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Lst>
  <p:notesMasterIdLst>
    <p:notesMasterId r:id="rId84"/>
  </p:notesMasterIdLst>
  <p:handoutMasterIdLst>
    <p:handoutMasterId r:id="rId85"/>
  </p:handoutMasterIdLst>
  <p:sldIdLst>
    <p:sldId id="256" r:id="rId13"/>
    <p:sldId id="257" r:id="rId14"/>
    <p:sldId id="258" r:id="rId15"/>
    <p:sldId id="259" r:id="rId16"/>
    <p:sldId id="260" r:id="rId17"/>
    <p:sldId id="261" r:id="rId18"/>
    <p:sldId id="262" r:id="rId19"/>
    <p:sldId id="263" r:id="rId20"/>
    <p:sldId id="264"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328" r:id="rId39"/>
    <p:sldId id="330" r:id="rId40"/>
    <p:sldId id="331" r:id="rId41"/>
    <p:sldId id="326" r:id="rId42"/>
    <p:sldId id="329" r:id="rId43"/>
    <p:sldId id="284" r:id="rId44"/>
    <p:sldId id="285" r:id="rId45"/>
    <p:sldId id="286" r:id="rId46"/>
    <p:sldId id="287" r:id="rId47"/>
    <p:sldId id="288" r:id="rId48"/>
    <p:sldId id="289" r:id="rId49"/>
    <p:sldId id="290" r:id="rId50"/>
    <p:sldId id="291" r:id="rId51"/>
    <p:sldId id="292" r:id="rId52"/>
    <p:sldId id="293" r:id="rId53"/>
    <p:sldId id="294" r:id="rId54"/>
    <p:sldId id="295" r:id="rId55"/>
    <p:sldId id="296" r:id="rId56"/>
    <p:sldId id="297" r:id="rId57"/>
    <p:sldId id="298" r:id="rId58"/>
    <p:sldId id="299" r:id="rId59"/>
    <p:sldId id="300" r:id="rId60"/>
    <p:sldId id="301" r:id="rId61"/>
    <p:sldId id="302" r:id="rId62"/>
    <p:sldId id="303" r:id="rId63"/>
    <p:sldId id="304" r:id="rId64"/>
    <p:sldId id="305" r:id="rId65"/>
    <p:sldId id="306" r:id="rId66"/>
    <p:sldId id="307" r:id="rId67"/>
    <p:sldId id="308" r:id="rId68"/>
    <p:sldId id="309" r:id="rId69"/>
    <p:sldId id="310" r:id="rId70"/>
    <p:sldId id="311" r:id="rId71"/>
    <p:sldId id="312" r:id="rId72"/>
    <p:sldId id="313" r:id="rId73"/>
    <p:sldId id="314" r:id="rId74"/>
    <p:sldId id="315" r:id="rId75"/>
    <p:sldId id="316" r:id="rId76"/>
    <p:sldId id="317" r:id="rId77"/>
    <p:sldId id="318" r:id="rId78"/>
    <p:sldId id="319" r:id="rId79"/>
    <p:sldId id="320" r:id="rId80"/>
    <p:sldId id="321" r:id="rId81"/>
    <p:sldId id="322" r:id="rId82"/>
    <p:sldId id="323" r:id="rId83"/>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VASONI" initials="G" lastIdx="1" clrIdx="0">
    <p:extLst>
      <p:ext uri="{19B8F6BF-5375-455C-9EA6-DF929625EA0E}">
        <p15:presenceInfo xmlns:p15="http://schemas.microsoft.com/office/powerpoint/2012/main" userId="GERVASON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69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presProps" Target="presProps.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Marcador de encabezado 1"/>
          <p:cNvSpPr txBox="1">
            <a:spLocks noGrp="1"/>
          </p:cNvSpPr>
          <p:nvPr>
            <p:ph type="hdr" sz="quarter"/>
          </p:nvPr>
        </p:nvSpPr>
        <p:spPr>
          <a:xfrm>
            <a:off x="0" y="0"/>
            <a:ext cx="2975760" cy="456839"/>
          </a:xfrm>
          <a:prstGeom prst="rect">
            <a:avLst/>
          </a:prstGeom>
          <a:noFill/>
          <a:ln>
            <a:noFill/>
          </a:ln>
        </p:spPr>
        <p:txBody>
          <a:bodyPr vert="horz" wrap="none" lIns="90000" tIns="45000" rIns="90000" bIns="45000" anchor="t"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3" name="Marcador de fecha 2"/>
          <p:cNvSpPr txBox="1">
            <a:spLocks noGrp="1"/>
          </p:cNvSpPr>
          <p:nvPr>
            <p:ph type="dt" sz="quarter" idx="1"/>
          </p:nvPr>
        </p:nvSpPr>
        <p:spPr>
          <a:xfrm>
            <a:off x="3881880" y="0"/>
            <a:ext cx="2975760" cy="456839"/>
          </a:xfrm>
          <a:prstGeom prst="rect">
            <a:avLst/>
          </a:prstGeom>
          <a:noFill/>
          <a:ln>
            <a:noFill/>
          </a:ln>
        </p:spPr>
        <p:txBody>
          <a:bodyPr vert="horz" wrap="none" lIns="90000" tIns="45000" rIns="90000" bIns="45000" anchor="t"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4" name="Marcador de pie de página 3"/>
          <p:cNvSpPr txBox="1">
            <a:spLocks noGrp="1"/>
          </p:cNvSpPr>
          <p:nvPr>
            <p:ph type="ftr" sz="quarter" idx="2"/>
          </p:nvPr>
        </p:nvSpPr>
        <p:spPr>
          <a:xfrm>
            <a:off x="0" y="8686800"/>
            <a:ext cx="2975760" cy="456839"/>
          </a:xfrm>
          <a:prstGeom prst="rect">
            <a:avLst/>
          </a:prstGeom>
          <a:noFill/>
          <a:ln>
            <a:noFill/>
          </a:ln>
        </p:spPr>
        <p:txBody>
          <a:bodyPr vert="horz" wrap="none" lIns="90000" tIns="45000" rIns="90000" bIns="45000" anchor="b"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5" name="Marcador de número de diapositiva 4"/>
          <p:cNvSpPr txBox="1">
            <a:spLocks noGrp="1"/>
          </p:cNvSpPr>
          <p:nvPr>
            <p:ph type="sldNum" sz="quarter" idx="3"/>
          </p:nvPr>
        </p:nvSpPr>
        <p:spPr>
          <a:xfrm>
            <a:off x="3881880" y="8686800"/>
            <a:ext cx="2975760" cy="456839"/>
          </a:xfrm>
          <a:prstGeom prst="rect">
            <a:avLst/>
          </a:prstGeom>
          <a:noFill/>
          <a:ln>
            <a:noFill/>
          </a:ln>
        </p:spPr>
        <p:txBody>
          <a:bodyPr vert="horz" wrap="none" lIns="90000" tIns="45000" rIns="90000" bIns="45000" anchor="b" anchorCtr="0" compatLnSpc="0"/>
          <a:lstStyle/>
          <a:p>
            <a:pPr marL="0" marR="0" lvl="0" indent="0" algn="r"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B1E51F88-66EF-4CC9-B586-A62B92A951D0}" type="slidenum">
              <a:t>‹Nº›</a:t>
            </a:fld>
            <a:endParaRPr lang="es-AR" sz="1400" b="0" i="0" u="none" strike="noStrike" kern="1200" spc="0" baseline="0">
              <a:ln>
                <a:noFill/>
              </a:ln>
              <a:solidFill>
                <a:srgbClr val="FFFFFF"/>
              </a:solidFill>
              <a:latin typeface="Arial" pitchFamily="18"/>
              <a:ea typeface="Arial Unicode MS" pitchFamily="2"/>
              <a:cs typeface="Arial Unicode MS" pitchFamily="2"/>
            </a:endParaRPr>
          </a:p>
        </p:txBody>
      </p:sp>
    </p:spTree>
    <p:extLst>
      <p:ext uri="{BB962C8B-B14F-4D97-AF65-F5344CB8AC3E}">
        <p14:creationId xmlns:p14="http://schemas.microsoft.com/office/powerpoint/2010/main" val="3715026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ángulo 1"/>
          <p:cNvSpPr>
            <a:spLocks noMove="1" noResize="1"/>
          </p:cNvSpPr>
          <p:nvPr/>
        </p:nvSpPr>
        <p:spPr>
          <a:xfrm>
            <a:off x="0" y="0"/>
            <a:ext cx="6858000" cy="9144000"/>
          </a:xfrm>
          <a:prstGeom prst="rect">
            <a:avLst/>
          </a:prstGeom>
          <a:solidFill>
            <a:srgbClr val="FFFFFF"/>
          </a:solidFill>
          <a:ln>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3" name="AutoShape 1"/>
          <p:cNvSpPr/>
          <p:nvPr/>
        </p:nvSpPr>
        <p:spPr>
          <a:xfrm>
            <a:off x="0" y="0"/>
            <a:ext cx="6858000" cy="9144000"/>
          </a:xfrm>
          <a:custGeom>
            <a:avLst>
              <a:gd name="f10" fmla="val 5"/>
            </a:avLst>
            <a:gdLst>
              <a:gd name="f1" fmla="val 10800000"/>
              <a:gd name="f2" fmla="val 5400000"/>
              <a:gd name="f3" fmla="val 16200000"/>
              <a:gd name="f4" fmla="val w"/>
              <a:gd name="f5" fmla="val h"/>
              <a:gd name="f6" fmla="val ss"/>
              <a:gd name="f7" fmla="val 0"/>
              <a:gd name="f8" fmla="*/ 5419351 1 1725033"/>
              <a:gd name="f9" fmla="val 45"/>
              <a:gd name="f10" fmla="val 5"/>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4" name="Marcador de imagen de diapositiva 3"/>
          <p:cNvSpPr>
            <a:spLocks noGrp="1" noRot="1" noChangeAspect="1"/>
          </p:cNvSpPr>
          <p:nvPr>
            <p:ph type="sldImg" idx="2"/>
          </p:nvPr>
        </p:nvSpPr>
        <p:spPr>
          <a:xfrm>
            <a:off x="-11798640" y="-11796840"/>
            <a:ext cx="11796840" cy="12490920"/>
          </a:xfrm>
          <a:prstGeom prst="rect">
            <a:avLst/>
          </a:prstGeom>
          <a:noFill/>
          <a:ln>
            <a:noFill/>
            <a:prstDash val="solid"/>
          </a:ln>
        </p:spPr>
      </p:sp>
      <p:sp>
        <p:nvSpPr>
          <p:cNvPr id="5" name="Marcador de notas 4"/>
          <p:cNvSpPr txBox="1">
            <a:spLocks noGrp="1"/>
          </p:cNvSpPr>
          <p:nvPr>
            <p:ph type="body" sz="quarter" idx="3"/>
          </p:nvPr>
        </p:nvSpPr>
        <p:spPr>
          <a:xfrm>
            <a:off x="685440" y="4343040"/>
            <a:ext cx="5483159" cy="4111920"/>
          </a:xfrm>
          <a:prstGeom prst="rect">
            <a:avLst/>
          </a:prstGeom>
          <a:noFill/>
          <a:ln>
            <a:noFill/>
          </a:ln>
        </p:spPr>
        <p:txBody>
          <a:bodyPr wrap="square" lIns="0" tIns="0" rIns="0" bIns="0" anchor="t" anchorCtr="0"/>
          <a:lstStyle/>
          <a:p>
            <a:pPr lvl="0"/>
            <a:endParaRPr lang="es-AR"/>
          </a:p>
        </p:txBody>
      </p:sp>
    </p:spTree>
    <p:extLst>
      <p:ext uri="{BB962C8B-B14F-4D97-AF65-F5344CB8AC3E}">
        <p14:creationId xmlns:p14="http://schemas.microsoft.com/office/powerpoint/2010/main" val="2316565377"/>
      </p:ext>
    </p:extLst>
  </p:cSld>
  <p:clrMap bg1="lt1" tx1="dk1" bg2="lt2" tx2="dk2" accent1="accent1" accent2="accent2" accent3="accent3" accent4="accent4" accent5="accent5" accent6="accent6" hlink="hlink" folHlink="folHlink"/>
  <p:notesStyle>
    <a:lvl1pPr marL="216000" marR="0" lvl="0" indent="-216000" rtl="0" hangingPunct="0">
      <a:buNone/>
      <a:tabLst/>
      <a:defRPr lang="es-AR"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325"/>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2814040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2137595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3024237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505720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1572413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516442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3980233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2813092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2564723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4107580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3484115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325"/>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2325105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2795268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4052991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343318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1723847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1908464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352623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1159935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325"/>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2765527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21628355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880632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325"/>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26493927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325"/>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21884463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12206606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37788569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30989074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7919616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19525783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17377107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3953269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32761327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325"/>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812245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41170735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4049323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39257945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32324591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15881248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20193176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26170327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34318946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36520309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35643333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127468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325"/>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39189444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13020485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24224807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42159090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32330754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6501845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27574697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24008650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40477978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325"/>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1332664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1408413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325"/>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154775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2802068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noResize="1"/>
          </p:cNvSpPr>
          <p:nvPr>
            <p:ph type="sldImg"/>
          </p:nvPr>
        </p:nvSpPr>
        <p:spPr>
          <a:xfrm>
            <a:off x="1143000" y="695159"/>
            <a:ext cx="4572000" cy="3429000"/>
          </a:xfrm>
          <a:solidFill>
            <a:srgbClr val="5B9BD5"/>
          </a:solidFill>
          <a:ln w="12600">
            <a:solidFill>
              <a:srgbClr val="41719C"/>
            </a:solidFill>
            <a:prstDash val="solid"/>
            <a:miter/>
          </a:ln>
        </p:spPr>
      </p:sp>
      <p:sp>
        <p:nvSpPr>
          <p:cNvPr id="3" name="Marcador de notas 2"/>
          <p:cNvSpPr txBox="1">
            <a:spLocks noGrp="1"/>
          </p:cNvSpPr>
          <p:nvPr>
            <p:ph type="body" sz="quarter" idx="1"/>
          </p:nvPr>
        </p:nvSpPr>
        <p:spPr>
          <a:xfrm>
            <a:off x="685799" y="4343400"/>
            <a:ext cx="5486399" cy="4115520"/>
          </a:xfrm>
        </p:spPr>
        <p:txBody>
          <a:bodyPr/>
          <a:lstStyle/>
          <a:p>
            <a:endParaRPr lang="es-AR"/>
          </a:p>
        </p:txBody>
      </p:sp>
    </p:spTree>
    <p:extLst>
      <p:ext uri="{BB962C8B-B14F-4D97-AF65-F5344CB8AC3E}">
        <p14:creationId xmlns:p14="http://schemas.microsoft.com/office/powerpoint/2010/main" val="137356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txBox="1">
            <a:spLocks noGrp="1"/>
          </p:cNvSpPr>
          <p:nvPr>
            <p:ph type="ctrTitle"/>
          </p:nvPr>
        </p:nvSpPr>
        <p:spPr>
          <a:xfrm>
            <a:off x="1143000" y="1122480"/>
            <a:ext cx="6858000" cy="238752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6000" kern="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Subtítulo 2"/>
          <p:cNvSpPr txBox="1">
            <a:spLocks noGrp="1"/>
          </p:cNvSpPr>
          <p:nvPr>
            <p:ph type="subTitle" idx="1"/>
          </p:nvPr>
        </p:nvSpPr>
        <p:spPr>
          <a:xfrm>
            <a:off x="1143000" y="3602160"/>
            <a:ext cx="6858000" cy="1655640"/>
          </a:xfrm>
        </p:spPr>
        <p:txBody>
          <a:bodyPr anchorCtr="1"/>
          <a:lstStyle>
            <a:lvl1pPr marL="0" indent="0" algn="ctr">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ln>
                  <a:noFill/>
                </a:ln>
              </a:defRPr>
            </a:lvl1pPr>
          </a:lstStyle>
          <a:p>
            <a:pPr lvl="0"/>
            <a:r>
              <a:rPr lang="es-ES"/>
              <a:t>Haga clic para modificar el estilo de subtítulo del patrón</a:t>
            </a:r>
          </a:p>
        </p:txBody>
      </p:sp>
      <p:sp>
        <p:nvSpPr>
          <p:cNvPr id="4" name="Marcador de número de diapositiva 3"/>
          <p:cNvSpPr txBox="1">
            <a:spLocks noGrp="1"/>
          </p:cNvSpPr>
          <p:nvPr>
            <p:ph type="sldNum" sz="quarter" idx="8"/>
          </p:nvPr>
        </p:nvSpPr>
        <p:spPr/>
        <p:txBody>
          <a:bodyPr/>
          <a:lstStyle>
            <a:lvl1pPr>
              <a:defRPr/>
            </a:lvl1pPr>
          </a:lstStyle>
          <a:p>
            <a:pPr lvl="0"/>
            <a:fld id="{2A22AB9F-F857-4D13-9DC9-E121589DE783}" type="slidenum">
              <a:t>‹Nº›</a:t>
            </a:fld>
            <a:endParaRPr lang="es-ES"/>
          </a:p>
        </p:txBody>
      </p:sp>
    </p:spTree>
    <p:extLst>
      <p:ext uri="{BB962C8B-B14F-4D97-AF65-F5344CB8AC3E}">
        <p14:creationId xmlns:p14="http://schemas.microsoft.com/office/powerpoint/2010/main" val="712012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kern="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número de diapositiva 3"/>
          <p:cNvSpPr txBox="1">
            <a:spLocks noGrp="1"/>
          </p:cNvSpPr>
          <p:nvPr>
            <p:ph type="sldNum" sz="quarter" idx="8"/>
          </p:nvPr>
        </p:nvSpPr>
        <p:spPr/>
        <p:txBody>
          <a:bodyPr/>
          <a:lstStyle>
            <a:lvl1pPr>
              <a:defRPr/>
            </a:lvl1pPr>
          </a:lstStyle>
          <a:p>
            <a:pPr lvl="0"/>
            <a:fld id="{B079BB08-CAB3-4DE1-8BBF-F8B95919EFE0}" type="slidenum">
              <a:t>‹Nº›</a:t>
            </a:fld>
            <a:endParaRPr lang="es-ES"/>
          </a:p>
        </p:txBody>
      </p:sp>
    </p:spTree>
    <p:extLst>
      <p:ext uri="{BB962C8B-B14F-4D97-AF65-F5344CB8AC3E}">
        <p14:creationId xmlns:p14="http://schemas.microsoft.com/office/powerpoint/2010/main" val="41058988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txBox="1">
            <a:spLocks noGrp="1"/>
          </p:cNvSpPr>
          <p:nvPr>
            <p:ph type="ctrTitle"/>
          </p:nvPr>
        </p:nvSpPr>
        <p:spPr>
          <a:xfrm>
            <a:off x="1143000" y="1122480"/>
            <a:ext cx="6858000" cy="238752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60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Subtítulo 2"/>
          <p:cNvSpPr txBox="1">
            <a:spLocks noGrp="1"/>
          </p:cNvSpPr>
          <p:nvPr>
            <p:ph type="subTitle" idx="1"/>
          </p:nvPr>
        </p:nvSpPr>
        <p:spPr>
          <a:xfrm>
            <a:off x="1143000" y="3602160"/>
            <a:ext cx="6858000" cy="1655640"/>
          </a:xfrm>
        </p:spPr>
        <p:txBody>
          <a:bodyPr anchorCtr="1"/>
          <a:lstStyle>
            <a:lvl1pPr marL="0" indent="0" algn="ctr">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ln>
                  <a:noFill/>
                </a:ln>
              </a:defRPr>
            </a:lvl1pPr>
          </a:lstStyle>
          <a:p>
            <a:pPr lvl="0"/>
            <a:r>
              <a:rPr lang="es-ES"/>
              <a:t>Haga clic para modificar el estilo de subtítulo del patrón</a:t>
            </a:r>
          </a:p>
        </p:txBody>
      </p:sp>
      <p:sp>
        <p:nvSpPr>
          <p:cNvPr id="4" name="Marcador de número de diapositiva 3"/>
          <p:cNvSpPr txBox="1">
            <a:spLocks noGrp="1"/>
          </p:cNvSpPr>
          <p:nvPr>
            <p:ph type="sldNum" sz="quarter" idx="8"/>
          </p:nvPr>
        </p:nvSpPr>
        <p:spPr/>
        <p:txBody>
          <a:bodyPr/>
          <a:lstStyle>
            <a:lvl1pPr>
              <a:defRPr/>
            </a:lvl1pPr>
          </a:lstStyle>
          <a:p>
            <a:pPr lvl="0"/>
            <a:fld id="{114C32E2-5012-4903-9E59-BAFE3EE9AD03}" type="slidenum">
              <a:t>‹Nº›</a:t>
            </a:fld>
            <a:endParaRPr lang="es-ES"/>
          </a:p>
        </p:txBody>
      </p:sp>
    </p:spTree>
    <p:extLst>
      <p:ext uri="{BB962C8B-B14F-4D97-AF65-F5344CB8AC3E}">
        <p14:creationId xmlns:p14="http://schemas.microsoft.com/office/powerpoint/2010/main" val="15975013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contenido 2"/>
          <p:cNvSpPr txBox="1">
            <a:spLocks noGrp="1"/>
          </p:cNvSpPr>
          <p:nvPr>
            <p:ph type="title" idx="4294967295"/>
          </p:nvPr>
        </p:nvSpPr>
        <p:spPr>
          <a:xfrm>
            <a:off x="456839" y="1599840"/>
            <a:ext cx="8226360" cy="407124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4" name="Marcador de número de diapositiva 3"/>
          <p:cNvSpPr txBox="1">
            <a:spLocks noGrp="1"/>
          </p:cNvSpPr>
          <p:nvPr>
            <p:ph type="sldNum" sz="quarter" idx="8"/>
          </p:nvPr>
        </p:nvSpPr>
        <p:spPr/>
        <p:txBody>
          <a:bodyPr/>
          <a:lstStyle>
            <a:lvl1pPr>
              <a:defRPr/>
            </a:lvl1pPr>
          </a:lstStyle>
          <a:p>
            <a:pPr lvl="0"/>
            <a:fld id="{7793B5FD-14F3-4DD3-8A16-A337FDCF5889}" type="slidenum">
              <a:t>‹Nº›</a:t>
            </a:fld>
            <a:endParaRPr lang="es-ES"/>
          </a:p>
        </p:txBody>
      </p:sp>
    </p:spTree>
    <p:extLst>
      <p:ext uri="{BB962C8B-B14F-4D97-AF65-F5344CB8AC3E}">
        <p14:creationId xmlns:p14="http://schemas.microsoft.com/office/powerpoint/2010/main" val="36102308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623880" y="1709640"/>
            <a:ext cx="7886879" cy="285264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60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2"/>
          <p:cNvSpPr txBox="1">
            <a:spLocks noGrp="1"/>
          </p:cNvSpPr>
          <p:nvPr>
            <p:ph type="body" idx="1"/>
          </p:nvPr>
        </p:nvSpPr>
        <p:spPr>
          <a:xfrm>
            <a:off x="623880" y="4589640"/>
            <a:ext cx="7886879" cy="150011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solidFill>
                  <a:srgbClr val="898989"/>
                </a:solidFill>
              </a:defRPr>
            </a:lvl1pPr>
          </a:lstStyle>
          <a:p>
            <a:pPr lvl="0"/>
            <a:r>
              <a:rPr lang="es-ES"/>
              <a:t>Haga clic para modificar el estilo de texto del patrón</a:t>
            </a:r>
          </a:p>
        </p:txBody>
      </p:sp>
      <p:sp>
        <p:nvSpPr>
          <p:cNvPr id="4" name="Marcador de número de diapositiva 3"/>
          <p:cNvSpPr txBox="1">
            <a:spLocks noGrp="1"/>
          </p:cNvSpPr>
          <p:nvPr>
            <p:ph type="sldNum" sz="quarter" idx="8"/>
          </p:nvPr>
        </p:nvSpPr>
        <p:spPr/>
        <p:txBody>
          <a:bodyPr/>
          <a:lstStyle>
            <a:lvl1pPr>
              <a:defRPr/>
            </a:lvl1pPr>
          </a:lstStyle>
          <a:p>
            <a:pPr lvl="0"/>
            <a:fld id="{0AF84F3C-D75D-42AE-BD73-E8C62973FC2F}" type="slidenum">
              <a:t>‹Nº›</a:t>
            </a:fld>
            <a:endParaRPr lang="es-ES"/>
          </a:p>
        </p:txBody>
      </p:sp>
    </p:spTree>
    <p:extLst>
      <p:ext uri="{BB962C8B-B14F-4D97-AF65-F5344CB8AC3E}">
        <p14:creationId xmlns:p14="http://schemas.microsoft.com/office/powerpoint/2010/main" val="18216516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contenido 2"/>
          <p:cNvSpPr txBox="1">
            <a:spLocks noGrp="1"/>
          </p:cNvSpPr>
          <p:nvPr>
            <p:ph type="title" idx="4294967295"/>
          </p:nvPr>
        </p:nvSpPr>
        <p:spPr>
          <a:xfrm>
            <a:off x="457200" y="1600200"/>
            <a:ext cx="4037039" cy="407052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4" name="Marcador de contenido 3"/>
          <p:cNvSpPr txBox="1">
            <a:spLocks noGrp="1"/>
          </p:cNvSpPr>
          <p:nvPr>
            <p:ph type="title" idx="4294967295"/>
          </p:nvPr>
        </p:nvSpPr>
        <p:spPr>
          <a:xfrm>
            <a:off x="4646520" y="1600200"/>
            <a:ext cx="4037039" cy="407052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5" name="Marcador de número de diapositiva 4"/>
          <p:cNvSpPr txBox="1">
            <a:spLocks noGrp="1"/>
          </p:cNvSpPr>
          <p:nvPr>
            <p:ph type="sldNum" sz="quarter" idx="8"/>
          </p:nvPr>
        </p:nvSpPr>
        <p:spPr/>
        <p:txBody>
          <a:bodyPr/>
          <a:lstStyle>
            <a:lvl1pPr>
              <a:defRPr/>
            </a:lvl1pPr>
          </a:lstStyle>
          <a:p>
            <a:pPr lvl="0"/>
            <a:fld id="{10007ACF-0F77-40B9-9CDD-D478257C1EE4}" type="slidenum">
              <a:t>‹Nº›</a:t>
            </a:fld>
            <a:endParaRPr lang="es-ES"/>
          </a:p>
        </p:txBody>
      </p:sp>
    </p:spTree>
    <p:extLst>
      <p:ext uri="{BB962C8B-B14F-4D97-AF65-F5344CB8AC3E}">
        <p14:creationId xmlns:p14="http://schemas.microsoft.com/office/powerpoint/2010/main" val="40446620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360" y="365040"/>
            <a:ext cx="7886879" cy="1325520"/>
          </a:xfrm>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2"/>
          <p:cNvSpPr txBox="1">
            <a:spLocks noGrp="1"/>
          </p:cNvSpPr>
          <p:nvPr>
            <p:ph type="body" idx="1"/>
          </p:nvPr>
        </p:nvSpPr>
        <p:spPr>
          <a:xfrm>
            <a:off x="630360" y="1681200"/>
            <a:ext cx="3868559" cy="824040"/>
          </a:xfrm>
        </p:spPr>
        <p:txBody>
          <a:bodyPr anchor="b"/>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b="1"/>
            </a:lvl1pPr>
          </a:lstStyle>
          <a:p>
            <a:pPr lvl="0"/>
            <a:r>
              <a:rPr lang="es-ES"/>
              <a:t>Haga clic para modificar el estilo de texto del patrón</a:t>
            </a:r>
          </a:p>
        </p:txBody>
      </p:sp>
      <p:sp>
        <p:nvSpPr>
          <p:cNvPr id="4" name="Marcador de contenido 3"/>
          <p:cNvSpPr txBox="1">
            <a:spLocks noGrp="1"/>
          </p:cNvSpPr>
          <p:nvPr>
            <p:ph type="title" idx="4294967295"/>
          </p:nvPr>
        </p:nvSpPr>
        <p:spPr>
          <a:xfrm>
            <a:off x="630360" y="2505240"/>
            <a:ext cx="3868559" cy="368460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5" name="Marcador de texto 4"/>
          <p:cNvSpPr txBox="1">
            <a:spLocks noGrp="1"/>
          </p:cNvSpPr>
          <p:nvPr>
            <p:ph type="body" idx="3"/>
          </p:nvPr>
        </p:nvSpPr>
        <p:spPr>
          <a:xfrm>
            <a:off x="4629240" y="1681200"/>
            <a:ext cx="3887640" cy="824040"/>
          </a:xfrm>
        </p:spPr>
        <p:txBody>
          <a:bodyPr anchor="b"/>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b="1"/>
            </a:lvl1pPr>
          </a:lstStyle>
          <a:p>
            <a:pPr lvl="0"/>
            <a:r>
              <a:rPr lang="es-ES"/>
              <a:t>Haga clic para modificar el estilo de texto del patrón</a:t>
            </a:r>
          </a:p>
        </p:txBody>
      </p:sp>
      <p:sp>
        <p:nvSpPr>
          <p:cNvPr id="6" name="Marcador de contenido 5"/>
          <p:cNvSpPr txBox="1">
            <a:spLocks noGrp="1"/>
          </p:cNvSpPr>
          <p:nvPr>
            <p:ph type="title" idx="4294967295"/>
          </p:nvPr>
        </p:nvSpPr>
        <p:spPr>
          <a:xfrm>
            <a:off x="4629240" y="2505240"/>
            <a:ext cx="3887640" cy="368460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7" name="Marcador de número de diapositiva 6"/>
          <p:cNvSpPr txBox="1">
            <a:spLocks noGrp="1"/>
          </p:cNvSpPr>
          <p:nvPr>
            <p:ph type="sldNum" sz="quarter" idx="8"/>
          </p:nvPr>
        </p:nvSpPr>
        <p:spPr/>
        <p:txBody>
          <a:bodyPr/>
          <a:lstStyle>
            <a:lvl1pPr>
              <a:defRPr/>
            </a:lvl1pPr>
          </a:lstStyle>
          <a:p>
            <a:pPr lvl="0"/>
            <a:fld id="{4F0F38ED-F79A-41C3-A787-C7D784305825}" type="slidenum">
              <a:t>‹Nº›</a:t>
            </a:fld>
            <a:endParaRPr lang="es-ES"/>
          </a:p>
        </p:txBody>
      </p:sp>
    </p:spTree>
    <p:extLst>
      <p:ext uri="{BB962C8B-B14F-4D97-AF65-F5344CB8AC3E}">
        <p14:creationId xmlns:p14="http://schemas.microsoft.com/office/powerpoint/2010/main" val="1486003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número de diapositiva 2"/>
          <p:cNvSpPr txBox="1">
            <a:spLocks noGrp="1"/>
          </p:cNvSpPr>
          <p:nvPr>
            <p:ph type="sldNum" sz="quarter" idx="8"/>
          </p:nvPr>
        </p:nvSpPr>
        <p:spPr/>
        <p:txBody>
          <a:bodyPr/>
          <a:lstStyle>
            <a:lvl1pPr>
              <a:defRPr/>
            </a:lvl1pPr>
          </a:lstStyle>
          <a:p>
            <a:pPr lvl="0"/>
            <a:fld id="{AC7BD2EB-875A-4071-B9FB-C3418087A36D}" type="slidenum">
              <a:t>‹Nº›</a:t>
            </a:fld>
            <a:endParaRPr lang="es-ES"/>
          </a:p>
        </p:txBody>
      </p:sp>
    </p:spTree>
    <p:extLst>
      <p:ext uri="{BB962C8B-B14F-4D97-AF65-F5344CB8AC3E}">
        <p14:creationId xmlns:p14="http://schemas.microsoft.com/office/powerpoint/2010/main" val="5714236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número de diapositiva 1"/>
          <p:cNvSpPr txBox="1">
            <a:spLocks noGrp="1"/>
          </p:cNvSpPr>
          <p:nvPr>
            <p:ph type="sldNum" sz="quarter" idx="8"/>
          </p:nvPr>
        </p:nvSpPr>
        <p:spPr/>
        <p:txBody>
          <a:bodyPr/>
          <a:lstStyle>
            <a:lvl1pPr>
              <a:defRPr/>
            </a:lvl1pPr>
          </a:lstStyle>
          <a:p>
            <a:pPr lvl="0"/>
            <a:fld id="{B16FDB0E-1760-4CA2-A071-6CDABFB14B5F}" type="slidenum">
              <a:t>‹Nº›</a:t>
            </a:fld>
            <a:endParaRPr lang="es-ES"/>
          </a:p>
        </p:txBody>
      </p:sp>
    </p:spTree>
    <p:extLst>
      <p:ext uri="{BB962C8B-B14F-4D97-AF65-F5344CB8AC3E}">
        <p14:creationId xmlns:p14="http://schemas.microsoft.com/office/powerpoint/2010/main" val="30553502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360" y="457200"/>
            <a:ext cx="2949480" cy="160020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contenido 2"/>
          <p:cNvSpPr txBox="1">
            <a:spLocks noGrp="1"/>
          </p:cNvSpPr>
          <p:nvPr>
            <p:ph type="title" idx="4294967295"/>
          </p:nvPr>
        </p:nvSpPr>
        <p:spPr>
          <a:xfrm>
            <a:off x="3887640" y="987480"/>
            <a:ext cx="4629240" cy="4873679"/>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4" name="Marcador de texto 3"/>
          <p:cNvSpPr txBox="1">
            <a:spLocks noGrp="1"/>
          </p:cNvSpPr>
          <p:nvPr>
            <p:ph type="body" idx="2"/>
          </p:nvPr>
        </p:nvSpPr>
        <p:spPr>
          <a:xfrm>
            <a:off x="630360" y="2057400"/>
            <a:ext cx="2949480" cy="381167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600"/>
            </a:lvl1pPr>
          </a:lstStyle>
          <a:p>
            <a:pPr lvl="0"/>
            <a:r>
              <a:rPr lang="es-ES"/>
              <a:t>Haga clic para modificar el estilo de texto del patrón</a:t>
            </a:r>
          </a:p>
        </p:txBody>
      </p:sp>
      <p:sp>
        <p:nvSpPr>
          <p:cNvPr id="5" name="Marcador de número de diapositiva 4"/>
          <p:cNvSpPr txBox="1">
            <a:spLocks noGrp="1"/>
          </p:cNvSpPr>
          <p:nvPr>
            <p:ph type="sldNum" sz="quarter" idx="8"/>
          </p:nvPr>
        </p:nvSpPr>
        <p:spPr/>
        <p:txBody>
          <a:bodyPr/>
          <a:lstStyle>
            <a:lvl1pPr>
              <a:defRPr/>
            </a:lvl1pPr>
          </a:lstStyle>
          <a:p>
            <a:pPr lvl="0"/>
            <a:fld id="{7AB4EF04-FF60-4A6E-BBCF-BE2C8DE35502}" type="slidenum">
              <a:t>‹Nº›</a:t>
            </a:fld>
            <a:endParaRPr lang="es-ES"/>
          </a:p>
        </p:txBody>
      </p:sp>
    </p:spTree>
    <p:extLst>
      <p:ext uri="{BB962C8B-B14F-4D97-AF65-F5344CB8AC3E}">
        <p14:creationId xmlns:p14="http://schemas.microsoft.com/office/powerpoint/2010/main" val="388062277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360" y="457200"/>
            <a:ext cx="2949480" cy="160020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posición de imagen 2"/>
          <p:cNvSpPr txBox="1">
            <a:spLocks noGrp="1"/>
          </p:cNvSpPr>
          <p:nvPr>
            <p:ph type="title" idx="4294967295"/>
          </p:nvPr>
        </p:nvSpPr>
        <p:spPr>
          <a:xfrm>
            <a:off x="3887640" y="987480"/>
            <a:ext cx="4629240" cy="4873679"/>
          </a:xfrm>
        </p:spPr>
        <p:txBody>
          <a:bodyPr anchor="t" anchorCtr="0"/>
          <a:lstStyle>
            <a:lvl1pPr>
              <a:defRPr/>
            </a:lvl1pPr>
          </a:lstStyle>
          <a:p>
            <a:pPr lvl="0"/>
            <a:endParaRPr lang="es-AR"/>
          </a:p>
        </p:txBody>
      </p:sp>
      <p:sp>
        <p:nvSpPr>
          <p:cNvPr id="4" name="Marcador de texto 3"/>
          <p:cNvSpPr txBox="1">
            <a:spLocks noGrp="1"/>
          </p:cNvSpPr>
          <p:nvPr>
            <p:ph type="body" idx="2"/>
          </p:nvPr>
        </p:nvSpPr>
        <p:spPr>
          <a:xfrm>
            <a:off x="630360" y="2057400"/>
            <a:ext cx="2949480" cy="381167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600"/>
            </a:lvl1pPr>
          </a:lstStyle>
          <a:p>
            <a:pPr lvl="0"/>
            <a:r>
              <a:rPr lang="es-ES"/>
              <a:t>Haga clic para modificar el estilo de texto del patrón</a:t>
            </a:r>
          </a:p>
        </p:txBody>
      </p:sp>
      <p:sp>
        <p:nvSpPr>
          <p:cNvPr id="5" name="Marcador de número de diapositiva 4"/>
          <p:cNvSpPr txBox="1">
            <a:spLocks noGrp="1"/>
          </p:cNvSpPr>
          <p:nvPr>
            <p:ph type="sldNum" sz="quarter" idx="8"/>
          </p:nvPr>
        </p:nvSpPr>
        <p:spPr/>
        <p:txBody>
          <a:bodyPr/>
          <a:lstStyle>
            <a:lvl1pPr>
              <a:defRPr/>
            </a:lvl1pPr>
          </a:lstStyle>
          <a:p>
            <a:pPr lvl="0"/>
            <a:fld id="{BAD443F5-2D58-4C1D-A449-4A9668B1F25E}" type="slidenum">
              <a:t>‹Nº›</a:t>
            </a:fld>
            <a:endParaRPr lang="es-ES"/>
          </a:p>
        </p:txBody>
      </p:sp>
    </p:spTree>
    <p:extLst>
      <p:ext uri="{BB962C8B-B14F-4D97-AF65-F5344CB8AC3E}">
        <p14:creationId xmlns:p14="http://schemas.microsoft.com/office/powerpoint/2010/main" val="309707950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número de diapositiva 3"/>
          <p:cNvSpPr txBox="1">
            <a:spLocks noGrp="1"/>
          </p:cNvSpPr>
          <p:nvPr>
            <p:ph type="sldNum" sz="quarter" idx="8"/>
          </p:nvPr>
        </p:nvSpPr>
        <p:spPr/>
        <p:txBody>
          <a:bodyPr/>
          <a:lstStyle>
            <a:lvl1pPr>
              <a:defRPr/>
            </a:lvl1pPr>
          </a:lstStyle>
          <a:p>
            <a:pPr lvl="0"/>
            <a:fld id="{5B82070F-9E3D-45AB-93C2-5E615438C9F5}" type="slidenum">
              <a:t>‹Nº›</a:t>
            </a:fld>
            <a:endParaRPr lang="es-ES"/>
          </a:p>
        </p:txBody>
      </p:sp>
    </p:spTree>
    <p:extLst>
      <p:ext uri="{BB962C8B-B14F-4D97-AF65-F5344CB8AC3E}">
        <p14:creationId xmlns:p14="http://schemas.microsoft.com/office/powerpoint/2010/main" val="255445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txBox="1">
            <a:spLocks noGrp="1"/>
          </p:cNvSpPr>
          <p:nvPr>
            <p:ph type="title" orient="vert"/>
          </p:nvPr>
        </p:nvSpPr>
        <p:spPr>
          <a:xfrm>
            <a:off x="6627960" y="128520"/>
            <a:ext cx="2055960" cy="5541840"/>
          </a:xfrm>
        </p:spPr>
        <p:txBody>
          <a:bodyPr vert="eaVert"/>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kern="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a:xfrm>
            <a:off x="457200" y="128520"/>
            <a:ext cx="6018120" cy="5541840"/>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número de diapositiva 3"/>
          <p:cNvSpPr txBox="1">
            <a:spLocks noGrp="1"/>
          </p:cNvSpPr>
          <p:nvPr>
            <p:ph type="sldNum" sz="quarter" idx="8"/>
          </p:nvPr>
        </p:nvSpPr>
        <p:spPr/>
        <p:txBody>
          <a:bodyPr/>
          <a:lstStyle>
            <a:lvl1pPr>
              <a:defRPr/>
            </a:lvl1pPr>
          </a:lstStyle>
          <a:p>
            <a:pPr lvl="0"/>
            <a:fld id="{28E14BAB-BC1B-478B-9D2D-4328B0BB7E83}" type="slidenum">
              <a:t>‹Nº›</a:t>
            </a:fld>
            <a:endParaRPr lang="es-ES"/>
          </a:p>
        </p:txBody>
      </p:sp>
    </p:spTree>
    <p:extLst>
      <p:ext uri="{BB962C8B-B14F-4D97-AF65-F5344CB8AC3E}">
        <p14:creationId xmlns:p14="http://schemas.microsoft.com/office/powerpoint/2010/main" val="160954182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txBox="1">
            <a:spLocks noGrp="1"/>
          </p:cNvSpPr>
          <p:nvPr>
            <p:ph type="title" orient="vert"/>
          </p:nvPr>
        </p:nvSpPr>
        <p:spPr>
          <a:xfrm>
            <a:off x="6627960" y="128520"/>
            <a:ext cx="2055960" cy="5541840"/>
          </a:xfrm>
        </p:spPr>
        <p:txBody>
          <a:bodyPr vert="eaVert"/>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a:xfrm>
            <a:off x="457200" y="128520"/>
            <a:ext cx="6018120" cy="5541840"/>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número de diapositiva 3"/>
          <p:cNvSpPr txBox="1">
            <a:spLocks noGrp="1"/>
          </p:cNvSpPr>
          <p:nvPr>
            <p:ph type="sldNum" sz="quarter" idx="8"/>
          </p:nvPr>
        </p:nvSpPr>
        <p:spPr/>
        <p:txBody>
          <a:bodyPr/>
          <a:lstStyle>
            <a:lvl1pPr>
              <a:defRPr/>
            </a:lvl1pPr>
          </a:lstStyle>
          <a:p>
            <a:pPr lvl="0"/>
            <a:fld id="{69FB91BE-C99A-48F2-A633-01539E5401D9}" type="slidenum">
              <a:t>‹Nº›</a:t>
            </a:fld>
            <a:endParaRPr lang="es-ES"/>
          </a:p>
        </p:txBody>
      </p:sp>
    </p:spTree>
    <p:extLst>
      <p:ext uri="{BB962C8B-B14F-4D97-AF65-F5344CB8AC3E}">
        <p14:creationId xmlns:p14="http://schemas.microsoft.com/office/powerpoint/2010/main" val="188503129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txBox="1">
            <a:spLocks noGrp="1"/>
          </p:cNvSpPr>
          <p:nvPr>
            <p:ph type="ctrTitle"/>
          </p:nvPr>
        </p:nvSpPr>
        <p:spPr>
          <a:xfrm>
            <a:off x="1143000" y="1122480"/>
            <a:ext cx="6858000" cy="238752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60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Subtítulo 2"/>
          <p:cNvSpPr txBox="1">
            <a:spLocks noGrp="1"/>
          </p:cNvSpPr>
          <p:nvPr>
            <p:ph type="subTitle" idx="1"/>
          </p:nvPr>
        </p:nvSpPr>
        <p:spPr>
          <a:xfrm>
            <a:off x="1143000" y="3602160"/>
            <a:ext cx="6858000" cy="1655640"/>
          </a:xfrm>
        </p:spPr>
        <p:txBody>
          <a:bodyPr anchorCtr="1"/>
          <a:lstStyle>
            <a:lvl1pPr marL="0" indent="0" algn="ctr">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ln>
                  <a:noFill/>
                </a:ln>
              </a:defRPr>
            </a:lvl1pPr>
          </a:lstStyle>
          <a:p>
            <a:pPr lvl="0"/>
            <a:r>
              <a:rPr lang="es-ES"/>
              <a:t>Haga clic para modificar el estilo de subtítulo del patrón</a:t>
            </a:r>
          </a:p>
        </p:txBody>
      </p:sp>
      <p:sp>
        <p:nvSpPr>
          <p:cNvPr id="4" name="Marcador de número de diapositiva 3"/>
          <p:cNvSpPr txBox="1">
            <a:spLocks noGrp="1"/>
          </p:cNvSpPr>
          <p:nvPr>
            <p:ph type="sldNum" sz="quarter" idx="8"/>
          </p:nvPr>
        </p:nvSpPr>
        <p:spPr/>
        <p:txBody>
          <a:bodyPr/>
          <a:lstStyle>
            <a:lvl1pPr>
              <a:defRPr/>
            </a:lvl1pPr>
          </a:lstStyle>
          <a:p>
            <a:pPr lvl="0"/>
            <a:fld id="{05E95013-4F5D-4331-9759-11E215E6D2AE}" type="slidenum">
              <a:t>‹Nº›</a:t>
            </a:fld>
            <a:endParaRPr lang="es-ES"/>
          </a:p>
        </p:txBody>
      </p:sp>
    </p:spTree>
    <p:extLst>
      <p:ext uri="{BB962C8B-B14F-4D97-AF65-F5344CB8AC3E}">
        <p14:creationId xmlns:p14="http://schemas.microsoft.com/office/powerpoint/2010/main" val="34497416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contenido 2"/>
          <p:cNvSpPr txBox="1">
            <a:spLocks noGrp="1"/>
          </p:cNvSpPr>
          <p:nvPr>
            <p:ph type="title" idx="4294967295"/>
          </p:nvPr>
        </p:nvSpPr>
        <p:spPr>
          <a:xfrm>
            <a:off x="456839" y="1599840"/>
            <a:ext cx="8226360" cy="407124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4" name="Marcador de número de diapositiva 3"/>
          <p:cNvSpPr txBox="1">
            <a:spLocks noGrp="1"/>
          </p:cNvSpPr>
          <p:nvPr>
            <p:ph type="sldNum" sz="quarter" idx="8"/>
          </p:nvPr>
        </p:nvSpPr>
        <p:spPr/>
        <p:txBody>
          <a:bodyPr/>
          <a:lstStyle>
            <a:lvl1pPr>
              <a:defRPr/>
            </a:lvl1pPr>
          </a:lstStyle>
          <a:p>
            <a:pPr lvl="0"/>
            <a:fld id="{C62A1580-F8F1-4D42-8F19-CADADB413D5F}" type="slidenum">
              <a:t>‹Nº›</a:t>
            </a:fld>
            <a:endParaRPr lang="es-ES"/>
          </a:p>
        </p:txBody>
      </p:sp>
    </p:spTree>
    <p:extLst>
      <p:ext uri="{BB962C8B-B14F-4D97-AF65-F5344CB8AC3E}">
        <p14:creationId xmlns:p14="http://schemas.microsoft.com/office/powerpoint/2010/main" val="26720346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623880" y="1709640"/>
            <a:ext cx="7886879" cy="285264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60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2"/>
          <p:cNvSpPr txBox="1">
            <a:spLocks noGrp="1"/>
          </p:cNvSpPr>
          <p:nvPr>
            <p:ph type="body" idx="1"/>
          </p:nvPr>
        </p:nvSpPr>
        <p:spPr>
          <a:xfrm>
            <a:off x="623880" y="4589640"/>
            <a:ext cx="7886879" cy="150011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solidFill>
                  <a:srgbClr val="898989"/>
                </a:solidFill>
              </a:defRPr>
            </a:lvl1pPr>
          </a:lstStyle>
          <a:p>
            <a:pPr lvl="0"/>
            <a:r>
              <a:rPr lang="es-ES"/>
              <a:t>Haga clic para modificar el estilo de texto del patrón</a:t>
            </a:r>
          </a:p>
        </p:txBody>
      </p:sp>
      <p:sp>
        <p:nvSpPr>
          <p:cNvPr id="4" name="Marcador de número de diapositiva 3"/>
          <p:cNvSpPr txBox="1">
            <a:spLocks noGrp="1"/>
          </p:cNvSpPr>
          <p:nvPr>
            <p:ph type="sldNum" sz="quarter" idx="8"/>
          </p:nvPr>
        </p:nvSpPr>
        <p:spPr/>
        <p:txBody>
          <a:bodyPr/>
          <a:lstStyle>
            <a:lvl1pPr>
              <a:defRPr/>
            </a:lvl1pPr>
          </a:lstStyle>
          <a:p>
            <a:pPr lvl="0"/>
            <a:fld id="{62E9B34B-20B5-4796-8F33-F8AC1CF04403}" type="slidenum">
              <a:t>‹Nº›</a:t>
            </a:fld>
            <a:endParaRPr lang="es-ES"/>
          </a:p>
        </p:txBody>
      </p:sp>
    </p:spTree>
    <p:extLst>
      <p:ext uri="{BB962C8B-B14F-4D97-AF65-F5344CB8AC3E}">
        <p14:creationId xmlns:p14="http://schemas.microsoft.com/office/powerpoint/2010/main" val="151937202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contenido 2"/>
          <p:cNvSpPr txBox="1">
            <a:spLocks noGrp="1"/>
          </p:cNvSpPr>
          <p:nvPr>
            <p:ph type="title" idx="4294967295"/>
          </p:nvPr>
        </p:nvSpPr>
        <p:spPr>
          <a:xfrm>
            <a:off x="457200" y="1600200"/>
            <a:ext cx="4037039" cy="407052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4" name="Marcador de contenido 3"/>
          <p:cNvSpPr txBox="1">
            <a:spLocks noGrp="1"/>
          </p:cNvSpPr>
          <p:nvPr>
            <p:ph type="title" idx="4294967295"/>
          </p:nvPr>
        </p:nvSpPr>
        <p:spPr>
          <a:xfrm>
            <a:off x="4646520" y="1600200"/>
            <a:ext cx="4037039" cy="407052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5" name="Marcador de número de diapositiva 4"/>
          <p:cNvSpPr txBox="1">
            <a:spLocks noGrp="1"/>
          </p:cNvSpPr>
          <p:nvPr>
            <p:ph type="sldNum" sz="quarter" idx="8"/>
          </p:nvPr>
        </p:nvSpPr>
        <p:spPr/>
        <p:txBody>
          <a:bodyPr/>
          <a:lstStyle>
            <a:lvl1pPr>
              <a:defRPr/>
            </a:lvl1pPr>
          </a:lstStyle>
          <a:p>
            <a:pPr lvl="0"/>
            <a:fld id="{8D356B78-659D-4680-86C7-FE48FDD26842}" type="slidenum">
              <a:t>‹Nº›</a:t>
            </a:fld>
            <a:endParaRPr lang="es-ES"/>
          </a:p>
        </p:txBody>
      </p:sp>
    </p:spTree>
    <p:extLst>
      <p:ext uri="{BB962C8B-B14F-4D97-AF65-F5344CB8AC3E}">
        <p14:creationId xmlns:p14="http://schemas.microsoft.com/office/powerpoint/2010/main" val="32136488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360" y="365040"/>
            <a:ext cx="7886879" cy="1325520"/>
          </a:xfrm>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2"/>
          <p:cNvSpPr txBox="1">
            <a:spLocks noGrp="1"/>
          </p:cNvSpPr>
          <p:nvPr>
            <p:ph type="body" idx="1"/>
          </p:nvPr>
        </p:nvSpPr>
        <p:spPr>
          <a:xfrm>
            <a:off x="630360" y="1681200"/>
            <a:ext cx="3868559" cy="824040"/>
          </a:xfrm>
        </p:spPr>
        <p:txBody>
          <a:bodyPr anchor="b"/>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b="1"/>
            </a:lvl1pPr>
          </a:lstStyle>
          <a:p>
            <a:pPr lvl="0"/>
            <a:r>
              <a:rPr lang="es-ES"/>
              <a:t>Haga clic para modificar el estilo de texto del patrón</a:t>
            </a:r>
          </a:p>
        </p:txBody>
      </p:sp>
      <p:sp>
        <p:nvSpPr>
          <p:cNvPr id="4" name="Marcador de contenido 3"/>
          <p:cNvSpPr txBox="1">
            <a:spLocks noGrp="1"/>
          </p:cNvSpPr>
          <p:nvPr>
            <p:ph type="title" idx="4294967295"/>
          </p:nvPr>
        </p:nvSpPr>
        <p:spPr>
          <a:xfrm>
            <a:off x="630360" y="2505240"/>
            <a:ext cx="3868559" cy="368460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5" name="Marcador de texto 4"/>
          <p:cNvSpPr txBox="1">
            <a:spLocks noGrp="1"/>
          </p:cNvSpPr>
          <p:nvPr>
            <p:ph type="body" idx="3"/>
          </p:nvPr>
        </p:nvSpPr>
        <p:spPr>
          <a:xfrm>
            <a:off x="4629240" y="1681200"/>
            <a:ext cx="3887640" cy="824040"/>
          </a:xfrm>
        </p:spPr>
        <p:txBody>
          <a:bodyPr anchor="b"/>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b="1"/>
            </a:lvl1pPr>
          </a:lstStyle>
          <a:p>
            <a:pPr lvl="0"/>
            <a:r>
              <a:rPr lang="es-ES"/>
              <a:t>Haga clic para modificar el estilo de texto del patrón</a:t>
            </a:r>
          </a:p>
        </p:txBody>
      </p:sp>
      <p:sp>
        <p:nvSpPr>
          <p:cNvPr id="6" name="Marcador de contenido 5"/>
          <p:cNvSpPr txBox="1">
            <a:spLocks noGrp="1"/>
          </p:cNvSpPr>
          <p:nvPr>
            <p:ph type="title" idx="4294967295"/>
          </p:nvPr>
        </p:nvSpPr>
        <p:spPr>
          <a:xfrm>
            <a:off x="4629240" y="2505240"/>
            <a:ext cx="3887640" cy="368460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7" name="Marcador de número de diapositiva 6"/>
          <p:cNvSpPr txBox="1">
            <a:spLocks noGrp="1"/>
          </p:cNvSpPr>
          <p:nvPr>
            <p:ph type="sldNum" sz="quarter" idx="8"/>
          </p:nvPr>
        </p:nvSpPr>
        <p:spPr/>
        <p:txBody>
          <a:bodyPr/>
          <a:lstStyle>
            <a:lvl1pPr>
              <a:defRPr/>
            </a:lvl1pPr>
          </a:lstStyle>
          <a:p>
            <a:pPr lvl="0"/>
            <a:fld id="{A33E7962-73B9-4F7B-A6FD-7D01B65221BA}" type="slidenum">
              <a:t>‹Nº›</a:t>
            </a:fld>
            <a:endParaRPr lang="es-ES"/>
          </a:p>
        </p:txBody>
      </p:sp>
    </p:spTree>
    <p:extLst>
      <p:ext uri="{BB962C8B-B14F-4D97-AF65-F5344CB8AC3E}">
        <p14:creationId xmlns:p14="http://schemas.microsoft.com/office/powerpoint/2010/main" val="82313085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número de diapositiva 2"/>
          <p:cNvSpPr txBox="1">
            <a:spLocks noGrp="1"/>
          </p:cNvSpPr>
          <p:nvPr>
            <p:ph type="sldNum" sz="quarter" idx="8"/>
          </p:nvPr>
        </p:nvSpPr>
        <p:spPr/>
        <p:txBody>
          <a:bodyPr/>
          <a:lstStyle>
            <a:lvl1pPr>
              <a:defRPr/>
            </a:lvl1pPr>
          </a:lstStyle>
          <a:p>
            <a:pPr lvl="0"/>
            <a:fld id="{DAF10624-A2D2-425A-BC14-32CBF0921553}" type="slidenum">
              <a:t>‹Nº›</a:t>
            </a:fld>
            <a:endParaRPr lang="es-ES"/>
          </a:p>
        </p:txBody>
      </p:sp>
    </p:spTree>
    <p:extLst>
      <p:ext uri="{BB962C8B-B14F-4D97-AF65-F5344CB8AC3E}">
        <p14:creationId xmlns:p14="http://schemas.microsoft.com/office/powerpoint/2010/main" val="40087546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número de diapositiva 1"/>
          <p:cNvSpPr txBox="1">
            <a:spLocks noGrp="1"/>
          </p:cNvSpPr>
          <p:nvPr>
            <p:ph type="sldNum" sz="quarter" idx="8"/>
          </p:nvPr>
        </p:nvSpPr>
        <p:spPr/>
        <p:txBody>
          <a:bodyPr/>
          <a:lstStyle>
            <a:lvl1pPr>
              <a:defRPr/>
            </a:lvl1pPr>
          </a:lstStyle>
          <a:p>
            <a:pPr lvl="0"/>
            <a:fld id="{A95442A9-0D2E-46D5-BF5C-F87ACFD9FBF5}" type="slidenum">
              <a:t>‹Nº›</a:t>
            </a:fld>
            <a:endParaRPr lang="es-ES"/>
          </a:p>
        </p:txBody>
      </p:sp>
    </p:spTree>
    <p:extLst>
      <p:ext uri="{BB962C8B-B14F-4D97-AF65-F5344CB8AC3E}">
        <p14:creationId xmlns:p14="http://schemas.microsoft.com/office/powerpoint/2010/main" val="41951658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360" y="457200"/>
            <a:ext cx="2949480" cy="160020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contenido 2"/>
          <p:cNvSpPr txBox="1">
            <a:spLocks noGrp="1"/>
          </p:cNvSpPr>
          <p:nvPr>
            <p:ph type="title" idx="4294967295"/>
          </p:nvPr>
        </p:nvSpPr>
        <p:spPr>
          <a:xfrm>
            <a:off x="3887640" y="987480"/>
            <a:ext cx="4629240" cy="4873679"/>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4" name="Marcador de texto 3"/>
          <p:cNvSpPr txBox="1">
            <a:spLocks noGrp="1"/>
          </p:cNvSpPr>
          <p:nvPr>
            <p:ph type="body" idx="2"/>
          </p:nvPr>
        </p:nvSpPr>
        <p:spPr>
          <a:xfrm>
            <a:off x="630360" y="2057400"/>
            <a:ext cx="2949480" cy="381167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600"/>
            </a:lvl1pPr>
          </a:lstStyle>
          <a:p>
            <a:pPr lvl="0"/>
            <a:r>
              <a:rPr lang="es-ES"/>
              <a:t>Haga clic para modificar el estilo de texto del patrón</a:t>
            </a:r>
          </a:p>
        </p:txBody>
      </p:sp>
      <p:sp>
        <p:nvSpPr>
          <p:cNvPr id="5" name="Marcador de número de diapositiva 4"/>
          <p:cNvSpPr txBox="1">
            <a:spLocks noGrp="1"/>
          </p:cNvSpPr>
          <p:nvPr>
            <p:ph type="sldNum" sz="quarter" idx="8"/>
          </p:nvPr>
        </p:nvSpPr>
        <p:spPr/>
        <p:txBody>
          <a:bodyPr/>
          <a:lstStyle>
            <a:lvl1pPr>
              <a:defRPr/>
            </a:lvl1pPr>
          </a:lstStyle>
          <a:p>
            <a:pPr lvl="0"/>
            <a:fld id="{777E06FF-554C-4F95-8E89-6E796EFAC6CB}" type="slidenum">
              <a:t>‹Nº›</a:t>
            </a:fld>
            <a:endParaRPr lang="es-ES"/>
          </a:p>
        </p:txBody>
      </p:sp>
    </p:spTree>
    <p:extLst>
      <p:ext uri="{BB962C8B-B14F-4D97-AF65-F5344CB8AC3E}">
        <p14:creationId xmlns:p14="http://schemas.microsoft.com/office/powerpoint/2010/main" val="361819524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360" y="457200"/>
            <a:ext cx="2949480" cy="160020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posición de imagen 2"/>
          <p:cNvSpPr txBox="1">
            <a:spLocks noGrp="1"/>
          </p:cNvSpPr>
          <p:nvPr>
            <p:ph type="title" idx="4294967295"/>
          </p:nvPr>
        </p:nvSpPr>
        <p:spPr>
          <a:xfrm>
            <a:off x="3887640" y="987480"/>
            <a:ext cx="4629240" cy="4873679"/>
          </a:xfrm>
        </p:spPr>
        <p:txBody>
          <a:bodyPr anchor="t" anchorCtr="0"/>
          <a:lstStyle>
            <a:lvl1pPr>
              <a:defRPr/>
            </a:lvl1pPr>
          </a:lstStyle>
          <a:p>
            <a:pPr lvl="0"/>
            <a:endParaRPr lang="es-AR"/>
          </a:p>
        </p:txBody>
      </p:sp>
      <p:sp>
        <p:nvSpPr>
          <p:cNvPr id="4" name="Marcador de texto 3"/>
          <p:cNvSpPr txBox="1">
            <a:spLocks noGrp="1"/>
          </p:cNvSpPr>
          <p:nvPr>
            <p:ph type="body" idx="2"/>
          </p:nvPr>
        </p:nvSpPr>
        <p:spPr>
          <a:xfrm>
            <a:off x="630360" y="2057400"/>
            <a:ext cx="2949480" cy="381167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600"/>
            </a:lvl1pPr>
          </a:lstStyle>
          <a:p>
            <a:pPr lvl="0"/>
            <a:r>
              <a:rPr lang="es-ES"/>
              <a:t>Haga clic para modificar el estilo de texto del patrón</a:t>
            </a:r>
          </a:p>
        </p:txBody>
      </p:sp>
      <p:sp>
        <p:nvSpPr>
          <p:cNvPr id="5" name="Marcador de número de diapositiva 4"/>
          <p:cNvSpPr txBox="1">
            <a:spLocks noGrp="1"/>
          </p:cNvSpPr>
          <p:nvPr>
            <p:ph type="sldNum" sz="quarter" idx="8"/>
          </p:nvPr>
        </p:nvSpPr>
        <p:spPr/>
        <p:txBody>
          <a:bodyPr/>
          <a:lstStyle>
            <a:lvl1pPr>
              <a:defRPr/>
            </a:lvl1pPr>
          </a:lstStyle>
          <a:p>
            <a:pPr lvl="0"/>
            <a:fld id="{CF0F272F-48A7-461E-8909-F8FCA8D99666}" type="slidenum">
              <a:t>‹Nº›</a:t>
            </a:fld>
            <a:endParaRPr lang="es-ES"/>
          </a:p>
        </p:txBody>
      </p:sp>
    </p:spTree>
    <p:extLst>
      <p:ext uri="{BB962C8B-B14F-4D97-AF65-F5344CB8AC3E}">
        <p14:creationId xmlns:p14="http://schemas.microsoft.com/office/powerpoint/2010/main" val="3609926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txBox="1">
            <a:spLocks noGrp="1"/>
          </p:cNvSpPr>
          <p:nvPr>
            <p:ph type="ctrTitle"/>
          </p:nvPr>
        </p:nvSpPr>
        <p:spPr>
          <a:xfrm>
            <a:off x="1143000" y="1122480"/>
            <a:ext cx="6858000" cy="238752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60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Subtítulo 2"/>
          <p:cNvSpPr txBox="1">
            <a:spLocks noGrp="1"/>
          </p:cNvSpPr>
          <p:nvPr>
            <p:ph type="subTitle" idx="1"/>
          </p:nvPr>
        </p:nvSpPr>
        <p:spPr>
          <a:xfrm>
            <a:off x="1143000" y="3602160"/>
            <a:ext cx="6858000" cy="1655640"/>
          </a:xfrm>
        </p:spPr>
        <p:txBody>
          <a:bodyPr anchorCtr="1"/>
          <a:lstStyle>
            <a:lvl1pPr marL="0" indent="0" algn="ctr">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ln>
                  <a:noFill/>
                </a:ln>
              </a:defRPr>
            </a:lvl1pPr>
          </a:lstStyle>
          <a:p>
            <a:pPr lvl="0"/>
            <a:r>
              <a:rPr lang="es-ES"/>
              <a:t>Haga clic para modificar el estilo de subtítulo del patrón</a:t>
            </a:r>
          </a:p>
        </p:txBody>
      </p:sp>
      <p:sp>
        <p:nvSpPr>
          <p:cNvPr id="4" name="Marcador de número de diapositiva 3"/>
          <p:cNvSpPr txBox="1">
            <a:spLocks noGrp="1"/>
          </p:cNvSpPr>
          <p:nvPr>
            <p:ph type="sldNum" sz="quarter" idx="8"/>
          </p:nvPr>
        </p:nvSpPr>
        <p:spPr/>
        <p:txBody>
          <a:bodyPr/>
          <a:lstStyle>
            <a:lvl1pPr>
              <a:defRPr/>
            </a:lvl1pPr>
          </a:lstStyle>
          <a:p>
            <a:pPr lvl="0"/>
            <a:fld id="{AC739AC3-F1BC-47C2-860C-A2270EC07379}" type="slidenum">
              <a:t>‹Nº›</a:t>
            </a:fld>
            <a:endParaRPr lang="es-ES"/>
          </a:p>
        </p:txBody>
      </p:sp>
    </p:spTree>
    <p:extLst>
      <p:ext uri="{BB962C8B-B14F-4D97-AF65-F5344CB8AC3E}">
        <p14:creationId xmlns:p14="http://schemas.microsoft.com/office/powerpoint/2010/main" val="414339317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número de diapositiva 3"/>
          <p:cNvSpPr txBox="1">
            <a:spLocks noGrp="1"/>
          </p:cNvSpPr>
          <p:nvPr>
            <p:ph type="sldNum" sz="quarter" idx="8"/>
          </p:nvPr>
        </p:nvSpPr>
        <p:spPr/>
        <p:txBody>
          <a:bodyPr/>
          <a:lstStyle>
            <a:lvl1pPr>
              <a:defRPr/>
            </a:lvl1pPr>
          </a:lstStyle>
          <a:p>
            <a:pPr lvl="0"/>
            <a:fld id="{EFB9B0A9-B520-449D-AB3B-5EAC4C3E5092}" type="slidenum">
              <a:t>‹Nº›</a:t>
            </a:fld>
            <a:endParaRPr lang="es-ES"/>
          </a:p>
        </p:txBody>
      </p:sp>
    </p:spTree>
    <p:extLst>
      <p:ext uri="{BB962C8B-B14F-4D97-AF65-F5344CB8AC3E}">
        <p14:creationId xmlns:p14="http://schemas.microsoft.com/office/powerpoint/2010/main" val="106412834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txBox="1">
            <a:spLocks noGrp="1"/>
          </p:cNvSpPr>
          <p:nvPr>
            <p:ph type="title" orient="vert"/>
          </p:nvPr>
        </p:nvSpPr>
        <p:spPr>
          <a:xfrm>
            <a:off x="6627960" y="128520"/>
            <a:ext cx="2055960" cy="5541840"/>
          </a:xfrm>
        </p:spPr>
        <p:txBody>
          <a:bodyPr vert="eaVert"/>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a:xfrm>
            <a:off x="457200" y="128520"/>
            <a:ext cx="6018120" cy="5541840"/>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número de diapositiva 3"/>
          <p:cNvSpPr txBox="1">
            <a:spLocks noGrp="1"/>
          </p:cNvSpPr>
          <p:nvPr>
            <p:ph type="sldNum" sz="quarter" idx="8"/>
          </p:nvPr>
        </p:nvSpPr>
        <p:spPr/>
        <p:txBody>
          <a:bodyPr/>
          <a:lstStyle>
            <a:lvl1pPr>
              <a:defRPr/>
            </a:lvl1pPr>
          </a:lstStyle>
          <a:p>
            <a:pPr lvl="0"/>
            <a:fld id="{6B71C948-2A0D-49B0-B5D6-62CBC32F4F1B}" type="slidenum">
              <a:t>‹Nº›</a:t>
            </a:fld>
            <a:endParaRPr lang="es-ES"/>
          </a:p>
        </p:txBody>
      </p:sp>
    </p:spTree>
    <p:extLst>
      <p:ext uri="{BB962C8B-B14F-4D97-AF65-F5344CB8AC3E}">
        <p14:creationId xmlns:p14="http://schemas.microsoft.com/office/powerpoint/2010/main" val="7603216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txBox="1">
            <a:spLocks noGrp="1"/>
          </p:cNvSpPr>
          <p:nvPr>
            <p:ph type="ctrTitle"/>
          </p:nvPr>
        </p:nvSpPr>
        <p:spPr>
          <a:xfrm>
            <a:off x="1143000" y="1122480"/>
            <a:ext cx="6858000" cy="238752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60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Subtítulo 2"/>
          <p:cNvSpPr txBox="1">
            <a:spLocks noGrp="1"/>
          </p:cNvSpPr>
          <p:nvPr>
            <p:ph type="subTitle" idx="1"/>
          </p:nvPr>
        </p:nvSpPr>
        <p:spPr>
          <a:xfrm>
            <a:off x="1143000" y="3602160"/>
            <a:ext cx="6858000" cy="1655640"/>
          </a:xfrm>
        </p:spPr>
        <p:txBody>
          <a:bodyPr anchorCtr="1"/>
          <a:lstStyle>
            <a:lvl1pPr marL="0" indent="0" algn="ctr">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ln>
                  <a:noFill/>
                </a:ln>
              </a:defRPr>
            </a:lvl1pPr>
          </a:lstStyle>
          <a:p>
            <a:pPr lvl="0"/>
            <a:r>
              <a:rPr lang="es-ES"/>
              <a:t>Haga clic para modificar el estilo de subtítulo del patrón</a:t>
            </a:r>
          </a:p>
        </p:txBody>
      </p:sp>
      <p:sp>
        <p:nvSpPr>
          <p:cNvPr id="4" name="Marcador de número de diapositiva 3"/>
          <p:cNvSpPr txBox="1">
            <a:spLocks noGrp="1"/>
          </p:cNvSpPr>
          <p:nvPr>
            <p:ph type="sldNum" sz="quarter" idx="8"/>
          </p:nvPr>
        </p:nvSpPr>
        <p:spPr/>
        <p:txBody>
          <a:bodyPr/>
          <a:lstStyle>
            <a:lvl1pPr>
              <a:defRPr/>
            </a:lvl1pPr>
          </a:lstStyle>
          <a:p>
            <a:pPr lvl="0"/>
            <a:fld id="{0FEDFFD7-C123-4509-BFC5-319CDB740E8E}" type="slidenum">
              <a:t>‹Nº›</a:t>
            </a:fld>
            <a:endParaRPr lang="es-ES"/>
          </a:p>
        </p:txBody>
      </p:sp>
    </p:spTree>
    <p:extLst>
      <p:ext uri="{BB962C8B-B14F-4D97-AF65-F5344CB8AC3E}">
        <p14:creationId xmlns:p14="http://schemas.microsoft.com/office/powerpoint/2010/main" val="247874925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contenido 2"/>
          <p:cNvSpPr txBox="1">
            <a:spLocks noGrp="1"/>
          </p:cNvSpPr>
          <p:nvPr>
            <p:ph type="title" idx="4294967295"/>
          </p:nvPr>
        </p:nvSpPr>
        <p:spPr>
          <a:xfrm>
            <a:off x="456839" y="1599840"/>
            <a:ext cx="8226360" cy="407124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4" name="Marcador de número de diapositiva 3"/>
          <p:cNvSpPr txBox="1">
            <a:spLocks noGrp="1"/>
          </p:cNvSpPr>
          <p:nvPr>
            <p:ph type="sldNum" sz="quarter" idx="8"/>
          </p:nvPr>
        </p:nvSpPr>
        <p:spPr/>
        <p:txBody>
          <a:bodyPr/>
          <a:lstStyle>
            <a:lvl1pPr>
              <a:defRPr/>
            </a:lvl1pPr>
          </a:lstStyle>
          <a:p>
            <a:pPr lvl="0"/>
            <a:fld id="{583F6C8A-4C02-4B32-B502-96018B6D8BE4}" type="slidenum">
              <a:t>‹Nº›</a:t>
            </a:fld>
            <a:endParaRPr lang="es-ES"/>
          </a:p>
        </p:txBody>
      </p:sp>
    </p:spTree>
    <p:extLst>
      <p:ext uri="{BB962C8B-B14F-4D97-AF65-F5344CB8AC3E}">
        <p14:creationId xmlns:p14="http://schemas.microsoft.com/office/powerpoint/2010/main" val="364388912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623880" y="1709640"/>
            <a:ext cx="7886879" cy="285264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60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2"/>
          <p:cNvSpPr txBox="1">
            <a:spLocks noGrp="1"/>
          </p:cNvSpPr>
          <p:nvPr>
            <p:ph type="body" idx="1"/>
          </p:nvPr>
        </p:nvSpPr>
        <p:spPr>
          <a:xfrm>
            <a:off x="623880" y="4589640"/>
            <a:ext cx="7886879" cy="150011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solidFill>
                  <a:srgbClr val="898989"/>
                </a:solidFill>
              </a:defRPr>
            </a:lvl1pPr>
          </a:lstStyle>
          <a:p>
            <a:pPr lvl="0"/>
            <a:r>
              <a:rPr lang="es-ES"/>
              <a:t>Haga clic para modificar el estilo de texto del patrón</a:t>
            </a:r>
          </a:p>
        </p:txBody>
      </p:sp>
      <p:sp>
        <p:nvSpPr>
          <p:cNvPr id="4" name="Marcador de número de diapositiva 3"/>
          <p:cNvSpPr txBox="1">
            <a:spLocks noGrp="1"/>
          </p:cNvSpPr>
          <p:nvPr>
            <p:ph type="sldNum" sz="quarter" idx="8"/>
          </p:nvPr>
        </p:nvSpPr>
        <p:spPr/>
        <p:txBody>
          <a:bodyPr/>
          <a:lstStyle>
            <a:lvl1pPr>
              <a:defRPr/>
            </a:lvl1pPr>
          </a:lstStyle>
          <a:p>
            <a:pPr lvl="0"/>
            <a:fld id="{44A800C3-8CFD-49D8-8832-665849816E79}" type="slidenum">
              <a:t>‹Nº›</a:t>
            </a:fld>
            <a:endParaRPr lang="es-ES"/>
          </a:p>
        </p:txBody>
      </p:sp>
    </p:spTree>
    <p:extLst>
      <p:ext uri="{BB962C8B-B14F-4D97-AF65-F5344CB8AC3E}">
        <p14:creationId xmlns:p14="http://schemas.microsoft.com/office/powerpoint/2010/main" val="379044923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contenido 2"/>
          <p:cNvSpPr txBox="1">
            <a:spLocks noGrp="1"/>
          </p:cNvSpPr>
          <p:nvPr>
            <p:ph type="title" idx="4294967295"/>
          </p:nvPr>
        </p:nvSpPr>
        <p:spPr>
          <a:xfrm>
            <a:off x="457200" y="1600200"/>
            <a:ext cx="4037039" cy="407052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4" name="Marcador de contenido 3"/>
          <p:cNvSpPr txBox="1">
            <a:spLocks noGrp="1"/>
          </p:cNvSpPr>
          <p:nvPr>
            <p:ph type="title" idx="4294967295"/>
          </p:nvPr>
        </p:nvSpPr>
        <p:spPr>
          <a:xfrm>
            <a:off x="4646520" y="1600200"/>
            <a:ext cx="4037039" cy="407052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5" name="Marcador de número de diapositiva 4"/>
          <p:cNvSpPr txBox="1">
            <a:spLocks noGrp="1"/>
          </p:cNvSpPr>
          <p:nvPr>
            <p:ph type="sldNum" sz="quarter" idx="8"/>
          </p:nvPr>
        </p:nvSpPr>
        <p:spPr/>
        <p:txBody>
          <a:bodyPr/>
          <a:lstStyle>
            <a:lvl1pPr>
              <a:defRPr/>
            </a:lvl1pPr>
          </a:lstStyle>
          <a:p>
            <a:pPr lvl="0"/>
            <a:fld id="{855C91D8-A54B-4B1B-BAEF-43503C6B93EF}" type="slidenum">
              <a:t>‹Nº›</a:t>
            </a:fld>
            <a:endParaRPr lang="es-ES"/>
          </a:p>
        </p:txBody>
      </p:sp>
    </p:spTree>
    <p:extLst>
      <p:ext uri="{BB962C8B-B14F-4D97-AF65-F5344CB8AC3E}">
        <p14:creationId xmlns:p14="http://schemas.microsoft.com/office/powerpoint/2010/main" val="59405069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360" y="365040"/>
            <a:ext cx="7886879" cy="1325520"/>
          </a:xfrm>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2"/>
          <p:cNvSpPr txBox="1">
            <a:spLocks noGrp="1"/>
          </p:cNvSpPr>
          <p:nvPr>
            <p:ph type="body" idx="1"/>
          </p:nvPr>
        </p:nvSpPr>
        <p:spPr>
          <a:xfrm>
            <a:off x="630360" y="1681200"/>
            <a:ext cx="3868559" cy="824040"/>
          </a:xfrm>
        </p:spPr>
        <p:txBody>
          <a:bodyPr anchor="b"/>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b="1"/>
            </a:lvl1pPr>
          </a:lstStyle>
          <a:p>
            <a:pPr lvl="0"/>
            <a:r>
              <a:rPr lang="es-ES"/>
              <a:t>Haga clic para modificar el estilo de texto del patrón</a:t>
            </a:r>
          </a:p>
        </p:txBody>
      </p:sp>
      <p:sp>
        <p:nvSpPr>
          <p:cNvPr id="4" name="Marcador de contenido 3"/>
          <p:cNvSpPr txBox="1">
            <a:spLocks noGrp="1"/>
          </p:cNvSpPr>
          <p:nvPr>
            <p:ph type="title" idx="4294967295"/>
          </p:nvPr>
        </p:nvSpPr>
        <p:spPr>
          <a:xfrm>
            <a:off x="630360" y="2505240"/>
            <a:ext cx="3868559" cy="368460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5" name="Marcador de texto 4"/>
          <p:cNvSpPr txBox="1">
            <a:spLocks noGrp="1"/>
          </p:cNvSpPr>
          <p:nvPr>
            <p:ph type="body" idx="3"/>
          </p:nvPr>
        </p:nvSpPr>
        <p:spPr>
          <a:xfrm>
            <a:off x="4629240" y="1681200"/>
            <a:ext cx="3887640" cy="824040"/>
          </a:xfrm>
        </p:spPr>
        <p:txBody>
          <a:bodyPr anchor="b"/>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b="1"/>
            </a:lvl1pPr>
          </a:lstStyle>
          <a:p>
            <a:pPr lvl="0"/>
            <a:r>
              <a:rPr lang="es-ES"/>
              <a:t>Haga clic para modificar el estilo de texto del patrón</a:t>
            </a:r>
          </a:p>
        </p:txBody>
      </p:sp>
      <p:sp>
        <p:nvSpPr>
          <p:cNvPr id="6" name="Marcador de contenido 5"/>
          <p:cNvSpPr txBox="1">
            <a:spLocks noGrp="1"/>
          </p:cNvSpPr>
          <p:nvPr>
            <p:ph type="title" idx="4294967295"/>
          </p:nvPr>
        </p:nvSpPr>
        <p:spPr>
          <a:xfrm>
            <a:off x="4629240" y="2505240"/>
            <a:ext cx="3887640" cy="368460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7" name="Marcador de número de diapositiva 6"/>
          <p:cNvSpPr txBox="1">
            <a:spLocks noGrp="1"/>
          </p:cNvSpPr>
          <p:nvPr>
            <p:ph type="sldNum" sz="quarter" idx="8"/>
          </p:nvPr>
        </p:nvSpPr>
        <p:spPr/>
        <p:txBody>
          <a:bodyPr/>
          <a:lstStyle>
            <a:lvl1pPr>
              <a:defRPr/>
            </a:lvl1pPr>
          </a:lstStyle>
          <a:p>
            <a:pPr lvl="0"/>
            <a:fld id="{7ACBEBBA-8777-4C67-A7CE-37E8383B9C4E}" type="slidenum">
              <a:t>‹Nº›</a:t>
            </a:fld>
            <a:endParaRPr lang="es-ES"/>
          </a:p>
        </p:txBody>
      </p:sp>
    </p:spTree>
    <p:extLst>
      <p:ext uri="{BB962C8B-B14F-4D97-AF65-F5344CB8AC3E}">
        <p14:creationId xmlns:p14="http://schemas.microsoft.com/office/powerpoint/2010/main" val="416877599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número de diapositiva 2"/>
          <p:cNvSpPr txBox="1">
            <a:spLocks noGrp="1"/>
          </p:cNvSpPr>
          <p:nvPr>
            <p:ph type="sldNum" sz="quarter" idx="8"/>
          </p:nvPr>
        </p:nvSpPr>
        <p:spPr/>
        <p:txBody>
          <a:bodyPr/>
          <a:lstStyle>
            <a:lvl1pPr>
              <a:defRPr/>
            </a:lvl1pPr>
          </a:lstStyle>
          <a:p>
            <a:pPr lvl="0"/>
            <a:fld id="{B9837262-140A-475A-877C-057EF6170555}" type="slidenum">
              <a:t>‹Nº›</a:t>
            </a:fld>
            <a:endParaRPr lang="es-ES"/>
          </a:p>
        </p:txBody>
      </p:sp>
    </p:spTree>
    <p:extLst>
      <p:ext uri="{BB962C8B-B14F-4D97-AF65-F5344CB8AC3E}">
        <p14:creationId xmlns:p14="http://schemas.microsoft.com/office/powerpoint/2010/main" val="80875544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número de diapositiva 1"/>
          <p:cNvSpPr txBox="1">
            <a:spLocks noGrp="1"/>
          </p:cNvSpPr>
          <p:nvPr>
            <p:ph type="sldNum" sz="quarter" idx="8"/>
          </p:nvPr>
        </p:nvSpPr>
        <p:spPr/>
        <p:txBody>
          <a:bodyPr/>
          <a:lstStyle>
            <a:lvl1pPr>
              <a:defRPr/>
            </a:lvl1pPr>
          </a:lstStyle>
          <a:p>
            <a:pPr lvl="0"/>
            <a:fld id="{0F0936A9-B70D-4261-A5AC-3C6DD374877D}" type="slidenum">
              <a:t>‹Nº›</a:t>
            </a:fld>
            <a:endParaRPr lang="es-ES"/>
          </a:p>
        </p:txBody>
      </p:sp>
    </p:spTree>
    <p:extLst>
      <p:ext uri="{BB962C8B-B14F-4D97-AF65-F5344CB8AC3E}">
        <p14:creationId xmlns:p14="http://schemas.microsoft.com/office/powerpoint/2010/main" val="4324108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360" y="457200"/>
            <a:ext cx="2949480" cy="160020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contenido 2"/>
          <p:cNvSpPr txBox="1">
            <a:spLocks noGrp="1"/>
          </p:cNvSpPr>
          <p:nvPr>
            <p:ph type="title" idx="4294967295"/>
          </p:nvPr>
        </p:nvSpPr>
        <p:spPr>
          <a:xfrm>
            <a:off x="3887640" y="987480"/>
            <a:ext cx="4629240" cy="4873679"/>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4" name="Marcador de texto 3"/>
          <p:cNvSpPr txBox="1">
            <a:spLocks noGrp="1"/>
          </p:cNvSpPr>
          <p:nvPr>
            <p:ph type="body" idx="2"/>
          </p:nvPr>
        </p:nvSpPr>
        <p:spPr>
          <a:xfrm>
            <a:off x="630360" y="2057400"/>
            <a:ext cx="2949480" cy="381167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600"/>
            </a:lvl1pPr>
          </a:lstStyle>
          <a:p>
            <a:pPr lvl="0"/>
            <a:r>
              <a:rPr lang="es-ES"/>
              <a:t>Haga clic para modificar el estilo de texto del patrón</a:t>
            </a:r>
          </a:p>
        </p:txBody>
      </p:sp>
      <p:sp>
        <p:nvSpPr>
          <p:cNvPr id="5" name="Marcador de número de diapositiva 4"/>
          <p:cNvSpPr txBox="1">
            <a:spLocks noGrp="1"/>
          </p:cNvSpPr>
          <p:nvPr>
            <p:ph type="sldNum" sz="quarter" idx="8"/>
          </p:nvPr>
        </p:nvSpPr>
        <p:spPr/>
        <p:txBody>
          <a:bodyPr/>
          <a:lstStyle>
            <a:lvl1pPr>
              <a:defRPr/>
            </a:lvl1pPr>
          </a:lstStyle>
          <a:p>
            <a:pPr lvl="0"/>
            <a:fld id="{25CCAD74-2D74-4D90-8263-B5FF1E466A2A}" type="slidenum">
              <a:t>‹Nº›</a:t>
            </a:fld>
            <a:endParaRPr lang="es-ES"/>
          </a:p>
        </p:txBody>
      </p:sp>
    </p:spTree>
    <p:extLst>
      <p:ext uri="{BB962C8B-B14F-4D97-AF65-F5344CB8AC3E}">
        <p14:creationId xmlns:p14="http://schemas.microsoft.com/office/powerpoint/2010/main" val="1913153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contenido 2"/>
          <p:cNvSpPr txBox="1">
            <a:spLocks noGrp="1"/>
          </p:cNvSpPr>
          <p:nvPr>
            <p:ph type="title" idx="4294967295"/>
          </p:nvPr>
        </p:nvSpPr>
        <p:spPr>
          <a:xfrm>
            <a:off x="456839" y="1599840"/>
            <a:ext cx="8226360" cy="407124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4" name="Marcador de número de diapositiva 3"/>
          <p:cNvSpPr txBox="1">
            <a:spLocks noGrp="1"/>
          </p:cNvSpPr>
          <p:nvPr>
            <p:ph type="sldNum" sz="quarter" idx="8"/>
          </p:nvPr>
        </p:nvSpPr>
        <p:spPr/>
        <p:txBody>
          <a:bodyPr/>
          <a:lstStyle>
            <a:lvl1pPr>
              <a:defRPr/>
            </a:lvl1pPr>
          </a:lstStyle>
          <a:p>
            <a:pPr lvl="0"/>
            <a:fld id="{155407D5-A3C4-4F4F-BF79-F759DC29FA96}" type="slidenum">
              <a:t>‹Nº›</a:t>
            </a:fld>
            <a:endParaRPr lang="es-ES"/>
          </a:p>
        </p:txBody>
      </p:sp>
    </p:spTree>
    <p:extLst>
      <p:ext uri="{BB962C8B-B14F-4D97-AF65-F5344CB8AC3E}">
        <p14:creationId xmlns:p14="http://schemas.microsoft.com/office/powerpoint/2010/main" val="672995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360" y="457200"/>
            <a:ext cx="2949480" cy="160020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posición de imagen 2"/>
          <p:cNvSpPr txBox="1">
            <a:spLocks noGrp="1"/>
          </p:cNvSpPr>
          <p:nvPr>
            <p:ph type="title" idx="4294967295"/>
          </p:nvPr>
        </p:nvSpPr>
        <p:spPr>
          <a:xfrm>
            <a:off x="3887640" y="987480"/>
            <a:ext cx="4629240" cy="4873679"/>
          </a:xfrm>
        </p:spPr>
        <p:txBody>
          <a:bodyPr anchor="t" anchorCtr="0"/>
          <a:lstStyle>
            <a:lvl1pPr>
              <a:defRPr/>
            </a:lvl1pPr>
          </a:lstStyle>
          <a:p>
            <a:pPr lvl="0"/>
            <a:endParaRPr lang="es-AR"/>
          </a:p>
        </p:txBody>
      </p:sp>
      <p:sp>
        <p:nvSpPr>
          <p:cNvPr id="4" name="Marcador de texto 3"/>
          <p:cNvSpPr txBox="1">
            <a:spLocks noGrp="1"/>
          </p:cNvSpPr>
          <p:nvPr>
            <p:ph type="body" idx="2"/>
          </p:nvPr>
        </p:nvSpPr>
        <p:spPr>
          <a:xfrm>
            <a:off x="630360" y="2057400"/>
            <a:ext cx="2949480" cy="381167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600"/>
            </a:lvl1pPr>
          </a:lstStyle>
          <a:p>
            <a:pPr lvl="0"/>
            <a:r>
              <a:rPr lang="es-ES"/>
              <a:t>Haga clic para modificar el estilo de texto del patrón</a:t>
            </a:r>
          </a:p>
        </p:txBody>
      </p:sp>
      <p:sp>
        <p:nvSpPr>
          <p:cNvPr id="5" name="Marcador de número de diapositiva 4"/>
          <p:cNvSpPr txBox="1">
            <a:spLocks noGrp="1"/>
          </p:cNvSpPr>
          <p:nvPr>
            <p:ph type="sldNum" sz="quarter" idx="8"/>
          </p:nvPr>
        </p:nvSpPr>
        <p:spPr/>
        <p:txBody>
          <a:bodyPr/>
          <a:lstStyle>
            <a:lvl1pPr>
              <a:defRPr/>
            </a:lvl1pPr>
          </a:lstStyle>
          <a:p>
            <a:pPr lvl="0"/>
            <a:fld id="{EB26475E-3B75-4EDB-8FD3-CC256E86FADD}" type="slidenum">
              <a:t>‹Nº›</a:t>
            </a:fld>
            <a:endParaRPr lang="es-ES"/>
          </a:p>
        </p:txBody>
      </p:sp>
    </p:spTree>
    <p:extLst>
      <p:ext uri="{BB962C8B-B14F-4D97-AF65-F5344CB8AC3E}">
        <p14:creationId xmlns:p14="http://schemas.microsoft.com/office/powerpoint/2010/main" val="42881574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número de diapositiva 3"/>
          <p:cNvSpPr txBox="1">
            <a:spLocks noGrp="1"/>
          </p:cNvSpPr>
          <p:nvPr>
            <p:ph type="sldNum" sz="quarter" idx="8"/>
          </p:nvPr>
        </p:nvSpPr>
        <p:spPr/>
        <p:txBody>
          <a:bodyPr/>
          <a:lstStyle>
            <a:lvl1pPr>
              <a:defRPr/>
            </a:lvl1pPr>
          </a:lstStyle>
          <a:p>
            <a:pPr lvl="0"/>
            <a:fld id="{62FCC069-52A4-4639-89DA-0133D91BD55E}" type="slidenum">
              <a:t>‹Nº›</a:t>
            </a:fld>
            <a:endParaRPr lang="es-ES"/>
          </a:p>
        </p:txBody>
      </p:sp>
    </p:spTree>
    <p:extLst>
      <p:ext uri="{BB962C8B-B14F-4D97-AF65-F5344CB8AC3E}">
        <p14:creationId xmlns:p14="http://schemas.microsoft.com/office/powerpoint/2010/main" val="411161393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txBox="1">
            <a:spLocks noGrp="1"/>
          </p:cNvSpPr>
          <p:nvPr>
            <p:ph type="title" orient="vert"/>
          </p:nvPr>
        </p:nvSpPr>
        <p:spPr>
          <a:xfrm>
            <a:off x="6627960" y="128520"/>
            <a:ext cx="2055960" cy="5541840"/>
          </a:xfrm>
        </p:spPr>
        <p:txBody>
          <a:bodyPr vert="eaVert"/>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a:xfrm>
            <a:off x="457200" y="128520"/>
            <a:ext cx="6018120" cy="5541840"/>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número de diapositiva 3"/>
          <p:cNvSpPr txBox="1">
            <a:spLocks noGrp="1"/>
          </p:cNvSpPr>
          <p:nvPr>
            <p:ph type="sldNum" sz="quarter" idx="8"/>
          </p:nvPr>
        </p:nvSpPr>
        <p:spPr/>
        <p:txBody>
          <a:bodyPr/>
          <a:lstStyle>
            <a:lvl1pPr>
              <a:defRPr/>
            </a:lvl1pPr>
          </a:lstStyle>
          <a:p>
            <a:pPr lvl="0"/>
            <a:fld id="{8BCE00B8-21DA-4542-81BA-7872760E0EB8}" type="slidenum">
              <a:t>‹Nº›</a:t>
            </a:fld>
            <a:endParaRPr lang="es-ES"/>
          </a:p>
        </p:txBody>
      </p:sp>
    </p:spTree>
    <p:extLst>
      <p:ext uri="{BB962C8B-B14F-4D97-AF65-F5344CB8AC3E}">
        <p14:creationId xmlns:p14="http://schemas.microsoft.com/office/powerpoint/2010/main" val="3409829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623880" y="1709640"/>
            <a:ext cx="7886879" cy="285264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60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2"/>
          <p:cNvSpPr txBox="1">
            <a:spLocks noGrp="1"/>
          </p:cNvSpPr>
          <p:nvPr>
            <p:ph type="body" idx="1"/>
          </p:nvPr>
        </p:nvSpPr>
        <p:spPr>
          <a:xfrm>
            <a:off x="623880" y="4589640"/>
            <a:ext cx="7886879" cy="150011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solidFill>
                  <a:srgbClr val="898989"/>
                </a:solidFill>
              </a:defRPr>
            </a:lvl1pPr>
          </a:lstStyle>
          <a:p>
            <a:pPr lvl="0"/>
            <a:r>
              <a:rPr lang="es-ES"/>
              <a:t>Haga clic para modificar el estilo de texto del patrón</a:t>
            </a:r>
          </a:p>
        </p:txBody>
      </p:sp>
      <p:sp>
        <p:nvSpPr>
          <p:cNvPr id="4" name="Marcador de número de diapositiva 3"/>
          <p:cNvSpPr txBox="1">
            <a:spLocks noGrp="1"/>
          </p:cNvSpPr>
          <p:nvPr>
            <p:ph type="sldNum" sz="quarter" idx="8"/>
          </p:nvPr>
        </p:nvSpPr>
        <p:spPr/>
        <p:txBody>
          <a:bodyPr/>
          <a:lstStyle>
            <a:lvl1pPr>
              <a:defRPr/>
            </a:lvl1pPr>
          </a:lstStyle>
          <a:p>
            <a:pPr lvl="0"/>
            <a:fld id="{5D8968AA-F6DB-4663-8B11-A5E1F9AED396}" type="slidenum">
              <a:t>‹Nº›</a:t>
            </a:fld>
            <a:endParaRPr lang="es-ES"/>
          </a:p>
        </p:txBody>
      </p:sp>
    </p:spTree>
    <p:extLst>
      <p:ext uri="{BB962C8B-B14F-4D97-AF65-F5344CB8AC3E}">
        <p14:creationId xmlns:p14="http://schemas.microsoft.com/office/powerpoint/2010/main" val="467902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contenido 2"/>
          <p:cNvSpPr txBox="1">
            <a:spLocks noGrp="1"/>
          </p:cNvSpPr>
          <p:nvPr>
            <p:ph type="title" idx="4294967295"/>
          </p:nvPr>
        </p:nvSpPr>
        <p:spPr>
          <a:xfrm>
            <a:off x="457200" y="1600200"/>
            <a:ext cx="4037039" cy="407052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4" name="Marcador de contenido 3"/>
          <p:cNvSpPr txBox="1">
            <a:spLocks noGrp="1"/>
          </p:cNvSpPr>
          <p:nvPr>
            <p:ph type="title" idx="4294967295"/>
          </p:nvPr>
        </p:nvSpPr>
        <p:spPr>
          <a:xfrm>
            <a:off x="4646520" y="1600200"/>
            <a:ext cx="4037039" cy="407052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5" name="Marcador de número de diapositiva 4"/>
          <p:cNvSpPr txBox="1">
            <a:spLocks noGrp="1"/>
          </p:cNvSpPr>
          <p:nvPr>
            <p:ph type="sldNum" sz="quarter" idx="8"/>
          </p:nvPr>
        </p:nvSpPr>
        <p:spPr/>
        <p:txBody>
          <a:bodyPr/>
          <a:lstStyle>
            <a:lvl1pPr>
              <a:defRPr/>
            </a:lvl1pPr>
          </a:lstStyle>
          <a:p>
            <a:pPr lvl="0"/>
            <a:fld id="{542AB862-7B74-4159-9347-BCBA2C1AABF2}" type="slidenum">
              <a:t>‹Nº›</a:t>
            </a:fld>
            <a:endParaRPr lang="es-ES"/>
          </a:p>
        </p:txBody>
      </p:sp>
    </p:spTree>
    <p:extLst>
      <p:ext uri="{BB962C8B-B14F-4D97-AF65-F5344CB8AC3E}">
        <p14:creationId xmlns:p14="http://schemas.microsoft.com/office/powerpoint/2010/main" val="1365506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360" y="365040"/>
            <a:ext cx="7886879" cy="1325520"/>
          </a:xfrm>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2"/>
          <p:cNvSpPr txBox="1">
            <a:spLocks noGrp="1"/>
          </p:cNvSpPr>
          <p:nvPr>
            <p:ph type="body" idx="1"/>
          </p:nvPr>
        </p:nvSpPr>
        <p:spPr>
          <a:xfrm>
            <a:off x="630360" y="1681200"/>
            <a:ext cx="3868559" cy="824040"/>
          </a:xfrm>
        </p:spPr>
        <p:txBody>
          <a:bodyPr anchor="b"/>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b="1"/>
            </a:lvl1pPr>
          </a:lstStyle>
          <a:p>
            <a:pPr lvl="0"/>
            <a:r>
              <a:rPr lang="es-ES"/>
              <a:t>Haga clic para modificar el estilo de texto del patrón</a:t>
            </a:r>
          </a:p>
        </p:txBody>
      </p:sp>
      <p:sp>
        <p:nvSpPr>
          <p:cNvPr id="4" name="Marcador de contenido 3"/>
          <p:cNvSpPr txBox="1">
            <a:spLocks noGrp="1"/>
          </p:cNvSpPr>
          <p:nvPr>
            <p:ph type="title" idx="4294967295"/>
          </p:nvPr>
        </p:nvSpPr>
        <p:spPr>
          <a:xfrm>
            <a:off x="630360" y="2505240"/>
            <a:ext cx="3868559" cy="368460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5" name="Marcador de texto 4"/>
          <p:cNvSpPr txBox="1">
            <a:spLocks noGrp="1"/>
          </p:cNvSpPr>
          <p:nvPr>
            <p:ph type="body" idx="3"/>
          </p:nvPr>
        </p:nvSpPr>
        <p:spPr>
          <a:xfrm>
            <a:off x="4629240" y="1681200"/>
            <a:ext cx="3887640" cy="824040"/>
          </a:xfrm>
        </p:spPr>
        <p:txBody>
          <a:bodyPr anchor="b"/>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b="1"/>
            </a:lvl1pPr>
          </a:lstStyle>
          <a:p>
            <a:pPr lvl="0"/>
            <a:r>
              <a:rPr lang="es-ES"/>
              <a:t>Haga clic para modificar el estilo de texto del patrón</a:t>
            </a:r>
          </a:p>
        </p:txBody>
      </p:sp>
      <p:sp>
        <p:nvSpPr>
          <p:cNvPr id="6" name="Marcador de contenido 5"/>
          <p:cNvSpPr txBox="1">
            <a:spLocks noGrp="1"/>
          </p:cNvSpPr>
          <p:nvPr>
            <p:ph type="title" idx="4294967295"/>
          </p:nvPr>
        </p:nvSpPr>
        <p:spPr>
          <a:xfrm>
            <a:off x="4629240" y="2505240"/>
            <a:ext cx="3887640" cy="368460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7" name="Marcador de número de diapositiva 6"/>
          <p:cNvSpPr txBox="1">
            <a:spLocks noGrp="1"/>
          </p:cNvSpPr>
          <p:nvPr>
            <p:ph type="sldNum" sz="quarter" idx="8"/>
          </p:nvPr>
        </p:nvSpPr>
        <p:spPr/>
        <p:txBody>
          <a:bodyPr/>
          <a:lstStyle>
            <a:lvl1pPr>
              <a:defRPr/>
            </a:lvl1pPr>
          </a:lstStyle>
          <a:p>
            <a:pPr lvl="0"/>
            <a:fld id="{E03F097E-3D4A-4497-8C6F-A2C7261C5A75}" type="slidenum">
              <a:t>‹Nº›</a:t>
            </a:fld>
            <a:endParaRPr lang="es-ES"/>
          </a:p>
        </p:txBody>
      </p:sp>
    </p:spTree>
    <p:extLst>
      <p:ext uri="{BB962C8B-B14F-4D97-AF65-F5344CB8AC3E}">
        <p14:creationId xmlns:p14="http://schemas.microsoft.com/office/powerpoint/2010/main" val="385155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número de diapositiva 2"/>
          <p:cNvSpPr txBox="1">
            <a:spLocks noGrp="1"/>
          </p:cNvSpPr>
          <p:nvPr>
            <p:ph type="sldNum" sz="quarter" idx="8"/>
          </p:nvPr>
        </p:nvSpPr>
        <p:spPr/>
        <p:txBody>
          <a:bodyPr/>
          <a:lstStyle>
            <a:lvl1pPr>
              <a:defRPr/>
            </a:lvl1pPr>
          </a:lstStyle>
          <a:p>
            <a:pPr lvl="0"/>
            <a:fld id="{B5CE9AEC-1155-43AA-AD19-D343992807A9}" type="slidenum">
              <a:t>‹Nº›</a:t>
            </a:fld>
            <a:endParaRPr lang="es-ES"/>
          </a:p>
        </p:txBody>
      </p:sp>
    </p:spTree>
    <p:extLst>
      <p:ext uri="{BB962C8B-B14F-4D97-AF65-F5344CB8AC3E}">
        <p14:creationId xmlns:p14="http://schemas.microsoft.com/office/powerpoint/2010/main" val="2527705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número de diapositiva 1"/>
          <p:cNvSpPr txBox="1">
            <a:spLocks noGrp="1"/>
          </p:cNvSpPr>
          <p:nvPr>
            <p:ph type="sldNum" sz="quarter" idx="8"/>
          </p:nvPr>
        </p:nvSpPr>
        <p:spPr/>
        <p:txBody>
          <a:bodyPr/>
          <a:lstStyle>
            <a:lvl1pPr>
              <a:defRPr/>
            </a:lvl1pPr>
          </a:lstStyle>
          <a:p>
            <a:pPr lvl="0"/>
            <a:fld id="{A80F77EC-898B-48DC-A999-76024F8DD6CE}" type="slidenum">
              <a:t>‹Nº›</a:t>
            </a:fld>
            <a:endParaRPr lang="es-ES"/>
          </a:p>
        </p:txBody>
      </p:sp>
      <p:sp>
        <p:nvSpPr>
          <p:cNvPr id="3" name="2 Título"/>
          <p:cNvSpPr txBox="1">
            <a:spLocks noGrp="1"/>
          </p:cNvSpPr>
          <p:nvPr>
            <p:ph type="title" idx="4294967295"/>
          </p:nvPr>
        </p:nvSpPr>
        <p:spPr>
          <a:xfrm>
            <a:off x="457200" y="273600"/>
            <a:ext cx="8229240" cy="1144800"/>
          </a:xfrm>
        </p:spPr>
        <p:txBody>
          <a:bodyPr lIns="0" tIns="0" rIns="0" bIns="0"/>
          <a:lstStyle>
            <a:lvl1pPr>
              <a:defRPr/>
            </a:lvl1pPr>
          </a:lstStyle>
          <a:p>
            <a:endParaRPr lang="es-AR"/>
          </a:p>
        </p:txBody>
      </p:sp>
      <p:sp>
        <p:nvSpPr>
          <p:cNvPr id="4" name="3 Marcador de texto"/>
          <p:cNvSpPr txBox="1">
            <a:spLocks noGrp="1"/>
          </p:cNvSpPr>
          <p:nvPr>
            <p:ph type="body" idx="4294967295"/>
          </p:nvPr>
        </p:nvSpPr>
        <p:spPr>
          <a:xfrm>
            <a:off x="457200" y="1604520"/>
            <a:ext cx="8046360" cy="3977640"/>
          </a:xfrm>
        </p:spPr>
        <p:txBody>
          <a:bodyPr lIns="0" tIns="0" rIns="0" bIns="0"/>
          <a:lstStyle>
            <a:lvl1pPr>
              <a:spcBef>
                <a:spcPts val="0"/>
              </a:spcBef>
              <a:spcAft>
                <a:spcPts val="1417"/>
              </a:spcAft>
              <a:tabLst/>
              <a:defRPr lang="es-AR">
                <a:ln>
                  <a:noFill/>
                </a:ln>
                <a:latin typeface="Arial" pitchFamily="18"/>
                <a:ea typeface="Microsoft YaHei" pitchFamily="2"/>
                <a:cs typeface="Mangal" pitchFamily="2"/>
              </a:defRPr>
            </a:lvl1pPr>
          </a:lstStyle>
          <a:p>
            <a:endParaRPr lang="es-AR"/>
          </a:p>
        </p:txBody>
      </p:sp>
    </p:spTree>
    <p:extLst>
      <p:ext uri="{BB962C8B-B14F-4D97-AF65-F5344CB8AC3E}">
        <p14:creationId xmlns:p14="http://schemas.microsoft.com/office/powerpoint/2010/main" val="1191869038"/>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360" y="457200"/>
            <a:ext cx="2949480" cy="160020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contenido 2"/>
          <p:cNvSpPr txBox="1">
            <a:spLocks noGrp="1"/>
          </p:cNvSpPr>
          <p:nvPr>
            <p:ph type="title" idx="4294967295"/>
          </p:nvPr>
        </p:nvSpPr>
        <p:spPr>
          <a:xfrm>
            <a:off x="3887640" y="987480"/>
            <a:ext cx="4629240" cy="4873679"/>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4" name="Marcador de texto 3"/>
          <p:cNvSpPr txBox="1">
            <a:spLocks noGrp="1"/>
          </p:cNvSpPr>
          <p:nvPr>
            <p:ph type="body" idx="2"/>
          </p:nvPr>
        </p:nvSpPr>
        <p:spPr>
          <a:xfrm>
            <a:off x="630360" y="2057400"/>
            <a:ext cx="2949480" cy="381167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600"/>
            </a:lvl1pPr>
          </a:lstStyle>
          <a:p>
            <a:pPr lvl="0"/>
            <a:r>
              <a:rPr lang="es-ES"/>
              <a:t>Haga clic para modificar el estilo de texto del patrón</a:t>
            </a:r>
          </a:p>
        </p:txBody>
      </p:sp>
      <p:sp>
        <p:nvSpPr>
          <p:cNvPr id="5" name="Marcador de número de diapositiva 4"/>
          <p:cNvSpPr txBox="1">
            <a:spLocks noGrp="1"/>
          </p:cNvSpPr>
          <p:nvPr>
            <p:ph type="sldNum" sz="quarter" idx="8"/>
          </p:nvPr>
        </p:nvSpPr>
        <p:spPr/>
        <p:txBody>
          <a:bodyPr/>
          <a:lstStyle>
            <a:lvl1pPr>
              <a:defRPr/>
            </a:lvl1pPr>
          </a:lstStyle>
          <a:p>
            <a:pPr lvl="0"/>
            <a:fld id="{B6B7553C-B20A-461A-8DF7-DFC4DB7E5154}" type="slidenum">
              <a:t>‹Nº›</a:t>
            </a:fld>
            <a:endParaRPr lang="es-ES"/>
          </a:p>
        </p:txBody>
      </p:sp>
    </p:spTree>
    <p:extLst>
      <p:ext uri="{BB962C8B-B14F-4D97-AF65-F5344CB8AC3E}">
        <p14:creationId xmlns:p14="http://schemas.microsoft.com/office/powerpoint/2010/main" val="459748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kern="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contenido 2"/>
          <p:cNvSpPr txBox="1">
            <a:spLocks noGrp="1"/>
          </p:cNvSpPr>
          <p:nvPr>
            <p:ph type="title" idx="4294967295"/>
          </p:nvPr>
        </p:nvSpPr>
        <p:spPr>
          <a:xfrm>
            <a:off x="456839" y="1599840"/>
            <a:ext cx="8226360" cy="407124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kern="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4" name="Marcador de número de diapositiva 3"/>
          <p:cNvSpPr txBox="1">
            <a:spLocks noGrp="1"/>
          </p:cNvSpPr>
          <p:nvPr>
            <p:ph type="sldNum" sz="quarter" idx="8"/>
          </p:nvPr>
        </p:nvSpPr>
        <p:spPr/>
        <p:txBody>
          <a:bodyPr/>
          <a:lstStyle>
            <a:lvl1pPr>
              <a:defRPr/>
            </a:lvl1pPr>
          </a:lstStyle>
          <a:p>
            <a:pPr lvl="0"/>
            <a:fld id="{9C39BD33-DA90-412D-9D51-84E022ADBBB4}" type="slidenum">
              <a:t>‹Nº›</a:t>
            </a:fld>
            <a:endParaRPr lang="es-ES"/>
          </a:p>
        </p:txBody>
      </p:sp>
    </p:spTree>
    <p:extLst>
      <p:ext uri="{BB962C8B-B14F-4D97-AF65-F5344CB8AC3E}">
        <p14:creationId xmlns:p14="http://schemas.microsoft.com/office/powerpoint/2010/main" val="2221536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360" y="457200"/>
            <a:ext cx="2949480" cy="160020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posición de imagen 2"/>
          <p:cNvSpPr txBox="1">
            <a:spLocks noGrp="1"/>
          </p:cNvSpPr>
          <p:nvPr>
            <p:ph type="title" idx="4294967295"/>
          </p:nvPr>
        </p:nvSpPr>
        <p:spPr>
          <a:xfrm>
            <a:off x="3887640" y="987480"/>
            <a:ext cx="4629240" cy="4873679"/>
          </a:xfrm>
        </p:spPr>
        <p:txBody>
          <a:bodyPr anchor="t" anchorCtr="0"/>
          <a:lstStyle>
            <a:lvl1pPr>
              <a:defRPr/>
            </a:lvl1pPr>
          </a:lstStyle>
          <a:p>
            <a:pPr lvl="0"/>
            <a:endParaRPr lang="es-AR"/>
          </a:p>
        </p:txBody>
      </p:sp>
      <p:sp>
        <p:nvSpPr>
          <p:cNvPr id="4" name="Marcador de texto 3"/>
          <p:cNvSpPr txBox="1">
            <a:spLocks noGrp="1"/>
          </p:cNvSpPr>
          <p:nvPr>
            <p:ph type="body" idx="2"/>
          </p:nvPr>
        </p:nvSpPr>
        <p:spPr>
          <a:xfrm>
            <a:off x="630360" y="2057400"/>
            <a:ext cx="2949480" cy="381167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600"/>
            </a:lvl1pPr>
          </a:lstStyle>
          <a:p>
            <a:pPr lvl="0"/>
            <a:r>
              <a:rPr lang="es-ES"/>
              <a:t>Haga clic para modificar el estilo de texto del patrón</a:t>
            </a:r>
          </a:p>
        </p:txBody>
      </p:sp>
      <p:sp>
        <p:nvSpPr>
          <p:cNvPr id="5" name="Marcador de número de diapositiva 4"/>
          <p:cNvSpPr txBox="1">
            <a:spLocks noGrp="1"/>
          </p:cNvSpPr>
          <p:nvPr>
            <p:ph type="sldNum" sz="quarter" idx="8"/>
          </p:nvPr>
        </p:nvSpPr>
        <p:spPr/>
        <p:txBody>
          <a:bodyPr/>
          <a:lstStyle>
            <a:lvl1pPr>
              <a:defRPr/>
            </a:lvl1pPr>
          </a:lstStyle>
          <a:p>
            <a:pPr lvl="0"/>
            <a:fld id="{22584333-1086-4FCB-8A57-7E1656BD4A8B}" type="slidenum">
              <a:t>‹Nº›</a:t>
            </a:fld>
            <a:endParaRPr lang="es-ES"/>
          </a:p>
        </p:txBody>
      </p:sp>
    </p:spTree>
    <p:extLst>
      <p:ext uri="{BB962C8B-B14F-4D97-AF65-F5344CB8AC3E}">
        <p14:creationId xmlns:p14="http://schemas.microsoft.com/office/powerpoint/2010/main" val="1888792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número de diapositiva 3"/>
          <p:cNvSpPr txBox="1">
            <a:spLocks noGrp="1"/>
          </p:cNvSpPr>
          <p:nvPr>
            <p:ph type="sldNum" sz="quarter" idx="8"/>
          </p:nvPr>
        </p:nvSpPr>
        <p:spPr/>
        <p:txBody>
          <a:bodyPr/>
          <a:lstStyle>
            <a:lvl1pPr>
              <a:defRPr/>
            </a:lvl1pPr>
          </a:lstStyle>
          <a:p>
            <a:pPr lvl="0"/>
            <a:fld id="{1EAEABE3-D2C7-4720-B1DD-7C3A80ADA7F8}" type="slidenum">
              <a:t>‹Nº›</a:t>
            </a:fld>
            <a:endParaRPr lang="es-ES"/>
          </a:p>
        </p:txBody>
      </p:sp>
    </p:spTree>
    <p:extLst>
      <p:ext uri="{BB962C8B-B14F-4D97-AF65-F5344CB8AC3E}">
        <p14:creationId xmlns:p14="http://schemas.microsoft.com/office/powerpoint/2010/main" val="2843142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txBox="1">
            <a:spLocks noGrp="1"/>
          </p:cNvSpPr>
          <p:nvPr>
            <p:ph type="title" orient="vert"/>
          </p:nvPr>
        </p:nvSpPr>
        <p:spPr>
          <a:xfrm>
            <a:off x="6627960" y="128520"/>
            <a:ext cx="2055960" cy="5541840"/>
          </a:xfrm>
        </p:spPr>
        <p:txBody>
          <a:bodyPr vert="eaVert"/>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a:xfrm>
            <a:off x="457200" y="128520"/>
            <a:ext cx="6018120" cy="5541840"/>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número de diapositiva 3"/>
          <p:cNvSpPr txBox="1">
            <a:spLocks noGrp="1"/>
          </p:cNvSpPr>
          <p:nvPr>
            <p:ph type="sldNum" sz="quarter" idx="8"/>
          </p:nvPr>
        </p:nvSpPr>
        <p:spPr/>
        <p:txBody>
          <a:bodyPr/>
          <a:lstStyle>
            <a:lvl1pPr>
              <a:defRPr/>
            </a:lvl1pPr>
          </a:lstStyle>
          <a:p>
            <a:pPr lvl="0"/>
            <a:fld id="{F47B36C8-88A9-4220-A909-BB49E5B351B2}" type="slidenum">
              <a:t>‹Nº›</a:t>
            </a:fld>
            <a:endParaRPr lang="es-ES"/>
          </a:p>
        </p:txBody>
      </p:sp>
    </p:spTree>
    <p:extLst>
      <p:ext uri="{BB962C8B-B14F-4D97-AF65-F5344CB8AC3E}">
        <p14:creationId xmlns:p14="http://schemas.microsoft.com/office/powerpoint/2010/main" val="2250664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txBox="1">
            <a:spLocks noGrp="1"/>
          </p:cNvSpPr>
          <p:nvPr>
            <p:ph type="ctrTitle"/>
          </p:nvPr>
        </p:nvSpPr>
        <p:spPr>
          <a:xfrm>
            <a:off x="1143000" y="1122480"/>
            <a:ext cx="6858000" cy="238752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60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Subtítulo 2"/>
          <p:cNvSpPr txBox="1">
            <a:spLocks noGrp="1"/>
          </p:cNvSpPr>
          <p:nvPr>
            <p:ph type="subTitle" idx="1"/>
          </p:nvPr>
        </p:nvSpPr>
        <p:spPr>
          <a:xfrm>
            <a:off x="1143000" y="3602160"/>
            <a:ext cx="6858000" cy="1655640"/>
          </a:xfrm>
        </p:spPr>
        <p:txBody>
          <a:bodyPr anchorCtr="1"/>
          <a:lstStyle>
            <a:lvl1pPr marL="0" indent="0" algn="ctr">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ln>
                  <a:noFill/>
                </a:ln>
              </a:defRPr>
            </a:lvl1pPr>
          </a:lstStyle>
          <a:p>
            <a:pPr lvl="0"/>
            <a:r>
              <a:rPr lang="es-ES"/>
              <a:t>Haga clic para modificar el estilo de subtítulo del patrón</a:t>
            </a:r>
          </a:p>
        </p:txBody>
      </p:sp>
      <p:sp>
        <p:nvSpPr>
          <p:cNvPr id="4" name="Marcador de número de diapositiva 3"/>
          <p:cNvSpPr txBox="1">
            <a:spLocks noGrp="1"/>
          </p:cNvSpPr>
          <p:nvPr>
            <p:ph type="sldNum" sz="quarter" idx="8"/>
          </p:nvPr>
        </p:nvSpPr>
        <p:spPr/>
        <p:txBody>
          <a:bodyPr/>
          <a:lstStyle>
            <a:lvl1pPr>
              <a:defRPr/>
            </a:lvl1pPr>
          </a:lstStyle>
          <a:p>
            <a:pPr lvl="0"/>
            <a:fld id="{2B21DDA2-58BE-41B3-BEB5-1114029D87F1}" type="slidenum">
              <a:t>‹Nº›</a:t>
            </a:fld>
            <a:endParaRPr lang="es-ES"/>
          </a:p>
        </p:txBody>
      </p:sp>
    </p:spTree>
    <p:extLst>
      <p:ext uri="{BB962C8B-B14F-4D97-AF65-F5344CB8AC3E}">
        <p14:creationId xmlns:p14="http://schemas.microsoft.com/office/powerpoint/2010/main" val="4134280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contenido 2"/>
          <p:cNvSpPr txBox="1">
            <a:spLocks noGrp="1"/>
          </p:cNvSpPr>
          <p:nvPr>
            <p:ph type="title" idx="4294967295"/>
          </p:nvPr>
        </p:nvSpPr>
        <p:spPr>
          <a:xfrm>
            <a:off x="456839" y="1599840"/>
            <a:ext cx="8226360" cy="407124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4" name="Marcador de número de diapositiva 3"/>
          <p:cNvSpPr txBox="1">
            <a:spLocks noGrp="1"/>
          </p:cNvSpPr>
          <p:nvPr>
            <p:ph type="sldNum" sz="quarter" idx="8"/>
          </p:nvPr>
        </p:nvSpPr>
        <p:spPr/>
        <p:txBody>
          <a:bodyPr/>
          <a:lstStyle>
            <a:lvl1pPr>
              <a:defRPr/>
            </a:lvl1pPr>
          </a:lstStyle>
          <a:p>
            <a:pPr lvl="0"/>
            <a:fld id="{4CD7E7C1-D282-4780-8D49-EBABADECB488}" type="slidenum">
              <a:t>‹Nº›</a:t>
            </a:fld>
            <a:endParaRPr lang="es-ES"/>
          </a:p>
        </p:txBody>
      </p:sp>
    </p:spTree>
    <p:extLst>
      <p:ext uri="{BB962C8B-B14F-4D97-AF65-F5344CB8AC3E}">
        <p14:creationId xmlns:p14="http://schemas.microsoft.com/office/powerpoint/2010/main" val="1163010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623880" y="1709640"/>
            <a:ext cx="7886879" cy="285264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60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2"/>
          <p:cNvSpPr txBox="1">
            <a:spLocks noGrp="1"/>
          </p:cNvSpPr>
          <p:nvPr>
            <p:ph type="body" idx="1"/>
          </p:nvPr>
        </p:nvSpPr>
        <p:spPr>
          <a:xfrm>
            <a:off x="623880" y="4589640"/>
            <a:ext cx="7886879" cy="150011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solidFill>
                  <a:srgbClr val="898989"/>
                </a:solidFill>
              </a:defRPr>
            </a:lvl1pPr>
          </a:lstStyle>
          <a:p>
            <a:pPr lvl="0"/>
            <a:r>
              <a:rPr lang="es-ES"/>
              <a:t>Haga clic para modificar el estilo de texto del patrón</a:t>
            </a:r>
          </a:p>
        </p:txBody>
      </p:sp>
      <p:sp>
        <p:nvSpPr>
          <p:cNvPr id="4" name="Marcador de número de diapositiva 3"/>
          <p:cNvSpPr txBox="1">
            <a:spLocks noGrp="1"/>
          </p:cNvSpPr>
          <p:nvPr>
            <p:ph type="sldNum" sz="quarter" idx="8"/>
          </p:nvPr>
        </p:nvSpPr>
        <p:spPr/>
        <p:txBody>
          <a:bodyPr/>
          <a:lstStyle>
            <a:lvl1pPr>
              <a:defRPr/>
            </a:lvl1pPr>
          </a:lstStyle>
          <a:p>
            <a:pPr lvl="0"/>
            <a:fld id="{F27F8EBD-A615-479C-9214-98B661F1742E}" type="slidenum">
              <a:t>‹Nº›</a:t>
            </a:fld>
            <a:endParaRPr lang="es-ES"/>
          </a:p>
        </p:txBody>
      </p:sp>
    </p:spTree>
    <p:extLst>
      <p:ext uri="{BB962C8B-B14F-4D97-AF65-F5344CB8AC3E}">
        <p14:creationId xmlns:p14="http://schemas.microsoft.com/office/powerpoint/2010/main" val="25609433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contenido 2"/>
          <p:cNvSpPr txBox="1">
            <a:spLocks noGrp="1"/>
          </p:cNvSpPr>
          <p:nvPr>
            <p:ph type="title" idx="4294967295"/>
          </p:nvPr>
        </p:nvSpPr>
        <p:spPr>
          <a:xfrm>
            <a:off x="457200" y="1600200"/>
            <a:ext cx="4037039" cy="407052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4" name="Marcador de contenido 3"/>
          <p:cNvSpPr txBox="1">
            <a:spLocks noGrp="1"/>
          </p:cNvSpPr>
          <p:nvPr>
            <p:ph type="title" idx="4294967295"/>
          </p:nvPr>
        </p:nvSpPr>
        <p:spPr>
          <a:xfrm>
            <a:off x="4646520" y="1600200"/>
            <a:ext cx="4037039" cy="407052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5" name="Marcador de número de diapositiva 4"/>
          <p:cNvSpPr txBox="1">
            <a:spLocks noGrp="1"/>
          </p:cNvSpPr>
          <p:nvPr>
            <p:ph type="sldNum" sz="quarter" idx="8"/>
          </p:nvPr>
        </p:nvSpPr>
        <p:spPr/>
        <p:txBody>
          <a:bodyPr/>
          <a:lstStyle>
            <a:lvl1pPr>
              <a:defRPr/>
            </a:lvl1pPr>
          </a:lstStyle>
          <a:p>
            <a:pPr lvl="0"/>
            <a:fld id="{419B9CC1-C397-45F4-9331-5CEACE1EF383}" type="slidenum">
              <a:t>‹Nº›</a:t>
            </a:fld>
            <a:endParaRPr lang="es-ES"/>
          </a:p>
        </p:txBody>
      </p:sp>
    </p:spTree>
    <p:extLst>
      <p:ext uri="{BB962C8B-B14F-4D97-AF65-F5344CB8AC3E}">
        <p14:creationId xmlns:p14="http://schemas.microsoft.com/office/powerpoint/2010/main" val="30123714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360" y="365040"/>
            <a:ext cx="7886879" cy="1325520"/>
          </a:xfrm>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2"/>
          <p:cNvSpPr txBox="1">
            <a:spLocks noGrp="1"/>
          </p:cNvSpPr>
          <p:nvPr>
            <p:ph type="body" idx="1"/>
          </p:nvPr>
        </p:nvSpPr>
        <p:spPr>
          <a:xfrm>
            <a:off x="630360" y="1681200"/>
            <a:ext cx="3868559" cy="824040"/>
          </a:xfrm>
        </p:spPr>
        <p:txBody>
          <a:bodyPr anchor="b"/>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b="1"/>
            </a:lvl1pPr>
          </a:lstStyle>
          <a:p>
            <a:pPr lvl="0"/>
            <a:r>
              <a:rPr lang="es-ES"/>
              <a:t>Haga clic para modificar el estilo de texto del patrón</a:t>
            </a:r>
          </a:p>
        </p:txBody>
      </p:sp>
      <p:sp>
        <p:nvSpPr>
          <p:cNvPr id="4" name="Marcador de contenido 3"/>
          <p:cNvSpPr txBox="1">
            <a:spLocks noGrp="1"/>
          </p:cNvSpPr>
          <p:nvPr>
            <p:ph type="title" idx="4294967295"/>
          </p:nvPr>
        </p:nvSpPr>
        <p:spPr>
          <a:xfrm>
            <a:off x="630360" y="2505240"/>
            <a:ext cx="3868559" cy="368460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5" name="Marcador de texto 4"/>
          <p:cNvSpPr txBox="1">
            <a:spLocks noGrp="1"/>
          </p:cNvSpPr>
          <p:nvPr>
            <p:ph type="body" idx="3"/>
          </p:nvPr>
        </p:nvSpPr>
        <p:spPr>
          <a:xfrm>
            <a:off x="4629240" y="1681200"/>
            <a:ext cx="3887640" cy="824040"/>
          </a:xfrm>
        </p:spPr>
        <p:txBody>
          <a:bodyPr anchor="b"/>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b="1"/>
            </a:lvl1pPr>
          </a:lstStyle>
          <a:p>
            <a:pPr lvl="0"/>
            <a:r>
              <a:rPr lang="es-ES"/>
              <a:t>Haga clic para modificar el estilo de texto del patrón</a:t>
            </a:r>
          </a:p>
        </p:txBody>
      </p:sp>
      <p:sp>
        <p:nvSpPr>
          <p:cNvPr id="6" name="Marcador de contenido 5"/>
          <p:cNvSpPr txBox="1">
            <a:spLocks noGrp="1"/>
          </p:cNvSpPr>
          <p:nvPr>
            <p:ph type="title" idx="4294967295"/>
          </p:nvPr>
        </p:nvSpPr>
        <p:spPr>
          <a:xfrm>
            <a:off x="4629240" y="2505240"/>
            <a:ext cx="3887640" cy="368460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7" name="Marcador de número de diapositiva 6"/>
          <p:cNvSpPr txBox="1">
            <a:spLocks noGrp="1"/>
          </p:cNvSpPr>
          <p:nvPr>
            <p:ph type="sldNum" sz="quarter" idx="8"/>
          </p:nvPr>
        </p:nvSpPr>
        <p:spPr/>
        <p:txBody>
          <a:bodyPr/>
          <a:lstStyle>
            <a:lvl1pPr>
              <a:defRPr/>
            </a:lvl1pPr>
          </a:lstStyle>
          <a:p>
            <a:pPr lvl="0"/>
            <a:fld id="{41A60035-5E39-4771-9B2F-B7815E9F4B6E}" type="slidenum">
              <a:t>‹Nº›</a:t>
            </a:fld>
            <a:endParaRPr lang="es-ES"/>
          </a:p>
        </p:txBody>
      </p:sp>
    </p:spTree>
    <p:extLst>
      <p:ext uri="{BB962C8B-B14F-4D97-AF65-F5344CB8AC3E}">
        <p14:creationId xmlns:p14="http://schemas.microsoft.com/office/powerpoint/2010/main" val="3729897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número de diapositiva 2"/>
          <p:cNvSpPr txBox="1">
            <a:spLocks noGrp="1"/>
          </p:cNvSpPr>
          <p:nvPr>
            <p:ph type="sldNum" sz="quarter" idx="8"/>
          </p:nvPr>
        </p:nvSpPr>
        <p:spPr/>
        <p:txBody>
          <a:bodyPr/>
          <a:lstStyle>
            <a:lvl1pPr>
              <a:defRPr/>
            </a:lvl1pPr>
          </a:lstStyle>
          <a:p>
            <a:pPr lvl="0"/>
            <a:fld id="{A408CCF5-AA14-48BC-B965-1CD305A06F5A}" type="slidenum">
              <a:t>‹Nº›</a:t>
            </a:fld>
            <a:endParaRPr lang="es-ES"/>
          </a:p>
        </p:txBody>
      </p:sp>
    </p:spTree>
    <p:extLst>
      <p:ext uri="{BB962C8B-B14F-4D97-AF65-F5344CB8AC3E}">
        <p14:creationId xmlns:p14="http://schemas.microsoft.com/office/powerpoint/2010/main" val="3314472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número de diapositiva 1"/>
          <p:cNvSpPr txBox="1">
            <a:spLocks noGrp="1"/>
          </p:cNvSpPr>
          <p:nvPr>
            <p:ph type="sldNum" sz="quarter" idx="8"/>
          </p:nvPr>
        </p:nvSpPr>
        <p:spPr/>
        <p:txBody>
          <a:bodyPr/>
          <a:lstStyle>
            <a:lvl1pPr>
              <a:defRPr/>
            </a:lvl1pPr>
          </a:lstStyle>
          <a:p>
            <a:pPr lvl="0"/>
            <a:fld id="{597B9BD3-679D-4314-A01D-6ACF1233BCF5}" type="slidenum">
              <a:t>‹Nº›</a:t>
            </a:fld>
            <a:endParaRPr lang="es-ES"/>
          </a:p>
        </p:txBody>
      </p:sp>
    </p:spTree>
    <p:extLst>
      <p:ext uri="{BB962C8B-B14F-4D97-AF65-F5344CB8AC3E}">
        <p14:creationId xmlns:p14="http://schemas.microsoft.com/office/powerpoint/2010/main" val="3082046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623880" y="1709640"/>
            <a:ext cx="7886879" cy="285264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6000" kern="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2"/>
          <p:cNvSpPr txBox="1">
            <a:spLocks noGrp="1"/>
          </p:cNvSpPr>
          <p:nvPr>
            <p:ph type="body" idx="1"/>
          </p:nvPr>
        </p:nvSpPr>
        <p:spPr>
          <a:xfrm>
            <a:off x="623880" y="4589640"/>
            <a:ext cx="7886879" cy="150011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solidFill>
                  <a:srgbClr val="898989"/>
                </a:solidFill>
              </a:defRPr>
            </a:lvl1pPr>
          </a:lstStyle>
          <a:p>
            <a:pPr lvl="0"/>
            <a:r>
              <a:rPr lang="es-ES"/>
              <a:t>Haga clic para modificar el estilo de texto del patrón</a:t>
            </a:r>
          </a:p>
        </p:txBody>
      </p:sp>
      <p:sp>
        <p:nvSpPr>
          <p:cNvPr id="4" name="Marcador de número de diapositiva 3"/>
          <p:cNvSpPr txBox="1">
            <a:spLocks noGrp="1"/>
          </p:cNvSpPr>
          <p:nvPr>
            <p:ph type="sldNum" sz="quarter" idx="8"/>
          </p:nvPr>
        </p:nvSpPr>
        <p:spPr/>
        <p:txBody>
          <a:bodyPr/>
          <a:lstStyle>
            <a:lvl1pPr>
              <a:defRPr/>
            </a:lvl1pPr>
          </a:lstStyle>
          <a:p>
            <a:pPr lvl="0"/>
            <a:fld id="{259C15B9-1EEF-4076-9889-E37B8A1CDEC2}" type="slidenum">
              <a:t>‹Nº›</a:t>
            </a:fld>
            <a:endParaRPr lang="es-ES"/>
          </a:p>
        </p:txBody>
      </p:sp>
    </p:spTree>
    <p:extLst>
      <p:ext uri="{BB962C8B-B14F-4D97-AF65-F5344CB8AC3E}">
        <p14:creationId xmlns:p14="http://schemas.microsoft.com/office/powerpoint/2010/main" val="18538777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360" y="457200"/>
            <a:ext cx="2949480" cy="160020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contenido 2"/>
          <p:cNvSpPr txBox="1">
            <a:spLocks noGrp="1"/>
          </p:cNvSpPr>
          <p:nvPr>
            <p:ph type="title" idx="4294967295"/>
          </p:nvPr>
        </p:nvSpPr>
        <p:spPr>
          <a:xfrm>
            <a:off x="3887640" y="987480"/>
            <a:ext cx="4629240" cy="4873679"/>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4" name="Marcador de texto 3"/>
          <p:cNvSpPr txBox="1">
            <a:spLocks noGrp="1"/>
          </p:cNvSpPr>
          <p:nvPr>
            <p:ph type="body" idx="2"/>
          </p:nvPr>
        </p:nvSpPr>
        <p:spPr>
          <a:xfrm>
            <a:off x="630360" y="2057400"/>
            <a:ext cx="2949480" cy="381167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600"/>
            </a:lvl1pPr>
          </a:lstStyle>
          <a:p>
            <a:pPr lvl="0"/>
            <a:r>
              <a:rPr lang="es-ES"/>
              <a:t>Haga clic para modificar el estilo de texto del patrón</a:t>
            </a:r>
          </a:p>
        </p:txBody>
      </p:sp>
      <p:sp>
        <p:nvSpPr>
          <p:cNvPr id="5" name="Marcador de número de diapositiva 4"/>
          <p:cNvSpPr txBox="1">
            <a:spLocks noGrp="1"/>
          </p:cNvSpPr>
          <p:nvPr>
            <p:ph type="sldNum" sz="quarter" idx="8"/>
          </p:nvPr>
        </p:nvSpPr>
        <p:spPr/>
        <p:txBody>
          <a:bodyPr/>
          <a:lstStyle>
            <a:lvl1pPr>
              <a:defRPr/>
            </a:lvl1pPr>
          </a:lstStyle>
          <a:p>
            <a:pPr lvl="0"/>
            <a:fld id="{B309E047-9504-4685-96F7-017E9965A788}" type="slidenum">
              <a:t>‹Nº›</a:t>
            </a:fld>
            <a:endParaRPr lang="es-ES"/>
          </a:p>
        </p:txBody>
      </p:sp>
    </p:spTree>
    <p:extLst>
      <p:ext uri="{BB962C8B-B14F-4D97-AF65-F5344CB8AC3E}">
        <p14:creationId xmlns:p14="http://schemas.microsoft.com/office/powerpoint/2010/main" val="26333867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360" y="457200"/>
            <a:ext cx="2949480" cy="160020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posición de imagen 2"/>
          <p:cNvSpPr txBox="1">
            <a:spLocks noGrp="1"/>
          </p:cNvSpPr>
          <p:nvPr>
            <p:ph type="title" idx="4294967295"/>
          </p:nvPr>
        </p:nvSpPr>
        <p:spPr>
          <a:xfrm>
            <a:off x="3887640" y="987480"/>
            <a:ext cx="4629240" cy="4873679"/>
          </a:xfrm>
        </p:spPr>
        <p:txBody>
          <a:bodyPr anchor="t" anchorCtr="0"/>
          <a:lstStyle>
            <a:lvl1pPr>
              <a:defRPr/>
            </a:lvl1pPr>
          </a:lstStyle>
          <a:p>
            <a:pPr lvl="0"/>
            <a:endParaRPr lang="es-AR"/>
          </a:p>
        </p:txBody>
      </p:sp>
      <p:sp>
        <p:nvSpPr>
          <p:cNvPr id="4" name="Marcador de texto 3"/>
          <p:cNvSpPr txBox="1">
            <a:spLocks noGrp="1"/>
          </p:cNvSpPr>
          <p:nvPr>
            <p:ph type="body" idx="2"/>
          </p:nvPr>
        </p:nvSpPr>
        <p:spPr>
          <a:xfrm>
            <a:off x="630360" y="2057400"/>
            <a:ext cx="2949480" cy="381167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600"/>
            </a:lvl1pPr>
          </a:lstStyle>
          <a:p>
            <a:pPr lvl="0"/>
            <a:r>
              <a:rPr lang="es-ES"/>
              <a:t>Haga clic para modificar el estilo de texto del patrón</a:t>
            </a:r>
          </a:p>
        </p:txBody>
      </p:sp>
      <p:sp>
        <p:nvSpPr>
          <p:cNvPr id="5" name="Marcador de número de diapositiva 4"/>
          <p:cNvSpPr txBox="1">
            <a:spLocks noGrp="1"/>
          </p:cNvSpPr>
          <p:nvPr>
            <p:ph type="sldNum" sz="quarter" idx="8"/>
          </p:nvPr>
        </p:nvSpPr>
        <p:spPr/>
        <p:txBody>
          <a:bodyPr/>
          <a:lstStyle>
            <a:lvl1pPr>
              <a:defRPr/>
            </a:lvl1pPr>
          </a:lstStyle>
          <a:p>
            <a:pPr lvl="0"/>
            <a:fld id="{2C29753F-BB66-46F6-B37C-B417336A8709}" type="slidenum">
              <a:t>‹Nº›</a:t>
            </a:fld>
            <a:endParaRPr lang="es-ES"/>
          </a:p>
        </p:txBody>
      </p:sp>
    </p:spTree>
    <p:extLst>
      <p:ext uri="{BB962C8B-B14F-4D97-AF65-F5344CB8AC3E}">
        <p14:creationId xmlns:p14="http://schemas.microsoft.com/office/powerpoint/2010/main" val="26155984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número de diapositiva 3"/>
          <p:cNvSpPr txBox="1">
            <a:spLocks noGrp="1"/>
          </p:cNvSpPr>
          <p:nvPr>
            <p:ph type="sldNum" sz="quarter" idx="8"/>
          </p:nvPr>
        </p:nvSpPr>
        <p:spPr/>
        <p:txBody>
          <a:bodyPr/>
          <a:lstStyle>
            <a:lvl1pPr>
              <a:defRPr/>
            </a:lvl1pPr>
          </a:lstStyle>
          <a:p>
            <a:pPr lvl="0"/>
            <a:fld id="{FA2C5DD4-4EAA-440B-B450-A3960A6EB54C}" type="slidenum">
              <a:t>‹Nº›</a:t>
            </a:fld>
            <a:endParaRPr lang="es-ES"/>
          </a:p>
        </p:txBody>
      </p:sp>
    </p:spTree>
    <p:extLst>
      <p:ext uri="{BB962C8B-B14F-4D97-AF65-F5344CB8AC3E}">
        <p14:creationId xmlns:p14="http://schemas.microsoft.com/office/powerpoint/2010/main" val="11626341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txBox="1">
            <a:spLocks noGrp="1"/>
          </p:cNvSpPr>
          <p:nvPr>
            <p:ph type="title" orient="vert"/>
          </p:nvPr>
        </p:nvSpPr>
        <p:spPr>
          <a:xfrm>
            <a:off x="6627960" y="128520"/>
            <a:ext cx="2055960" cy="5541840"/>
          </a:xfrm>
        </p:spPr>
        <p:txBody>
          <a:bodyPr vert="eaVert"/>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a:xfrm>
            <a:off x="457200" y="128520"/>
            <a:ext cx="6018120" cy="5541840"/>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número de diapositiva 3"/>
          <p:cNvSpPr txBox="1">
            <a:spLocks noGrp="1"/>
          </p:cNvSpPr>
          <p:nvPr>
            <p:ph type="sldNum" sz="quarter" idx="8"/>
          </p:nvPr>
        </p:nvSpPr>
        <p:spPr/>
        <p:txBody>
          <a:bodyPr/>
          <a:lstStyle>
            <a:lvl1pPr>
              <a:defRPr/>
            </a:lvl1pPr>
          </a:lstStyle>
          <a:p>
            <a:pPr lvl="0"/>
            <a:fld id="{1D154DAE-962A-4E02-BCBA-2A5E229D27FD}" type="slidenum">
              <a:t>‹Nº›</a:t>
            </a:fld>
            <a:endParaRPr lang="es-ES"/>
          </a:p>
        </p:txBody>
      </p:sp>
    </p:spTree>
    <p:extLst>
      <p:ext uri="{BB962C8B-B14F-4D97-AF65-F5344CB8AC3E}">
        <p14:creationId xmlns:p14="http://schemas.microsoft.com/office/powerpoint/2010/main" val="27050399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txBox="1">
            <a:spLocks noGrp="1"/>
          </p:cNvSpPr>
          <p:nvPr>
            <p:ph type="ctrTitle"/>
          </p:nvPr>
        </p:nvSpPr>
        <p:spPr>
          <a:xfrm>
            <a:off x="1143000" y="1122480"/>
            <a:ext cx="6858000" cy="238752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60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Subtítulo 2"/>
          <p:cNvSpPr txBox="1">
            <a:spLocks noGrp="1"/>
          </p:cNvSpPr>
          <p:nvPr>
            <p:ph type="subTitle" idx="1"/>
          </p:nvPr>
        </p:nvSpPr>
        <p:spPr>
          <a:xfrm>
            <a:off x="1143000" y="3602160"/>
            <a:ext cx="6858000" cy="1655640"/>
          </a:xfrm>
        </p:spPr>
        <p:txBody>
          <a:bodyPr anchorCtr="1"/>
          <a:lstStyle>
            <a:lvl1pPr marL="0" indent="0" algn="ctr">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ln>
                  <a:noFill/>
                </a:ln>
              </a:defRPr>
            </a:lvl1pPr>
          </a:lstStyle>
          <a:p>
            <a:pPr lvl="0"/>
            <a:r>
              <a:rPr lang="es-ES"/>
              <a:t>Haga clic para modificar el estilo de subtítulo del patrón</a:t>
            </a:r>
          </a:p>
        </p:txBody>
      </p:sp>
      <p:sp>
        <p:nvSpPr>
          <p:cNvPr id="4" name="Marcador de número de diapositiva 3"/>
          <p:cNvSpPr txBox="1">
            <a:spLocks noGrp="1"/>
          </p:cNvSpPr>
          <p:nvPr>
            <p:ph type="sldNum" sz="quarter" idx="8"/>
          </p:nvPr>
        </p:nvSpPr>
        <p:spPr/>
        <p:txBody>
          <a:bodyPr/>
          <a:lstStyle>
            <a:lvl1pPr>
              <a:defRPr/>
            </a:lvl1pPr>
          </a:lstStyle>
          <a:p>
            <a:pPr lvl="0"/>
            <a:fld id="{AFEDD313-5A47-4C3C-919E-123792231D70}" type="slidenum">
              <a:t>‹Nº›</a:t>
            </a:fld>
            <a:endParaRPr lang="es-ES"/>
          </a:p>
        </p:txBody>
      </p:sp>
    </p:spTree>
    <p:extLst>
      <p:ext uri="{BB962C8B-B14F-4D97-AF65-F5344CB8AC3E}">
        <p14:creationId xmlns:p14="http://schemas.microsoft.com/office/powerpoint/2010/main" val="42234750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contenido 2"/>
          <p:cNvSpPr txBox="1">
            <a:spLocks noGrp="1"/>
          </p:cNvSpPr>
          <p:nvPr>
            <p:ph type="title" idx="4294967295"/>
          </p:nvPr>
        </p:nvSpPr>
        <p:spPr>
          <a:xfrm>
            <a:off x="456839" y="1599840"/>
            <a:ext cx="8226360" cy="407124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4" name="Marcador de número de diapositiva 3"/>
          <p:cNvSpPr txBox="1">
            <a:spLocks noGrp="1"/>
          </p:cNvSpPr>
          <p:nvPr>
            <p:ph type="sldNum" sz="quarter" idx="8"/>
          </p:nvPr>
        </p:nvSpPr>
        <p:spPr/>
        <p:txBody>
          <a:bodyPr/>
          <a:lstStyle>
            <a:lvl1pPr>
              <a:defRPr/>
            </a:lvl1pPr>
          </a:lstStyle>
          <a:p>
            <a:pPr lvl="0"/>
            <a:fld id="{A05927D1-510F-486C-A3B1-8554D31C1488}" type="slidenum">
              <a:t>‹Nº›</a:t>
            </a:fld>
            <a:endParaRPr lang="es-ES"/>
          </a:p>
        </p:txBody>
      </p:sp>
    </p:spTree>
    <p:extLst>
      <p:ext uri="{BB962C8B-B14F-4D97-AF65-F5344CB8AC3E}">
        <p14:creationId xmlns:p14="http://schemas.microsoft.com/office/powerpoint/2010/main" val="42227906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623880" y="1709640"/>
            <a:ext cx="7886879" cy="285264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60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2"/>
          <p:cNvSpPr txBox="1">
            <a:spLocks noGrp="1"/>
          </p:cNvSpPr>
          <p:nvPr>
            <p:ph type="body" idx="1"/>
          </p:nvPr>
        </p:nvSpPr>
        <p:spPr>
          <a:xfrm>
            <a:off x="623880" y="4589640"/>
            <a:ext cx="7886879" cy="150011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solidFill>
                  <a:srgbClr val="898989"/>
                </a:solidFill>
              </a:defRPr>
            </a:lvl1pPr>
          </a:lstStyle>
          <a:p>
            <a:pPr lvl="0"/>
            <a:r>
              <a:rPr lang="es-ES"/>
              <a:t>Haga clic para modificar el estilo de texto del patrón</a:t>
            </a:r>
          </a:p>
        </p:txBody>
      </p:sp>
      <p:sp>
        <p:nvSpPr>
          <p:cNvPr id="4" name="Marcador de número de diapositiva 3"/>
          <p:cNvSpPr txBox="1">
            <a:spLocks noGrp="1"/>
          </p:cNvSpPr>
          <p:nvPr>
            <p:ph type="sldNum" sz="quarter" idx="8"/>
          </p:nvPr>
        </p:nvSpPr>
        <p:spPr/>
        <p:txBody>
          <a:bodyPr/>
          <a:lstStyle>
            <a:lvl1pPr>
              <a:defRPr/>
            </a:lvl1pPr>
          </a:lstStyle>
          <a:p>
            <a:pPr lvl="0"/>
            <a:fld id="{8BC7320F-0305-4C1E-9F08-624F90CE6EA5}" type="slidenum">
              <a:t>‹Nº›</a:t>
            </a:fld>
            <a:endParaRPr lang="es-ES"/>
          </a:p>
        </p:txBody>
      </p:sp>
    </p:spTree>
    <p:extLst>
      <p:ext uri="{BB962C8B-B14F-4D97-AF65-F5344CB8AC3E}">
        <p14:creationId xmlns:p14="http://schemas.microsoft.com/office/powerpoint/2010/main" val="7949175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contenido 2"/>
          <p:cNvSpPr txBox="1">
            <a:spLocks noGrp="1"/>
          </p:cNvSpPr>
          <p:nvPr>
            <p:ph type="title" idx="4294967295"/>
          </p:nvPr>
        </p:nvSpPr>
        <p:spPr>
          <a:xfrm>
            <a:off x="457200" y="1600200"/>
            <a:ext cx="4037039" cy="407052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4" name="Marcador de contenido 3"/>
          <p:cNvSpPr txBox="1">
            <a:spLocks noGrp="1"/>
          </p:cNvSpPr>
          <p:nvPr>
            <p:ph type="title" idx="4294967295"/>
          </p:nvPr>
        </p:nvSpPr>
        <p:spPr>
          <a:xfrm>
            <a:off x="4646520" y="1600200"/>
            <a:ext cx="4037039" cy="407052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5" name="Marcador de número de diapositiva 4"/>
          <p:cNvSpPr txBox="1">
            <a:spLocks noGrp="1"/>
          </p:cNvSpPr>
          <p:nvPr>
            <p:ph type="sldNum" sz="quarter" idx="8"/>
          </p:nvPr>
        </p:nvSpPr>
        <p:spPr/>
        <p:txBody>
          <a:bodyPr/>
          <a:lstStyle>
            <a:lvl1pPr>
              <a:defRPr/>
            </a:lvl1pPr>
          </a:lstStyle>
          <a:p>
            <a:pPr lvl="0"/>
            <a:fld id="{F40630F8-5287-4315-9756-04539B84271F}" type="slidenum">
              <a:t>‹Nº›</a:t>
            </a:fld>
            <a:endParaRPr lang="es-ES"/>
          </a:p>
        </p:txBody>
      </p:sp>
    </p:spTree>
    <p:extLst>
      <p:ext uri="{BB962C8B-B14F-4D97-AF65-F5344CB8AC3E}">
        <p14:creationId xmlns:p14="http://schemas.microsoft.com/office/powerpoint/2010/main" val="6065071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360" y="365040"/>
            <a:ext cx="7886879" cy="1325520"/>
          </a:xfrm>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2"/>
          <p:cNvSpPr txBox="1">
            <a:spLocks noGrp="1"/>
          </p:cNvSpPr>
          <p:nvPr>
            <p:ph type="body" idx="1"/>
          </p:nvPr>
        </p:nvSpPr>
        <p:spPr>
          <a:xfrm>
            <a:off x="630360" y="1681200"/>
            <a:ext cx="3868559" cy="824040"/>
          </a:xfrm>
        </p:spPr>
        <p:txBody>
          <a:bodyPr anchor="b"/>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b="1"/>
            </a:lvl1pPr>
          </a:lstStyle>
          <a:p>
            <a:pPr lvl="0"/>
            <a:r>
              <a:rPr lang="es-ES"/>
              <a:t>Haga clic para modificar el estilo de texto del patrón</a:t>
            </a:r>
          </a:p>
        </p:txBody>
      </p:sp>
      <p:sp>
        <p:nvSpPr>
          <p:cNvPr id="4" name="Marcador de contenido 3"/>
          <p:cNvSpPr txBox="1">
            <a:spLocks noGrp="1"/>
          </p:cNvSpPr>
          <p:nvPr>
            <p:ph type="title" idx="4294967295"/>
          </p:nvPr>
        </p:nvSpPr>
        <p:spPr>
          <a:xfrm>
            <a:off x="630360" y="2505240"/>
            <a:ext cx="3868559" cy="368460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5" name="Marcador de texto 4"/>
          <p:cNvSpPr txBox="1">
            <a:spLocks noGrp="1"/>
          </p:cNvSpPr>
          <p:nvPr>
            <p:ph type="body" idx="3"/>
          </p:nvPr>
        </p:nvSpPr>
        <p:spPr>
          <a:xfrm>
            <a:off x="4629240" y="1681200"/>
            <a:ext cx="3887640" cy="824040"/>
          </a:xfrm>
        </p:spPr>
        <p:txBody>
          <a:bodyPr anchor="b"/>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b="1"/>
            </a:lvl1pPr>
          </a:lstStyle>
          <a:p>
            <a:pPr lvl="0"/>
            <a:r>
              <a:rPr lang="es-ES"/>
              <a:t>Haga clic para modificar el estilo de texto del patrón</a:t>
            </a:r>
          </a:p>
        </p:txBody>
      </p:sp>
      <p:sp>
        <p:nvSpPr>
          <p:cNvPr id="6" name="Marcador de contenido 5"/>
          <p:cNvSpPr txBox="1">
            <a:spLocks noGrp="1"/>
          </p:cNvSpPr>
          <p:nvPr>
            <p:ph type="title" idx="4294967295"/>
          </p:nvPr>
        </p:nvSpPr>
        <p:spPr>
          <a:xfrm>
            <a:off x="4629240" y="2505240"/>
            <a:ext cx="3887640" cy="368460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7" name="Marcador de número de diapositiva 6"/>
          <p:cNvSpPr txBox="1">
            <a:spLocks noGrp="1"/>
          </p:cNvSpPr>
          <p:nvPr>
            <p:ph type="sldNum" sz="quarter" idx="8"/>
          </p:nvPr>
        </p:nvSpPr>
        <p:spPr/>
        <p:txBody>
          <a:bodyPr/>
          <a:lstStyle>
            <a:lvl1pPr>
              <a:defRPr/>
            </a:lvl1pPr>
          </a:lstStyle>
          <a:p>
            <a:pPr lvl="0"/>
            <a:fld id="{EDB0B64B-6FEC-48E7-ADBB-1E8A307FEFA7}" type="slidenum">
              <a:t>‹Nº›</a:t>
            </a:fld>
            <a:endParaRPr lang="es-ES"/>
          </a:p>
        </p:txBody>
      </p:sp>
    </p:spTree>
    <p:extLst>
      <p:ext uri="{BB962C8B-B14F-4D97-AF65-F5344CB8AC3E}">
        <p14:creationId xmlns:p14="http://schemas.microsoft.com/office/powerpoint/2010/main" val="23237923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número de diapositiva 2"/>
          <p:cNvSpPr txBox="1">
            <a:spLocks noGrp="1"/>
          </p:cNvSpPr>
          <p:nvPr>
            <p:ph type="sldNum" sz="quarter" idx="8"/>
          </p:nvPr>
        </p:nvSpPr>
        <p:spPr/>
        <p:txBody>
          <a:bodyPr/>
          <a:lstStyle>
            <a:lvl1pPr>
              <a:defRPr/>
            </a:lvl1pPr>
          </a:lstStyle>
          <a:p>
            <a:pPr lvl="0"/>
            <a:fld id="{70CD48CB-3D37-4D3A-9F21-F5F040076B37}" type="slidenum">
              <a:t>‹Nº›</a:t>
            </a:fld>
            <a:endParaRPr lang="es-ES"/>
          </a:p>
        </p:txBody>
      </p:sp>
    </p:spTree>
    <p:extLst>
      <p:ext uri="{BB962C8B-B14F-4D97-AF65-F5344CB8AC3E}">
        <p14:creationId xmlns:p14="http://schemas.microsoft.com/office/powerpoint/2010/main" val="1437328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kern="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contenido 2"/>
          <p:cNvSpPr txBox="1">
            <a:spLocks noGrp="1"/>
          </p:cNvSpPr>
          <p:nvPr>
            <p:ph type="title" idx="4294967295"/>
          </p:nvPr>
        </p:nvSpPr>
        <p:spPr>
          <a:xfrm>
            <a:off x="457200" y="1600200"/>
            <a:ext cx="4037039" cy="407052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kern="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4" name="Marcador de contenido 3"/>
          <p:cNvSpPr txBox="1">
            <a:spLocks noGrp="1"/>
          </p:cNvSpPr>
          <p:nvPr>
            <p:ph type="title" idx="4294967295"/>
          </p:nvPr>
        </p:nvSpPr>
        <p:spPr>
          <a:xfrm>
            <a:off x="4646520" y="1600200"/>
            <a:ext cx="4037039" cy="407052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kern="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5" name="Marcador de número de diapositiva 4"/>
          <p:cNvSpPr txBox="1">
            <a:spLocks noGrp="1"/>
          </p:cNvSpPr>
          <p:nvPr>
            <p:ph type="sldNum" sz="quarter" idx="8"/>
          </p:nvPr>
        </p:nvSpPr>
        <p:spPr/>
        <p:txBody>
          <a:bodyPr/>
          <a:lstStyle>
            <a:lvl1pPr>
              <a:defRPr/>
            </a:lvl1pPr>
          </a:lstStyle>
          <a:p>
            <a:pPr lvl="0"/>
            <a:fld id="{F91564DF-A262-42BD-AFC8-9A85A681AF37}" type="slidenum">
              <a:t>‹Nº›</a:t>
            </a:fld>
            <a:endParaRPr lang="es-ES"/>
          </a:p>
        </p:txBody>
      </p:sp>
    </p:spTree>
    <p:extLst>
      <p:ext uri="{BB962C8B-B14F-4D97-AF65-F5344CB8AC3E}">
        <p14:creationId xmlns:p14="http://schemas.microsoft.com/office/powerpoint/2010/main" val="3395307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número de diapositiva 1"/>
          <p:cNvSpPr txBox="1">
            <a:spLocks noGrp="1"/>
          </p:cNvSpPr>
          <p:nvPr>
            <p:ph type="sldNum" sz="quarter" idx="8"/>
          </p:nvPr>
        </p:nvSpPr>
        <p:spPr/>
        <p:txBody>
          <a:bodyPr/>
          <a:lstStyle>
            <a:lvl1pPr>
              <a:defRPr/>
            </a:lvl1pPr>
          </a:lstStyle>
          <a:p>
            <a:pPr lvl="0"/>
            <a:fld id="{DB990ACB-D73A-484B-8DC5-A2F841B4FAB4}" type="slidenum">
              <a:t>‹Nº›</a:t>
            </a:fld>
            <a:endParaRPr lang="es-ES"/>
          </a:p>
        </p:txBody>
      </p:sp>
    </p:spTree>
    <p:extLst>
      <p:ext uri="{BB962C8B-B14F-4D97-AF65-F5344CB8AC3E}">
        <p14:creationId xmlns:p14="http://schemas.microsoft.com/office/powerpoint/2010/main" val="40622842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360" y="457200"/>
            <a:ext cx="2949480" cy="160020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contenido 2"/>
          <p:cNvSpPr txBox="1">
            <a:spLocks noGrp="1"/>
          </p:cNvSpPr>
          <p:nvPr>
            <p:ph type="title" idx="4294967295"/>
          </p:nvPr>
        </p:nvSpPr>
        <p:spPr>
          <a:xfrm>
            <a:off x="3887640" y="987480"/>
            <a:ext cx="4629240" cy="4873679"/>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4" name="Marcador de texto 3"/>
          <p:cNvSpPr txBox="1">
            <a:spLocks noGrp="1"/>
          </p:cNvSpPr>
          <p:nvPr>
            <p:ph type="body" idx="2"/>
          </p:nvPr>
        </p:nvSpPr>
        <p:spPr>
          <a:xfrm>
            <a:off x="630360" y="2057400"/>
            <a:ext cx="2949480" cy="381167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600"/>
            </a:lvl1pPr>
          </a:lstStyle>
          <a:p>
            <a:pPr lvl="0"/>
            <a:r>
              <a:rPr lang="es-ES"/>
              <a:t>Haga clic para modificar el estilo de texto del patrón</a:t>
            </a:r>
          </a:p>
        </p:txBody>
      </p:sp>
      <p:sp>
        <p:nvSpPr>
          <p:cNvPr id="5" name="Marcador de número de diapositiva 4"/>
          <p:cNvSpPr txBox="1">
            <a:spLocks noGrp="1"/>
          </p:cNvSpPr>
          <p:nvPr>
            <p:ph type="sldNum" sz="quarter" idx="8"/>
          </p:nvPr>
        </p:nvSpPr>
        <p:spPr/>
        <p:txBody>
          <a:bodyPr/>
          <a:lstStyle>
            <a:lvl1pPr>
              <a:defRPr/>
            </a:lvl1pPr>
          </a:lstStyle>
          <a:p>
            <a:pPr lvl="0"/>
            <a:fld id="{4ED2B2D4-6F30-417F-B61B-F2E269E42706}" type="slidenum">
              <a:t>‹Nº›</a:t>
            </a:fld>
            <a:endParaRPr lang="es-ES"/>
          </a:p>
        </p:txBody>
      </p:sp>
    </p:spTree>
    <p:extLst>
      <p:ext uri="{BB962C8B-B14F-4D97-AF65-F5344CB8AC3E}">
        <p14:creationId xmlns:p14="http://schemas.microsoft.com/office/powerpoint/2010/main" val="23268846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360" y="457200"/>
            <a:ext cx="2949480" cy="160020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posición de imagen 2"/>
          <p:cNvSpPr txBox="1">
            <a:spLocks noGrp="1"/>
          </p:cNvSpPr>
          <p:nvPr>
            <p:ph type="title" idx="4294967295"/>
          </p:nvPr>
        </p:nvSpPr>
        <p:spPr>
          <a:xfrm>
            <a:off x="3887640" y="987480"/>
            <a:ext cx="4629240" cy="4873679"/>
          </a:xfrm>
        </p:spPr>
        <p:txBody>
          <a:bodyPr anchor="t" anchorCtr="0"/>
          <a:lstStyle>
            <a:lvl1pPr>
              <a:defRPr/>
            </a:lvl1pPr>
          </a:lstStyle>
          <a:p>
            <a:pPr lvl="0"/>
            <a:endParaRPr lang="es-AR"/>
          </a:p>
        </p:txBody>
      </p:sp>
      <p:sp>
        <p:nvSpPr>
          <p:cNvPr id="4" name="Marcador de texto 3"/>
          <p:cNvSpPr txBox="1">
            <a:spLocks noGrp="1"/>
          </p:cNvSpPr>
          <p:nvPr>
            <p:ph type="body" idx="2"/>
          </p:nvPr>
        </p:nvSpPr>
        <p:spPr>
          <a:xfrm>
            <a:off x="630360" y="2057400"/>
            <a:ext cx="2949480" cy="381167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600"/>
            </a:lvl1pPr>
          </a:lstStyle>
          <a:p>
            <a:pPr lvl="0"/>
            <a:r>
              <a:rPr lang="es-ES"/>
              <a:t>Haga clic para modificar el estilo de texto del patrón</a:t>
            </a:r>
          </a:p>
        </p:txBody>
      </p:sp>
      <p:sp>
        <p:nvSpPr>
          <p:cNvPr id="5" name="Marcador de número de diapositiva 4"/>
          <p:cNvSpPr txBox="1">
            <a:spLocks noGrp="1"/>
          </p:cNvSpPr>
          <p:nvPr>
            <p:ph type="sldNum" sz="quarter" idx="8"/>
          </p:nvPr>
        </p:nvSpPr>
        <p:spPr/>
        <p:txBody>
          <a:bodyPr/>
          <a:lstStyle>
            <a:lvl1pPr>
              <a:defRPr/>
            </a:lvl1pPr>
          </a:lstStyle>
          <a:p>
            <a:pPr lvl="0"/>
            <a:fld id="{1E76FFC7-F5DA-4F4F-8FCA-9153A1CAF2E8}" type="slidenum">
              <a:t>‹Nº›</a:t>
            </a:fld>
            <a:endParaRPr lang="es-ES"/>
          </a:p>
        </p:txBody>
      </p:sp>
    </p:spTree>
    <p:extLst>
      <p:ext uri="{BB962C8B-B14F-4D97-AF65-F5344CB8AC3E}">
        <p14:creationId xmlns:p14="http://schemas.microsoft.com/office/powerpoint/2010/main" val="42244642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número de diapositiva 3"/>
          <p:cNvSpPr txBox="1">
            <a:spLocks noGrp="1"/>
          </p:cNvSpPr>
          <p:nvPr>
            <p:ph type="sldNum" sz="quarter" idx="8"/>
          </p:nvPr>
        </p:nvSpPr>
        <p:spPr/>
        <p:txBody>
          <a:bodyPr/>
          <a:lstStyle>
            <a:lvl1pPr>
              <a:defRPr/>
            </a:lvl1pPr>
          </a:lstStyle>
          <a:p>
            <a:pPr lvl="0"/>
            <a:fld id="{BA7DD779-4D0C-422B-9980-87FF5290F49C}" type="slidenum">
              <a:t>‹Nº›</a:t>
            </a:fld>
            <a:endParaRPr lang="es-ES"/>
          </a:p>
        </p:txBody>
      </p:sp>
    </p:spTree>
    <p:extLst>
      <p:ext uri="{BB962C8B-B14F-4D97-AF65-F5344CB8AC3E}">
        <p14:creationId xmlns:p14="http://schemas.microsoft.com/office/powerpoint/2010/main" val="10733565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txBox="1">
            <a:spLocks noGrp="1"/>
          </p:cNvSpPr>
          <p:nvPr>
            <p:ph type="title" orient="vert"/>
          </p:nvPr>
        </p:nvSpPr>
        <p:spPr>
          <a:xfrm>
            <a:off x="6627960" y="128520"/>
            <a:ext cx="2055960" cy="5541840"/>
          </a:xfrm>
        </p:spPr>
        <p:txBody>
          <a:bodyPr vert="eaVert"/>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a:xfrm>
            <a:off x="457200" y="128520"/>
            <a:ext cx="6018120" cy="5541840"/>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número de diapositiva 3"/>
          <p:cNvSpPr txBox="1">
            <a:spLocks noGrp="1"/>
          </p:cNvSpPr>
          <p:nvPr>
            <p:ph type="sldNum" sz="quarter" idx="8"/>
          </p:nvPr>
        </p:nvSpPr>
        <p:spPr/>
        <p:txBody>
          <a:bodyPr/>
          <a:lstStyle>
            <a:lvl1pPr>
              <a:defRPr/>
            </a:lvl1pPr>
          </a:lstStyle>
          <a:p>
            <a:pPr lvl="0"/>
            <a:fld id="{D912C007-01BA-42E6-A22A-AC9399260344}" type="slidenum">
              <a:t>‹Nº›</a:t>
            </a:fld>
            <a:endParaRPr lang="es-ES"/>
          </a:p>
        </p:txBody>
      </p:sp>
    </p:spTree>
    <p:extLst>
      <p:ext uri="{BB962C8B-B14F-4D97-AF65-F5344CB8AC3E}">
        <p14:creationId xmlns:p14="http://schemas.microsoft.com/office/powerpoint/2010/main" val="12887731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txBox="1">
            <a:spLocks noGrp="1"/>
          </p:cNvSpPr>
          <p:nvPr>
            <p:ph type="ctrTitle"/>
          </p:nvPr>
        </p:nvSpPr>
        <p:spPr>
          <a:xfrm>
            <a:off x="1143000" y="1122480"/>
            <a:ext cx="6858000" cy="238752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60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Subtítulo 2"/>
          <p:cNvSpPr txBox="1">
            <a:spLocks noGrp="1"/>
          </p:cNvSpPr>
          <p:nvPr>
            <p:ph type="subTitle" idx="1"/>
          </p:nvPr>
        </p:nvSpPr>
        <p:spPr>
          <a:xfrm>
            <a:off x="1143000" y="3602160"/>
            <a:ext cx="6858000" cy="1655640"/>
          </a:xfrm>
        </p:spPr>
        <p:txBody>
          <a:bodyPr anchorCtr="1"/>
          <a:lstStyle>
            <a:lvl1pPr marL="0" indent="0" algn="ctr">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ln>
                  <a:noFill/>
                </a:ln>
              </a:defRPr>
            </a:lvl1pPr>
          </a:lstStyle>
          <a:p>
            <a:pPr lvl="0"/>
            <a:r>
              <a:rPr lang="es-ES"/>
              <a:t>Haga clic para modificar el estilo de subtítulo del patrón</a:t>
            </a:r>
          </a:p>
        </p:txBody>
      </p:sp>
      <p:sp>
        <p:nvSpPr>
          <p:cNvPr id="4" name="Marcador de número de diapositiva 3"/>
          <p:cNvSpPr txBox="1">
            <a:spLocks noGrp="1"/>
          </p:cNvSpPr>
          <p:nvPr>
            <p:ph type="sldNum" sz="quarter" idx="8"/>
          </p:nvPr>
        </p:nvSpPr>
        <p:spPr/>
        <p:txBody>
          <a:bodyPr/>
          <a:lstStyle>
            <a:lvl1pPr>
              <a:defRPr/>
            </a:lvl1pPr>
          </a:lstStyle>
          <a:p>
            <a:pPr lvl="0"/>
            <a:fld id="{AC8BB1D8-8352-4EF9-B63C-18130C0848AC}" type="slidenum">
              <a:t>‹Nº›</a:t>
            </a:fld>
            <a:endParaRPr lang="es-ES"/>
          </a:p>
        </p:txBody>
      </p:sp>
    </p:spTree>
    <p:extLst>
      <p:ext uri="{BB962C8B-B14F-4D97-AF65-F5344CB8AC3E}">
        <p14:creationId xmlns:p14="http://schemas.microsoft.com/office/powerpoint/2010/main" val="18125793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contenido 2"/>
          <p:cNvSpPr txBox="1">
            <a:spLocks noGrp="1"/>
          </p:cNvSpPr>
          <p:nvPr>
            <p:ph type="title" idx="4294967295"/>
          </p:nvPr>
        </p:nvSpPr>
        <p:spPr>
          <a:xfrm>
            <a:off x="456839" y="1599840"/>
            <a:ext cx="8226360" cy="407124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4" name="Marcador de número de diapositiva 3"/>
          <p:cNvSpPr txBox="1">
            <a:spLocks noGrp="1"/>
          </p:cNvSpPr>
          <p:nvPr>
            <p:ph type="sldNum" sz="quarter" idx="8"/>
          </p:nvPr>
        </p:nvSpPr>
        <p:spPr/>
        <p:txBody>
          <a:bodyPr/>
          <a:lstStyle>
            <a:lvl1pPr>
              <a:defRPr/>
            </a:lvl1pPr>
          </a:lstStyle>
          <a:p>
            <a:pPr lvl="0"/>
            <a:fld id="{C9A4F3DB-6B40-4251-AD1D-AFDDC0EC787A}" type="slidenum">
              <a:t>‹Nº›</a:t>
            </a:fld>
            <a:endParaRPr lang="es-ES"/>
          </a:p>
        </p:txBody>
      </p:sp>
    </p:spTree>
    <p:extLst>
      <p:ext uri="{BB962C8B-B14F-4D97-AF65-F5344CB8AC3E}">
        <p14:creationId xmlns:p14="http://schemas.microsoft.com/office/powerpoint/2010/main" val="3860992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623880" y="1709640"/>
            <a:ext cx="7886879" cy="285264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60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2"/>
          <p:cNvSpPr txBox="1">
            <a:spLocks noGrp="1"/>
          </p:cNvSpPr>
          <p:nvPr>
            <p:ph type="body" idx="1"/>
          </p:nvPr>
        </p:nvSpPr>
        <p:spPr>
          <a:xfrm>
            <a:off x="623880" y="4589640"/>
            <a:ext cx="7886879" cy="150011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solidFill>
                  <a:srgbClr val="898989"/>
                </a:solidFill>
              </a:defRPr>
            </a:lvl1pPr>
          </a:lstStyle>
          <a:p>
            <a:pPr lvl="0"/>
            <a:r>
              <a:rPr lang="es-ES"/>
              <a:t>Haga clic para modificar el estilo de texto del patrón</a:t>
            </a:r>
          </a:p>
        </p:txBody>
      </p:sp>
      <p:sp>
        <p:nvSpPr>
          <p:cNvPr id="4" name="Marcador de número de diapositiva 3"/>
          <p:cNvSpPr txBox="1">
            <a:spLocks noGrp="1"/>
          </p:cNvSpPr>
          <p:nvPr>
            <p:ph type="sldNum" sz="quarter" idx="8"/>
          </p:nvPr>
        </p:nvSpPr>
        <p:spPr/>
        <p:txBody>
          <a:bodyPr/>
          <a:lstStyle>
            <a:lvl1pPr>
              <a:defRPr/>
            </a:lvl1pPr>
          </a:lstStyle>
          <a:p>
            <a:pPr lvl="0"/>
            <a:fld id="{A6D01841-C0D8-4B43-B12F-F452F89DC0C3}" type="slidenum">
              <a:t>‹Nº›</a:t>
            </a:fld>
            <a:endParaRPr lang="es-ES"/>
          </a:p>
        </p:txBody>
      </p:sp>
    </p:spTree>
    <p:extLst>
      <p:ext uri="{BB962C8B-B14F-4D97-AF65-F5344CB8AC3E}">
        <p14:creationId xmlns:p14="http://schemas.microsoft.com/office/powerpoint/2010/main" val="32491009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contenido 2"/>
          <p:cNvSpPr txBox="1">
            <a:spLocks noGrp="1"/>
          </p:cNvSpPr>
          <p:nvPr>
            <p:ph type="title" idx="4294967295"/>
          </p:nvPr>
        </p:nvSpPr>
        <p:spPr>
          <a:xfrm>
            <a:off x="457200" y="1600200"/>
            <a:ext cx="4037039" cy="407052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4" name="Marcador de contenido 3"/>
          <p:cNvSpPr txBox="1">
            <a:spLocks noGrp="1"/>
          </p:cNvSpPr>
          <p:nvPr>
            <p:ph type="title" idx="4294967295"/>
          </p:nvPr>
        </p:nvSpPr>
        <p:spPr>
          <a:xfrm>
            <a:off x="4646520" y="1600200"/>
            <a:ext cx="4037039" cy="407052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5" name="Marcador de número de diapositiva 4"/>
          <p:cNvSpPr txBox="1">
            <a:spLocks noGrp="1"/>
          </p:cNvSpPr>
          <p:nvPr>
            <p:ph type="sldNum" sz="quarter" idx="8"/>
          </p:nvPr>
        </p:nvSpPr>
        <p:spPr/>
        <p:txBody>
          <a:bodyPr/>
          <a:lstStyle>
            <a:lvl1pPr>
              <a:defRPr/>
            </a:lvl1pPr>
          </a:lstStyle>
          <a:p>
            <a:pPr lvl="0"/>
            <a:fld id="{FBC0CAF8-C85E-48F4-B564-18BB18E083BA}" type="slidenum">
              <a:t>‹Nº›</a:t>
            </a:fld>
            <a:endParaRPr lang="es-ES"/>
          </a:p>
        </p:txBody>
      </p:sp>
    </p:spTree>
    <p:extLst>
      <p:ext uri="{BB962C8B-B14F-4D97-AF65-F5344CB8AC3E}">
        <p14:creationId xmlns:p14="http://schemas.microsoft.com/office/powerpoint/2010/main" val="582117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360" y="365040"/>
            <a:ext cx="7886879" cy="1325520"/>
          </a:xfrm>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2"/>
          <p:cNvSpPr txBox="1">
            <a:spLocks noGrp="1"/>
          </p:cNvSpPr>
          <p:nvPr>
            <p:ph type="body" idx="1"/>
          </p:nvPr>
        </p:nvSpPr>
        <p:spPr>
          <a:xfrm>
            <a:off x="630360" y="1681200"/>
            <a:ext cx="3868559" cy="824040"/>
          </a:xfrm>
        </p:spPr>
        <p:txBody>
          <a:bodyPr anchor="b"/>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b="1"/>
            </a:lvl1pPr>
          </a:lstStyle>
          <a:p>
            <a:pPr lvl="0"/>
            <a:r>
              <a:rPr lang="es-ES"/>
              <a:t>Haga clic para modificar el estilo de texto del patrón</a:t>
            </a:r>
          </a:p>
        </p:txBody>
      </p:sp>
      <p:sp>
        <p:nvSpPr>
          <p:cNvPr id="4" name="Marcador de contenido 3"/>
          <p:cNvSpPr txBox="1">
            <a:spLocks noGrp="1"/>
          </p:cNvSpPr>
          <p:nvPr>
            <p:ph type="title" idx="4294967295"/>
          </p:nvPr>
        </p:nvSpPr>
        <p:spPr>
          <a:xfrm>
            <a:off x="630360" y="2505240"/>
            <a:ext cx="3868559" cy="368460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5" name="Marcador de texto 4"/>
          <p:cNvSpPr txBox="1">
            <a:spLocks noGrp="1"/>
          </p:cNvSpPr>
          <p:nvPr>
            <p:ph type="body" idx="3"/>
          </p:nvPr>
        </p:nvSpPr>
        <p:spPr>
          <a:xfrm>
            <a:off x="4629240" y="1681200"/>
            <a:ext cx="3887640" cy="824040"/>
          </a:xfrm>
        </p:spPr>
        <p:txBody>
          <a:bodyPr anchor="b"/>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b="1"/>
            </a:lvl1pPr>
          </a:lstStyle>
          <a:p>
            <a:pPr lvl="0"/>
            <a:r>
              <a:rPr lang="es-ES"/>
              <a:t>Haga clic para modificar el estilo de texto del patrón</a:t>
            </a:r>
          </a:p>
        </p:txBody>
      </p:sp>
      <p:sp>
        <p:nvSpPr>
          <p:cNvPr id="6" name="Marcador de contenido 5"/>
          <p:cNvSpPr txBox="1">
            <a:spLocks noGrp="1"/>
          </p:cNvSpPr>
          <p:nvPr>
            <p:ph type="title" idx="4294967295"/>
          </p:nvPr>
        </p:nvSpPr>
        <p:spPr>
          <a:xfrm>
            <a:off x="4629240" y="2505240"/>
            <a:ext cx="3887640" cy="368460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7" name="Marcador de número de diapositiva 6"/>
          <p:cNvSpPr txBox="1">
            <a:spLocks noGrp="1"/>
          </p:cNvSpPr>
          <p:nvPr>
            <p:ph type="sldNum" sz="quarter" idx="8"/>
          </p:nvPr>
        </p:nvSpPr>
        <p:spPr/>
        <p:txBody>
          <a:bodyPr/>
          <a:lstStyle>
            <a:lvl1pPr>
              <a:defRPr/>
            </a:lvl1pPr>
          </a:lstStyle>
          <a:p>
            <a:pPr lvl="0"/>
            <a:fld id="{9DBD3C1E-F466-461F-935F-C9F6F2FE7B67}" type="slidenum">
              <a:t>‹Nº›</a:t>
            </a:fld>
            <a:endParaRPr lang="es-ES"/>
          </a:p>
        </p:txBody>
      </p:sp>
    </p:spTree>
    <p:extLst>
      <p:ext uri="{BB962C8B-B14F-4D97-AF65-F5344CB8AC3E}">
        <p14:creationId xmlns:p14="http://schemas.microsoft.com/office/powerpoint/2010/main" val="60060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360" y="365040"/>
            <a:ext cx="7886879" cy="1325520"/>
          </a:xfrm>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kern="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2"/>
          <p:cNvSpPr txBox="1">
            <a:spLocks noGrp="1"/>
          </p:cNvSpPr>
          <p:nvPr>
            <p:ph type="body" idx="1"/>
          </p:nvPr>
        </p:nvSpPr>
        <p:spPr>
          <a:xfrm>
            <a:off x="630360" y="1681200"/>
            <a:ext cx="3868559" cy="824040"/>
          </a:xfrm>
        </p:spPr>
        <p:txBody>
          <a:bodyPr anchor="b"/>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b="1"/>
            </a:lvl1pPr>
          </a:lstStyle>
          <a:p>
            <a:pPr lvl="0"/>
            <a:r>
              <a:rPr lang="es-ES"/>
              <a:t>Haga clic para modificar el estilo de texto del patrón</a:t>
            </a:r>
          </a:p>
        </p:txBody>
      </p:sp>
      <p:sp>
        <p:nvSpPr>
          <p:cNvPr id="4" name="Marcador de contenido 3"/>
          <p:cNvSpPr txBox="1">
            <a:spLocks noGrp="1"/>
          </p:cNvSpPr>
          <p:nvPr>
            <p:ph type="title" idx="4294967295"/>
          </p:nvPr>
        </p:nvSpPr>
        <p:spPr>
          <a:xfrm>
            <a:off x="630360" y="2505240"/>
            <a:ext cx="3868559" cy="368460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kern="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5" name="Marcador de texto 4"/>
          <p:cNvSpPr txBox="1">
            <a:spLocks noGrp="1"/>
          </p:cNvSpPr>
          <p:nvPr>
            <p:ph type="body" idx="3"/>
          </p:nvPr>
        </p:nvSpPr>
        <p:spPr>
          <a:xfrm>
            <a:off x="4629240" y="1681200"/>
            <a:ext cx="3887640" cy="824040"/>
          </a:xfrm>
        </p:spPr>
        <p:txBody>
          <a:bodyPr anchor="b"/>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b="1"/>
            </a:lvl1pPr>
          </a:lstStyle>
          <a:p>
            <a:pPr lvl="0"/>
            <a:r>
              <a:rPr lang="es-ES"/>
              <a:t>Haga clic para modificar el estilo de texto del patrón</a:t>
            </a:r>
          </a:p>
        </p:txBody>
      </p:sp>
      <p:sp>
        <p:nvSpPr>
          <p:cNvPr id="6" name="Marcador de contenido 5"/>
          <p:cNvSpPr txBox="1">
            <a:spLocks noGrp="1"/>
          </p:cNvSpPr>
          <p:nvPr>
            <p:ph type="title" idx="4294967295"/>
          </p:nvPr>
        </p:nvSpPr>
        <p:spPr>
          <a:xfrm>
            <a:off x="4629240" y="2505240"/>
            <a:ext cx="3887640" cy="368460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kern="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7" name="Marcador de número de diapositiva 6"/>
          <p:cNvSpPr txBox="1">
            <a:spLocks noGrp="1"/>
          </p:cNvSpPr>
          <p:nvPr>
            <p:ph type="sldNum" sz="quarter" idx="8"/>
          </p:nvPr>
        </p:nvSpPr>
        <p:spPr/>
        <p:txBody>
          <a:bodyPr/>
          <a:lstStyle>
            <a:lvl1pPr>
              <a:defRPr/>
            </a:lvl1pPr>
          </a:lstStyle>
          <a:p>
            <a:pPr lvl="0"/>
            <a:fld id="{5651571D-9F35-480F-BAFF-9FFCDFB2E2DB}" type="slidenum">
              <a:t>‹Nº›</a:t>
            </a:fld>
            <a:endParaRPr lang="es-ES"/>
          </a:p>
        </p:txBody>
      </p:sp>
    </p:spTree>
    <p:extLst>
      <p:ext uri="{BB962C8B-B14F-4D97-AF65-F5344CB8AC3E}">
        <p14:creationId xmlns:p14="http://schemas.microsoft.com/office/powerpoint/2010/main" val="20008976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número de diapositiva 2"/>
          <p:cNvSpPr txBox="1">
            <a:spLocks noGrp="1"/>
          </p:cNvSpPr>
          <p:nvPr>
            <p:ph type="sldNum" sz="quarter" idx="8"/>
          </p:nvPr>
        </p:nvSpPr>
        <p:spPr/>
        <p:txBody>
          <a:bodyPr/>
          <a:lstStyle>
            <a:lvl1pPr>
              <a:defRPr/>
            </a:lvl1pPr>
          </a:lstStyle>
          <a:p>
            <a:pPr lvl="0"/>
            <a:fld id="{FA745B1E-CE5E-4D49-ABD1-1FFC6E9025F2}" type="slidenum">
              <a:t>‹Nº›</a:t>
            </a:fld>
            <a:endParaRPr lang="es-ES"/>
          </a:p>
        </p:txBody>
      </p:sp>
    </p:spTree>
    <p:extLst>
      <p:ext uri="{BB962C8B-B14F-4D97-AF65-F5344CB8AC3E}">
        <p14:creationId xmlns:p14="http://schemas.microsoft.com/office/powerpoint/2010/main" val="29516759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número de diapositiva 1"/>
          <p:cNvSpPr txBox="1">
            <a:spLocks noGrp="1"/>
          </p:cNvSpPr>
          <p:nvPr>
            <p:ph type="sldNum" sz="quarter" idx="8"/>
          </p:nvPr>
        </p:nvSpPr>
        <p:spPr/>
        <p:txBody>
          <a:bodyPr/>
          <a:lstStyle>
            <a:lvl1pPr>
              <a:defRPr/>
            </a:lvl1pPr>
          </a:lstStyle>
          <a:p>
            <a:pPr lvl="0"/>
            <a:fld id="{FCBD2F99-2E0C-47F0-8031-5A4340B5C01C}" type="slidenum">
              <a:t>‹Nº›</a:t>
            </a:fld>
            <a:endParaRPr lang="es-ES"/>
          </a:p>
        </p:txBody>
      </p:sp>
    </p:spTree>
    <p:extLst>
      <p:ext uri="{BB962C8B-B14F-4D97-AF65-F5344CB8AC3E}">
        <p14:creationId xmlns:p14="http://schemas.microsoft.com/office/powerpoint/2010/main" val="17968363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360" y="457200"/>
            <a:ext cx="2949480" cy="160020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contenido 2"/>
          <p:cNvSpPr txBox="1">
            <a:spLocks noGrp="1"/>
          </p:cNvSpPr>
          <p:nvPr>
            <p:ph type="title" idx="4294967295"/>
          </p:nvPr>
        </p:nvSpPr>
        <p:spPr>
          <a:xfrm>
            <a:off x="3887640" y="987480"/>
            <a:ext cx="4629240" cy="4873679"/>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4" name="Marcador de texto 3"/>
          <p:cNvSpPr txBox="1">
            <a:spLocks noGrp="1"/>
          </p:cNvSpPr>
          <p:nvPr>
            <p:ph type="body" idx="2"/>
          </p:nvPr>
        </p:nvSpPr>
        <p:spPr>
          <a:xfrm>
            <a:off x="630360" y="2057400"/>
            <a:ext cx="2949480" cy="381167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600"/>
            </a:lvl1pPr>
          </a:lstStyle>
          <a:p>
            <a:pPr lvl="0"/>
            <a:r>
              <a:rPr lang="es-ES"/>
              <a:t>Haga clic para modificar el estilo de texto del patrón</a:t>
            </a:r>
          </a:p>
        </p:txBody>
      </p:sp>
      <p:sp>
        <p:nvSpPr>
          <p:cNvPr id="5" name="Marcador de número de diapositiva 4"/>
          <p:cNvSpPr txBox="1">
            <a:spLocks noGrp="1"/>
          </p:cNvSpPr>
          <p:nvPr>
            <p:ph type="sldNum" sz="quarter" idx="8"/>
          </p:nvPr>
        </p:nvSpPr>
        <p:spPr/>
        <p:txBody>
          <a:bodyPr/>
          <a:lstStyle>
            <a:lvl1pPr>
              <a:defRPr/>
            </a:lvl1pPr>
          </a:lstStyle>
          <a:p>
            <a:pPr lvl="0"/>
            <a:fld id="{B63E2058-0CB2-48C6-B9C3-676D9F6169C9}" type="slidenum">
              <a:t>‹Nº›</a:t>
            </a:fld>
            <a:endParaRPr lang="es-ES"/>
          </a:p>
        </p:txBody>
      </p:sp>
    </p:spTree>
    <p:extLst>
      <p:ext uri="{BB962C8B-B14F-4D97-AF65-F5344CB8AC3E}">
        <p14:creationId xmlns:p14="http://schemas.microsoft.com/office/powerpoint/2010/main" val="3193191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360" y="457200"/>
            <a:ext cx="2949480" cy="160020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posición de imagen 2"/>
          <p:cNvSpPr txBox="1">
            <a:spLocks noGrp="1"/>
          </p:cNvSpPr>
          <p:nvPr>
            <p:ph type="title" idx="4294967295"/>
          </p:nvPr>
        </p:nvSpPr>
        <p:spPr>
          <a:xfrm>
            <a:off x="3887640" y="987480"/>
            <a:ext cx="4629240" cy="4873679"/>
          </a:xfrm>
        </p:spPr>
        <p:txBody>
          <a:bodyPr anchor="t" anchorCtr="0"/>
          <a:lstStyle>
            <a:lvl1pPr>
              <a:defRPr/>
            </a:lvl1pPr>
          </a:lstStyle>
          <a:p>
            <a:pPr lvl="0"/>
            <a:endParaRPr lang="es-AR"/>
          </a:p>
        </p:txBody>
      </p:sp>
      <p:sp>
        <p:nvSpPr>
          <p:cNvPr id="4" name="Marcador de texto 3"/>
          <p:cNvSpPr txBox="1">
            <a:spLocks noGrp="1"/>
          </p:cNvSpPr>
          <p:nvPr>
            <p:ph type="body" idx="2"/>
          </p:nvPr>
        </p:nvSpPr>
        <p:spPr>
          <a:xfrm>
            <a:off x="630360" y="2057400"/>
            <a:ext cx="2949480" cy="381167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600"/>
            </a:lvl1pPr>
          </a:lstStyle>
          <a:p>
            <a:pPr lvl="0"/>
            <a:r>
              <a:rPr lang="es-ES"/>
              <a:t>Haga clic para modificar el estilo de texto del patrón</a:t>
            </a:r>
          </a:p>
        </p:txBody>
      </p:sp>
      <p:sp>
        <p:nvSpPr>
          <p:cNvPr id="5" name="Marcador de número de diapositiva 4"/>
          <p:cNvSpPr txBox="1">
            <a:spLocks noGrp="1"/>
          </p:cNvSpPr>
          <p:nvPr>
            <p:ph type="sldNum" sz="quarter" idx="8"/>
          </p:nvPr>
        </p:nvSpPr>
        <p:spPr/>
        <p:txBody>
          <a:bodyPr/>
          <a:lstStyle>
            <a:lvl1pPr>
              <a:defRPr/>
            </a:lvl1pPr>
          </a:lstStyle>
          <a:p>
            <a:pPr lvl="0"/>
            <a:fld id="{3525293A-DD24-4390-BEE6-A3B74B241D14}" type="slidenum">
              <a:t>‹Nº›</a:t>
            </a:fld>
            <a:endParaRPr lang="es-ES"/>
          </a:p>
        </p:txBody>
      </p:sp>
    </p:spTree>
    <p:extLst>
      <p:ext uri="{BB962C8B-B14F-4D97-AF65-F5344CB8AC3E}">
        <p14:creationId xmlns:p14="http://schemas.microsoft.com/office/powerpoint/2010/main" val="37328125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número de diapositiva 3"/>
          <p:cNvSpPr txBox="1">
            <a:spLocks noGrp="1"/>
          </p:cNvSpPr>
          <p:nvPr>
            <p:ph type="sldNum" sz="quarter" idx="8"/>
          </p:nvPr>
        </p:nvSpPr>
        <p:spPr/>
        <p:txBody>
          <a:bodyPr/>
          <a:lstStyle>
            <a:lvl1pPr>
              <a:defRPr/>
            </a:lvl1pPr>
          </a:lstStyle>
          <a:p>
            <a:pPr lvl="0"/>
            <a:fld id="{975A337B-62F2-42DC-B825-34F3BFE9F65E}" type="slidenum">
              <a:t>‹Nº›</a:t>
            </a:fld>
            <a:endParaRPr lang="es-ES"/>
          </a:p>
        </p:txBody>
      </p:sp>
    </p:spTree>
    <p:extLst>
      <p:ext uri="{BB962C8B-B14F-4D97-AF65-F5344CB8AC3E}">
        <p14:creationId xmlns:p14="http://schemas.microsoft.com/office/powerpoint/2010/main" val="11098415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txBox="1">
            <a:spLocks noGrp="1"/>
          </p:cNvSpPr>
          <p:nvPr>
            <p:ph type="title" orient="vert"/>
          </p:nvPr>
        </p:nvSpPr>
        <p:spPr>
          <a:xfrm>
            <a:off x="6627960" y="128520"/>
            <a:ext cx="2055960" cy="5541840"/>
          </a:xfrm>
        </p:spPr>
        <p:txBody>
          <a:bodyPr vert="eaVert"/>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a:xfrm>
            <a:off x="457200" y="128520"/>
            <a:ext cx="6018120" cy="5541840"/>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número de diapositiva 3"/>
          <p:cNvSpPr txBox="1">
            <a:spLocks noGrp="1"/>
          </p:cNvSpPr>
          <p:nvPr>
            <p:ph type="sldNum" sz="quarter" idx="8"/>
          </p:nvPr>
        </p:nvSpPr>
        <p:spPr/>
        <p:txBody>
          <a:bodyPr/>
          <a:lstStyle>
            <a:lvl1pPr>
              <a:defRPr/>
            </a:lvl1pPr>
          </a:lstStyle>
          <a:p>
            <a:pPr lvl="0"/>
            <a:fld id="{9C3D5027-7A49-4578-A4E3-CF6AB15156A7}" type="slidenum">
              <a:t>‹Nº›</a:t>
            </a:fld>
            <a:endParaRPr lang="es-ES"/>
          </a:p>
        </p:txBody>
      </p:sp>
    </p:spTree>
    <p:extLst>
      <p:ext uri="{BB962C8B-B14F-4D97-AF65-F5344CB8AC3E}">
        <p14:creationId xmlns:p14="http://schemas.microsoft.com/office/powerpoint/2010/main" val="35472876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txBox="1">
            <a:spLocks noGrp="1"/>
          </p:cNvSpPr>
          <p:nvPr>
            <p:ph type="ctrTitle"/>
          </p:nvPr>
        </p:nvSpPr>
        <p:spPr>
          <a:xfrm>
            <a:off x="1143000" y="1122480"/>
            <a:ext cx="6858000" cy="238752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60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Subtítulo 2"/>
          <p:cNvSpPr txBox="1">
            <a:spLocks noGrp="1"/>
          </p:cNvSpPr>
          <p:nvPr>
            <p:ph type="subTitle" idx="1"/>
          </p:nvPr>
        </p:nvSpPr>
        <p:spPr>
          <a:xfrm>
            <a:off x="1143000" y="3602160"/>
            <a:ext cx="6858000" cy="1655640"/>
          </a:xfrm>
        </p:spPr>
        <p:txBody>
          <a:bodyPr anchorCtr="1"/>
          <a:lstStyle>
            <a:lvl1pPr marL="0" indent="0" algn="ctr">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ln>
                  <a:noFill/>
                </a:ln>
              </a:defRPr>
            </a:lvl1pPr>
          </a:lstStyle>
          <a:p>
            <a:pPr lvl="0"/>
            <a:r>
              <a:rPr lang="es-ES"/>
              <a:t>Haga clic para modificar el estilo de subtítulo del patrón</a:t>
            </a:r>
          </a:p>
        </p:txBody>
      </p:sp>
      <p:sp>
        <p:nvSpPr>
          <p:cNvPr id="4" name="Marcador de número de diapositiva 3"/>
          <p:cNvSpPr txBox="1">
            <a:spLocks noGrp="1"/>
          </p:cNvSpPr>
          <p:nvPr>
            <p:ph type="sldNum" sz="quarter" idx="8"/>
          </p:nvPr>
        </p:nvSpPr>
        <p:spPr/>
        <p:txBody>
          <a:bodyPr/>
          <a:lstStyle>
            <a:lvl1pPr>
              <a:defRPr/>
            </a:lvl1pPr>
          </a:lstStyle>
          <a:p>
            <a:pPr lvl="0"/>
            <a:fld id="{2D6CD62E-A4F7-406C-8250-7160E707AB41}" type="slidenum">
              <a:t>‹Nº›</a:t>
            </a:fld>
            <a:endParaRPr lang="es-ES"/>
          </a:p>
        </p:txBody>
      </p:sp>
    </p:spTree>
    <p:extLst>
      <p:ext uri="{BB962C8B-B14F-4D97-AF65-F5344CB8AC3E}">
        <p14:creationId xmlns:p14="http://schemas.microsoft.com/office/powerpoint/2010/main" val="26644916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contenido 2"/>
          <p:cNvSpPr txBox="1">
            <a:spLocks noGrp="1"/>
          </p:cNvSpPr>
          <p:nvPr>
            <p:ph type="title" idx="4294967295"/>
          </p:nvPr>
        </p:nvSpPr>
        <p:spPr>
          <a:xfrm>
            <a:off x="456839" y="1599840"/>
            <a:ext cx="8226360" cy="407124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4" name="Marcador de número de diapositiva 3"/>
          <p:cNvSpPr txBox="1">
            <a:spLocks noGrp="1"/>
          </p:cNvSpPr>
          <p:nvPr>
            <p:ph type="sldNum" sz="quarter" idx="8"/>
          </p:nvPr>
        </p:nvSpPr>
        <p:spPr/>
        <p:txBody>
          <a:bodyPr/>
          <a:lstStyle>
            <a:lvl1pPr>
              <a:defRPr/>
            </a:lvl1pPr>
          </a:lstStyle>
          <a:p>
            <a:pPr lvl="0"/>
            <a:fld id="{66F5B564-C904-440C-BCDD-9E981BF9260A}" type="slidenum">
              <a:t>‹Nº›</a:t>
            </a:fld>
            <a:endParaRPr lang="es-ES"/>
          </a:p>
        </p:txBody>
      </p:sp>
    </p:spTree>
    <p:extLst>
      <p:ext uri="{BB962C8B-B14F-4D97-AF65-F5344CB8AC3E}">
        <p14:creationId xmlns:p14="http://schemas.microsoft.com/office/powerpoint/2010/main" val="20984083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623880" y="1709640"/>
            <a:ext cx="7886879" cy="285264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60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2"/>
          <p:cNvSpPr txBox="1">
            <a:spLocks noGrp="1"/>
          </p:cNvSpPr>
          <p:nvPr>
            <p:ph type="body" idx="1"/>
          </p:nvPr>
        </p:nvSpPr>
        <p:spPr>
          <a:xfrm>
            <a:off x="623880" y="4589640"/>
            <a:ext cx="7886879" cy="150011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solidFill>
                  <a:srgbClr val="898989"/>
                </a:solidFill>
              </a:defRPr>
            </a:lvl1pPr>
          </a:lstStyle>
          <a:p>
            <a:pPr lvl="0"/>
            <a:r>
              <a:rPr lang="es-ES"/>
              <a:t>Haga clic para modificar el estilo de texto del patrón</a:t>
            </a:r>
          </a:p>
        </p:txBody>
      </p:sp>
      <p:sp>
        <p:nvSpPr>
          <p:cNvPr id="4" name="Marcador de número de diapositiva 3"/>
          <p:cNvSpPr txBox="1">
            <a:spLocks noGrp="1"/>
          </p:cNvSpPr>
          <p:nvPr>
            <p:ph type="sldNum" sz="quarter" idx="8"/>
          </p:nvPr>
        </p:nvSpPr>
        <p:spPr/>
        <p:txBody>
          <a:bodyPr/>
          <a:lstStyle>
            <a:lvl1pPr>
              <a:defRPr/>
            </a:lvl1pPr>
          </a:lstStyle>
          <a:p>
            <a:pPr lvl="0"/>
            <a:fld id="{42CD4212-FC52-49B8-B71B-6BB69DC9E53D}" type="slidenum">
              <a:t>‹Nº›</a:t>
            </a:fld>
            <a:endParaRPr lang="es-ES"/>
          </a:p>
        </p:txBody>
      </p:sp>
    </p:spTree>
    <p:extLst>
      <p:ext uri="{BB962C8B-B14F-4D97-AF65-F5344CB8AC3E}">
        <p14:creationId xmlns:p14="http://schemas.microsoft.com/office/powerpoint/2010/main" val="32789318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contenido 2"/>
          <p:cNvSpPr txBox="1">
            <a:spLocks noGrp="1"/>
          </p:cNvSpPr>
          <p:nvPr>
            <p:ph type="title" idx="4294967295"/>
          </p:nvPr>
        </p:nvSpPr>
        <p:spPr>
          <a:xfrm>
            <a:off x="457200" y="1600200"/>
            <a:ext cx="4037039" cy="407052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4" name="Marcador de contenido 3"/>
          <p:cNvSpPr txBox="1">
            <a:spLocks noGrp="1"/>
          </p:cNvSpPr>
          <p:nvPr>
            <p:ph type="title" idx="4294967295"/>
          </p:nvPr>
        </p:nvSpPr>
        <p:spPr>
          <a:xfrm>
            <a:off x="4646520" y="1600200"/>
            <a:ext cx="4037039" cy="407052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5" name="Marcador de número de diapositiva 4"/>
          <p:cNvSpPr txBox="1">
            <a:spLocks noGrp="1"/>
          </p:cNvSpPr>
          <p:nvPr>
            <p:ph type="sldNum" sz="quarter" idx="8"/>
          </p:nvPr>
        </p:nvSpPr>
        <p:spPr/>
        <p:txBody>
          <a:bodyPr/>
          <a:lstStyle>
            <a:lvl1pPr>
              <a:defRPr/>
            </a:lvl1pPr>
          </a:lstStyle>
          <a:p>
            <a:pPr lvl="0"/>
            <a:fld id="{C7B1C004-856E-48F8-918B-D4D0634060B1}" type="slidenum">
              <a:t>‹Nº›</a:t>
            </a:fld>
            <a:endParaRPr lang="es-ES"/>
          </a:p>
        </p:txBody>
      </p:sp>
    </p:spTree>
    <p:extLst>
      <p:ext uri="{BB962C8B-B14F-4D97-AF65-F5344CB8AC3E}">
        <p14:creationId xmlns:p14="http://schemas.microsoft.com/office/powerpoint/2010/main" val="3584597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kern="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número de diapositiva 2"/>
          <p:cNvSpPr txBox="1">
            <a:spLocks noGrp="1"/>
          </p:cNvSpPr>
          <p:nvPr>
            <p:ph type="sldNum" sz="quarter" idx="8"/>
          </p:nvPr>
        </p:nvSpPr>
        <p:spPr/>
        <p:txBody>
          <a:bodyPr/>
          <a:lstStyle>
            <a:lvl1pPr>
              <a:defRPr/>
            </a:lvl1pPr>
          </a:lstStyle>
          <a:p>
            <a:pPr lvl="0"/>
            <a:fld id="{67BB5C49-939A-4961-A365-D67A027E645D}" type="slidenum">
              <a:t>‹Nº›</a:t>
            </a:fld>
            <a:endParaRPr lang="es-ES"/>
          </a:p>
        </p:txBody>
      </p:sp>
    </p:spTree>
    <p:extLst>
      <p:ext uri="{BB962C8B-B14F-4D97-AF65-F5344CB8AC3E}">
        <p14:creationId xmlns:p14="http://schemas.microsoft.com/office/powerpoint/2010/main" val="14345139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360" y="365040"/>
            <a:ext cx="7886879" cy="1325520"/>
          </a:xfrm>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2"/>
          <p:cNvSpPr txBox="1">
            <a:spLocks noGrp="1"/>
          </p:cNvSpPr>
          <p:nvPr>
            <p:ph type="body" idx="1"/>
          </p:nvPr>
        </p:nvSpPr>
        <p:spPr>
          <a:xfrm>
            <a:off x="630360" y="1681200"/>
            <a:ext cx="3868559" cy="824040"/>
          </a:xfrm>
        </p:spPr>
        <p:txBody>
          <a:bodyPr anchor="b"/>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b="1"/>
            </a:lvl1pPr>
          </a:lstStyle>
          <a:p>
            <a:pPr lvl="0"/>
            <a:r>
              <a:rPr lang="es-ES"/>
              <a:t>Haga clic para modificar el estilo de texto del patrón</a:t>
            </a:r>
          </a:p>
        </p:txBody>
      </p:sp>
      <p:sp>
        <p:nvSpPr>
          <p:cNvPr id="4" name="Marcador de contenido 3"/>
          <p:cNvSpPr txBox="1">
            <a:spLocks noGrp="1"/>
          </p:cNvSpPr>
          <p:nvPr>
            <p:ph type="title" idx="4294967295"/>
          </p:nvPr>
        </p:nvSpPr>
        <p:spPr>
          <a:xfrm>
            <a:off x="630360" y="2505240"/>
            <a:ext cx="3868559" cy="368460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5" name="Marcador de texto 4"/>
          <p:cNvSpPr txBox="1">
            <a:spLocks noGrp="1"/>
          </p:cNvSpPr>
          <p:nvPr>
            <p:ph type="body" idx="3"/>
          </p:nvPr>
        </p:nvSpPr>
        <p:spPr>
          <a:xfrm>
            <a:off x="4629240" y="1681200"/>
            <a:ext cx="3887640" cy="824040"/>
          </a:xfrm>
        </p:spPr>
        <p:txBody>
          <a:bodyPr anchor="b"/>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b="1"/>
            </a:lvl1pPr>
          </a:lstStyle>
          <a:p>
            <a:pPr lvl="0"/>
            <a:r>
              <a:rPr lang="es-ES"/>
              <a:t>Haga clic para modificar el estilo de texto del patrón</a:t>
            </a:r>
          </a:p>
        </p:txBody>
      </p:sp>
      <p:sp>
        <p:nvSpPr>
          <p:cNvPr id="6" name="Marcador de contenido 5"/>
          <p:cNvSpPr txBox="1">
            <a:spLocks noGrp="1"/>
          </p:cNvSpPr>
          <p:nvPr>
            <p:ph type="title" idx="4294967295"/>
          </p:nvPr>
        </p:nvSpPr>
        <p:spPr>
          <a:xfrm>
            <a:off x="4629240" y="2505240"/>
            <a:ext cx="3887640" cy="368460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7" name="Marcador de número de diapositiva 6"/>
          <p:cNvSpPr txBox="1">
            <a:spLocks noGrp="1"/>
          </p:cNvSpPr>
          <p:nvPr>
            <p:ph type="sldNum" sz="quarter" idx="8"/>
          </p:nvPr>
        </p:nvSpPr>
        <p:spPr/>
        <p:txBody>
          <a:bodyPr/>
          <a:lstStyle>
            <a:lvl1pPr>
              <a:defRPr/>
            </a:lvl1pPr>
          </a:lstStyle>
          <a:p>
            <a:pPr lvl="0"/>
            <a:fld id="{37585143-0B12-4460-9837-30CE13355DC9}" type="slidenum">
              <a:t>‹Nº›</a:t>
            </a:fld>
            <a:endParaRPr lang="es-ES"/>
          </a:p>
        </p:txBody>
      </p:sp>
    </p:spTree>
    <p:extLst>
      <p:ext uri="{BB962C8B-B14F-4D97-AF65-F5344CB8AC3E}">
        <p14:creationId xmlns:p14="http://schemas.microsoft.com/office/powerpoint/2010/main" val="30179157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número de diapositiva 2"/>
          <p:cNvSpPr txBox="1">
            <a:spLocks noGrp="1"/>
          </p:cNvSpPr>
          <p:nvPr>
            <p:ph type="sldNum" sz="quarter" idx="8"/>
          </p:nvPr>
        </p:nvSpPr>
        <p:spPr/>
        <p:txBody>
          <a:bodyPr/>
          <a:lstStyle>
            <a:lvl1pPr>
              <a:defRPr/>
            </a:lvl1pPr>
          </a:lstStyle>
          <a:p>
            <a:pPr lvl="0"/>
            <a:fld id="{2769DB11-C31C-4A2B-B5C6-E6419FDFF051}" type="slidenum">
              <a:t>‹Nº›</a:t>
            </a:fld>
            <a:endParaRPr lang="es-ES"/>
          </a:p>
        </p:txBody>
      </p:sp>
    </p:spTree>
    <p:extLst>
      <p:ext uri="{BB962C8B-B14F-4D97-AF65-F5344CB8AC3E}">
        <p14:creationId xmlns:p14="http://schemas.microsoft.com/office/powerpoint/2010/main" val="21123734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número de diapositiva 1"/>
          <p:cNvSpPr txBox="1">
            <a:spLocks noGrp="1"/>
          </p:cNvSpPr>
          <p:nvPr>
            <p:ph type="sldNum" sz="quarter" idx="8"/>
          </p:nvPr>
        </p:nvSpPr>
        <p:spPr/>
        <p:txBody>
          <a:bodyPr/>
          <a:lstStyle>
            <a:lvl1pPr>
              <a:defRPr/>
            </a:lvl1pPr>
          </a:lstStyle>
          <a:p>
            <a:pPr lvl="0"/>
            <a:fld id="{EEB1EE44-3A79-41F3-BAC6-F2FA4C49FD7B}" type="slidenum">
              <a:t>‹Nº›</a:t>
            </a:fld>
            <a:endParaRPr lang="es-ES"/>
          </a:p>
        </p:txBody>
      </p:sp>
    </p:spTree>
    <p:extLst>
      <p:ext uri="{BB962C8B-B14F-4D97-AF65-F5344CB8AC3E}">
        <p14:creationId xmlns:p14="http://schemas.microsoft.com/office/powerpoint/2010/main" val="9469870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360" y="457200"/>
            <a:ext cx="2949480" cy="160020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contenido 2"/>
          <p:cNvSpPr txBox="1">
            <a:spLocks noGrp="1"/>
          </p:cNvSpPr>
          <p:nvPr>
            <p:ph type="title" idx="4294967295"/>
          </p:nvPr>
        </p:nvSpPr>
        <p:spPr>
          <a:xfrm>
            <a:off x="3887640" y="987480"/>
            <a:ext cx="4629240" cy="4873679"/>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4" name="Marcador de texto 3"/>
          <p:cNvSpPr txBox="1">
            <a:spLocks noGrp="1"/>
          </p:cNvSpPr>
          <p:nvPr>
            <p:ph type="body" idx="2"/>
          </p:nvPr>
        </p:nvSpPr>
        <p:spPr>
          <a:xfrm>
            <a:off x="630360" y="2057400"/>
            <a:ext cx="2949480" cy="381167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600"/>
            </a:lvl1pPr>
          </a:lstStyle>
          <a:p>
            <a:pPr lvl="0"/>
            <a:r>
              <a:rPr lang="es-ES"/>
              <a:t>Haga clic para modificar el estilo de texto del patrón</a:t>
            </a:r>
          </a:p>
        </p:txBody>
      </p:sp>
      <p:sp>
        <p:nvSpPr>
          <p:cNvPr id="5" name="Marcador de número de diapositiva 4"/>
          <p:cNvSpPr txBox="1">
            <a:spLocks noGrp="1"/>
          </p:cNvSpPr>
          <p:nvPr>
            <p:ph type="sldNum" sz="quarter" idx="8"/>
          </p:nvPr>
        </p:nvSpPr>
        <p:spPr/>
        <p:txBody>
          <a:bodyPr/>
          <a:lstStyle>
            <a:lvl1pPr>
              <a:defRPr/>
            </a:lvl1pPr>
          </a:lstStyle>
          <a:p>
            <a:pPr lvl="0"/>
            <a:fld id="{FA1D38BF-51A4-49F9-AD75-7EC7B4D619F2}" type="slidenum">
              <a:t>‹Nº›</a:t>
            </a:fld>
            <a:endParaRPr lang="es-ES"/>
          </a:p>
        </p:txBody>
      </p:sp>
    </p:spTree>
    <p:extLst>
      <p:ext uri="{BB962C8B-B14F-4D97-AF65-F5344CB8AC3E}">
        <p14:creationId xmlns:p14="http://schemas.microsoft.com/office/powerpoint/2010/main" val="5838799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360" y="457200"/>
            <a:ext cx="2949480" cy="160020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posición de imagen 2"/>
          <p:cNvSpPr txBox="1">
            <a:spLocks noGrp="1"/>
          </p:cNvSpPr>
          <p:nvPr>
            <p:ph type="title" idx="4294967295"/>
          </p:nvPr>
        </p:nvSpPr>
        <p:spPr>
          <a:xfrm>
            <a:off x="3887640" y="987480"/>
            <a:ext cx="4629240" cy="4873679"/>
          </a:xfrm>
        </p:spPr>
        <p:txBody>
          <a:bodyPr anchor="t" anchorCtr="0"/>
          <a:lstStyle>
            <a:lvl1pPr>
              <a:defRPr/>
            </a:lvl1pPr>
          </a:lstStyle>
          <a:p>
            <a:pPr lvl="0"/>
            <a:endParaRPr lang="es-AR"/>
          </a:p>
        </p:txBody>
      </p:sp>
      <p:sp>
        <p:nvSpPr>
          <p:cNvPr id="4" name="Marcador de texto 3"/>
          <p:cNvSpPr txBox="1">
            <a:spLocks noGrp="1"/>
          </p:cNvSpPr>
          <p:nvPr>
            <p:ph type="body" idx="2"/>
          </p:nvPr>
        </p:nvSpPr>
        <p:spPr>
          <a:xfrm>
            <a:off x="630360" y="2057400"/>
            <a:ext cx="2949480" cy="381167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600"/>
            </a:lvl1pPr>
          </a:lstStyle>
          <a:p>
            <a:pPr lvl="0"/>
            <a:r>
              <a:rPr lang="es-ES"/>
              <a:t>Haga clic para modificar el estilo de texto del patrón</a:t>
            </a:r>
          </a:p>
        </p:txBody>
      </p:sp>
      <p:sp>
        <p:nvSpPr>
          <p:cNvPr id="5" name="Marcador de número de diapositiva 4"/>
          <p:cNvSpPr txBox="1">
            <a:spLocks noGrp="1"/>
          </p:cNvSpPr>
          <p:nvPr>
            <p:ph type="sldNum" sz="quarter" idx="8"/>
          </p:nvPr>
        </p:nvSpPr>
        <p:spPr/>
        <p:txBody>
          <a:bodyPr/>
          <a:lstStyle>
            <a:lvl1pPr>
              <a:defRPr/>
            </a:lvl1pPr>
          </a:lstStyle>
          <a:p>
            <a:pPr lvl="0"/>
            <a:fld id="{E347A385-B31B-4046-8CA4-93DB6AE615AC}" type="slidenum">
              <a:t>‹Nº›</a:t>
            </a:fld>
            <a:endParaRPr lang="es-ES"/>
          </a:p>
        </p:txBody>
      </p:sp>
    </p:spTree>
    <p:extLst>
      <p:ext uri="{BB962C8B-B14F-4D97-AF65-F5344CB8AC3E}">
        <p14:creationId xmlns:p14="http://schemas.microsoft.com/office/powerpoint/2010/main" val="23922293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número de diapositiva 3"/>
          <p:cNvSpPr txBox="1">
            <a:spLocks noGrp="1"/>
          </p:cNvSpPr>
          <p:nvPr>
            <p:ph type="sldNum" sz="quarter" idx="8"/>
          </p:nvPr>
        </p:nvSpPr>
        <p:spPr/>
        <p:txBody>
          <a:bodyPr/>
          <a:lstStyle>
            <a:lvl1pPr>
              <a:defRPr/>
            </a:lvl1pPr>
          </a:lstStyle>
          <a:p>
            <a:pPr lvl="0"/>
            <a:fld id="{8DFBEB77-59CE-441C-8978-BCEF0412172D}" type="slidenum">
              <a:t>‹Nº›</a:t>
            </a:fld>
            <a:endParaRPr lang="es-ES"/>
          </a:p>
        </p:txBody>
      </p:sp>
    </p:spTree>
    <p:extLst>
      <p:ext uri="{BB962C8B-B14F-4D97-AF65-F5344CB8AC3E}">
        <p14:creationId xmlns:p14="http://schemas.microsoft.com/office/powerpoint/2010/main" val="18357046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txBox="1">
            <a:spLocks noGrp="1"/>
          </p:cNvSpPr>
          <p:nvPr>
            <p:ph type="title" orient="vert"/>
          </p:nvPr>
        </p:nvSpPr>
        <p:spPr>
          <a:xfrm>
            <a:off x="6627960" y="128520"/>
            <a:ext cx="2055960" cy="5541840"/>
          </a:xfrm>
        </p:spPr>
        <p:txBody>
          <a:bodyPr vert="eaVert"/>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a:xfrm>
            <a:off x="457200" y="128520"/>
            <a:ext cx="6018120" cy="5541840"/>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número de diapositiva 3"/>
          <p:cNvSpPr txBox="1">
            <a:spLocks noGrp="1"/>
          </p:cNvSpPr>
          <p:nvPr>
            <p:ph type="sldNum" sz="quarter" idx="8"/>
          </p:nvPr>
        </p:nvSpPr>
        <p:spPr/>
        <p:txBody>
          <a:bodyPr/>
          <a:lstStyle>
            <a:lvl1pPr>
              <a:defRPr/>
            </a:lvl1pPr>
          </a:lstStyle>
          <a:p>
            <a:pPr lvl="0"/>
            <a:fld id="{3158E3E2-AADC-469E-9F2A-2DF54566B17A}" type="slidenum">
              <a:t>‹Nº›</a:t>
            </a:fld>
            <a:endParaRPr lang="es-ES"/>
          </a:p>
        </p:txBody>
      </p:sp>
    </p:spTree>
    <p:extLst>
      <p:ext uri="{BB962C8B-B14F-4D97-AF65-F5344CB8AC3E}">
        <p14:creationId xmlns:p14="http://schemas.microsoft.com/office/powerpoint/2010/main" val="20667017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txBox="1">
            <a:spLocks noGrp="1"/>
          </p:cNvSpPr>
          <p:nvPr>
            <p:ph type="ctrTitle"/>
          </p:nvPr>
        </p:nvSpPr>
        <p:spPr>
          <a:xfrm>
            <a:off x="1143000" y="1122480"/>
            <a:ext cx="6858000" cy="238752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60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Subtítulo 2"/>
          <p:cNvSpPr txBox="1">
            <a:spLocks noGrp="1"/>
          </p:cNvSpPr>
          <p:nvPr>
            <p:ph type="subTitle" idx="1"/>
          </p:nvPr>
        </p:nvSpPr>
        <p:spPr>
          <a:xfrm>
            <a:off x="1143000" y="3602160"/>
            <a:ext cx="6858000" cy="1655640"/>
          </a:xfrm>
        </p:spPr>
        <p:txBody>
          <a:bodyPr anchorCtr="1"/>
          <a:lstStyle>
            <a:lvl1pPr marL="0" indent="0" algn="ctr">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ln>
                  <a:noFill/>
                </a:ln>
              </a:defRPr>
            </a:lvl1pPr>
          </a:lstStyle>
          <a:p>
            <a:pPr lvl="0"/>
            <a:r>
              <a:rPr lang="es-ES"/>
              <a:t>Haga clic para modificar el estilo de subtítulo del patrón</a:t>
            </a:r>
          </a:p>
        </p:txBody>
      </p:sp>
      <p:sp>
        <p:nvSpPr>
          <p:cNvPr id="4" name="Marcador de número de diapositiva 3"/>
          <p:cNvSpPr txBox="1">
            <a:spLocks noGrp="1"/>
          </p:cNvSpPr>
          <p:nvPr>
            <p:ph type="sldNum" sz="quarter" idx="8"/>
          </p:nvPr>
        </p:nvSpPr>
        <p:spPr/>
        <p:txBody>
          <a:bodyPr/>
          <a:lstStyle>
            <a:lvl1pPr>
              <a:defRPr/>
            </a:lvl1pPr>
          </a:lstStyle>
          <a:p>
            <a:pPr lvl="0"/>
            <a:fld id="{0146C404-6AE5-4FA1-93F2-A3355F005E29}" type="slidenum">
              <a:t>‹Nº›</a:t>
            </a:fld>
            <a:endParaRPr lang="es-ES"/>
          </a:p>
        </p:txBody>
      </p:sp>
    </p:spTree>
    <p:extLst>
      <p:ext uri="{BB962C8B-B14F-4D97-AF65-F5344CB8AC3E}">
        <p14:creationId xmlns:p14="http://schemas.microsoft.com/office/powerpoint/2010/main" val="1568672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contenido 2"/>
          <p:cNvSpPr txBox="1">
            <a:spLocks noGrp="1"/>
          </p:cNvSpPr>
          <p:nvPr>
            <p:ph type="title" idx="4294967295"/>
          </p:nvPr>
        </p:nvSpPr>
        <p:spPr>
          <a:xfrm>
            <a:off x="456839" y="1599840"/>
            <a:ext cx="8226360" cy="407124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4" name="Marcador de número de diapositiva 3"/>
          <p:cNvSpPr txBox="1">
            <a:spLocks noGrp="1"/>
          </p:cNvSpPr>
          <p:nvPr>
            <p:ph type="sldNum" sz="quarter" idx="8"/>
          </p:nvPr>
        </p:nvSpPr>
        <p:spPr/>
        <p:txBody>
          <a:bodyPr/>
          <a:lstStyle>
            <a:lvl1pPr>
              <a:defRPr/>
            </a:lvl1pPr>
          </a:lstStyle>
          <a:p>
            <a:pPr lvl="0"/>
            <a:fld id="{CAC762FE-5045-4A15-A7B4-2DED3C7DCEB1}" type="slidenum">
              <a:t>‹Nº›</a:t>
            </a:fld>
            <a:endParaRPr lang="es-ES"/>
          </a:p>
        </p:txBody>
      </p:sp>
    </p:spTree>
    <p:extLst>
      <p:ext uri="{BB962C8B-B14F-4D97-AF65-F5344CB8AC3E}">
        <p14:creationId xmlns:p14="http://schemas.microsoft.com/office/powerpoint/2010/main" val="10848162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623880" y="1709640"/>
            <a:ext cx="7886879" cy="285264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60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2"/>
          <p:cNvSpPr txBox="1">
            <a:spLocks noGrp="1"/>
          </p:cNvSpPr>
          <p:nvPr>
            <p:ph type="body" idx="1"/>
          </p:nvPr>
        </p:nvSpPr>
        <p:spPr>
          <a:xfrm>
            <a:off x="623880" y="4589640"/>
            <a:ext cx="7886879" cy="150011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solidFill>
                  <a:srgbClr val="898989"/>
                </a:solidFill>
              </a:defRPr>
            </a:lvl1pPr>
          </a:lstStyle>
          <a:p>
            <a:pPr lvl="0"/>
            <a:r>
              <a:rPr lang="es-ES"/>
              <a:t>Haga clic para modificar el estilo de texto del patrón</a:t>
            </a:r>
          </a:p>
        </p:txBody>
      </p:sp>
      <p:sp>
        <p:nvSpPr>
          <p:cNvPr id="4" name="Marcador de número de diapositiva 3"/>
          <p:cNvSpPr txBox="1">
            <a:spLocks noGrp="1"/>
          </p:cNvSpPr>
          <p:nvPr>
            <p:ph type="sldNum" sz="quarter" idx="8"/>
          </p:nvPr>
        </p:nvSpPr>
        <p:spPr/>
        <p:txBody>
          <a:bodyPr/>
          <a:lstStyle>
            <a:lvl1pPr>
              <a:defRPr/>
            </a:lvl1pPr>
          </a:lstStyle>
          <a:p>
            <a:pPr lvl="0"/>
            <a:fld id="{E25DEC4C-32B0-4C99-916E-AEF39ADA971B}" type="slidenum">
              <a:t>‹Nº›</a:t>
            </a:fld>
            <a:endParaRPr lang="es-ES"/>
          </a:p>
        </p:txBody>
      </p:sp>
    </p:spTree>
    <p:extLst>
      <p:ext uri="{BB962C8B-B14F-4D97-AF65-F5344CB8AC3E}">
        <p14:creationId xmlns:p14="http://schemas.microsoft.com/office/powerpoint/2010/main" val="1055946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número de diapositiva 1"/>
          <p:cNvSpPr txBox="1">
            <a:spLocks noGrp="1"/>
          </p:cNvSpPr>
          <p:nvPr>
            <p:ph type="sldNum" sz="quarter" idx="8"/>
          </p:nvPr>
        </p:nvSpPr>
        <p:spPr/>
        <p:txBody>
          <a:bodyPr/>
          <a:lstStyle>
            <a:lvl1pPr>
              <a:defRPr/>
            </a:lvl1pPr>
          </a:lstStyle>
          <a:p>
            <a:pPr lvl="0"/>
            <a:fld id="{7E1AC595-A04B-4312-A3F7-BAF2339E1580}" type="slidenum">
              <a:t>‹Nº›</a:t>
            </a:fld>
            <a:endParaRPr lang="es-ES"/>
          </a:p>
        </p:txBody>
      </p:sp>
    </p:spTree>
    <p:extLst>
      <p:ext uri="{BB962C8B-B14F-4D97-AF65-F5344CB8AC3E}">
        <p14:creationId xmlns:p14="http://schemas.microsoft.com/office/powerpoint/2010/main" val="39307564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contenido 2"/>
          <p:cNvSpPr txBox="1">
            <a:spLocks noGrp="1"/>
          </p:cNvSpPr>
          <p:nvPr>
            <p:ph type="title" idx="4294967295"/>
          </p:nvPr>
        </p:nvSpPr>
        <p:spPr>
          <a:xfrm>
            <a:off x="457200" y="1600200"/>
            <a:ext cx="4037039" cy="407052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4" name="Marcador de contenido 3"/>
          <p:cNvSpPr txBox="1">
            <a:spLocks noGrp="1"/>
          </p:cNvSpPr>
          <p:nvPr>
            <p:ph type="title" idx="4294967295"/>
          </p:nvPr>
        </p:nvSpPr>
        <p:spPr>
          <a:xfrm>
            <a:off x="4646520" y="1600200"/>
            <a:ext cx="4037039" cy="407052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5" name="Marcador de número de diapositiva 4"/>
          <p:cNvSpPr txBox="1">
            <a:spLocks noGrp="1"/>
          </p:cNvSpPr>
          <p:nvPr>
            <p:ph type="sldNum" sz="quarter" idx="8"/>
          </p:nvPr>
        </p:nvSpPr>
        <p:spPr/>
        <p:txBody>
          <a:bodyPr/>
          <a:lstStyle>
            <a:lvl1pPr>
              <a:defRPr/>
            </a:lvl1pPr>
          </a:lstStyle>
          <a:p>
            <a:pPr lvl="0"/>
            <a:fld id="{08F8BCF6-E665-4BA6-98D1-7C54D3113A91}" type="slidenum">
              <a:t>‹Nº›</a:t>
            </a:fld>
            <a:endParaRPr lang="es-ES"/>
          </a:p>
        </p:txBody>
      </p:sp>
    </p:spTree>
    <p:extLst>
      <p:ext uri="{BB962C8B-B14F-4D97-AF65-F5344CB8AC3E}">
        <p14:creationId xmlns:p14="http://schemas.microsoft.com/office/powerpoint/2010/main" val="7592128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360" y="365040"/>
            <a:ext cx="7886879" cy="1325520"/>
          </a:xfrm>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2"/>
          <p:cNvSpPr txBox="1">
            <a:spLocks noGrp="1"/>
          </p:cNvSpPr>
          <p:nvPr>
            <p:ph type="body" idx="1"/>
          </p:nvPr>
        </p:nvSpPr>
        <p:spPr>
          <a:xfrm>
            <a:off x="630360" y="1681200"/>
            <a:ext cx="3868559" cy="824040"/>
          </a:xfrm>
        </p:spPr>
        <p:txBody>
          <a:bodyPr anchor="b"/>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b="1"/>
            </a:lvl1pPr>
          </a:lstStyle>
          <a:p>
            <a:pPr lvl="0"/>
            <a:r>
              <a:rPr lang="es-ES"/>
              <a:t>Haga clic para modificar el estilo de texto del patrón</a:t>
            </a:r>
          </a:p>
        </p:txBody>
      </p:sp>
      <p:sp>
        <p:nvSpPr>
          <p:cNvPr id="4" name="Marcador de contenido 3"/>
          <p:cNvSpPr txBox="1">
            <a:spLocks noGrp="1"/>
          </p:cNvSpPr>
          <p:nvPr>
            <p:ph type="title" idx="4294967295"/>
          </p:nvPr>
        </p:nvSpPr>
        <p:spPr>
          <a:xfrm>
            <a:off x="630360" y="2505240"/>
            <a:ext cx="3868559" cy="368460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5" name="Marcador de texto 4"/>
          <p:cNvSpPr txBox="1">
            <a:spLocks noGrp="1"/>
          </p:cNvSpPr>
          <p:nvPr>
            <p:ph type="body" idx="3"/>
          </p:nvPr>
        </p:nvSpPr>
        <p:spPr>
          <a:xfrm>
            <a:off x="4629240" y="1681200"/>
            <a:ext cx="3887640" cy="824040"/>
          </a:xfrm>
        </p:spPr>
        <p:txBody>
          <a:bodyPr anchor="b"/>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b="1"/>
            </a:lvl1pPr>
          </a:lstStyle>
          <a:p>
            <a:pPr lvl="0"/>
            <a:r>
              <a:rPr lang="es-ES"/>
              <a:t>Haga clic para modificar el estilo de texto del patrón</a:t>
            </a:r>
          </a:p>
        </p:txBody>
      </p:sp>
      <p:sp>
        <p:nvSpPr>
          <p:cNvPr id="6" name="Marcador de contenido 5"/>
          <p:cNvSpPr txBox="1">
            <a:spLocks noGrp="1"/>
          </p:cNvSpPr>
          <p:nvPr>
            <p:ph type="title" idx="4294967295"/>
          </p:nvPr>
        </p:nvSpPr>
        <p:spPr>
          <a:xfrm>
            <a:off x="4629240" y="2505240"/>
            <a:ext cx="3887640" cy="368460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7" name="Marcador de número de diapositiva 6"/>
          <p:cNvSpPr txBox="1">
            <a:spLocks noGrp="1"/>
          </p:cNvSpPr>
          <p:nvPr>
            <p:ph type="sldNum" sz="quarter" idx="8"/>
          </p:nvPr>
        </p:nvSpPr>
        <p:spPr/>
        <p:txBody>
          <a:bodyPr/>
          <a:lstStyle>
            <a:lvl1pPr>
              <a:defRPr/>
            </a:lvl1pPr>
          </a:lstStyle>
          <a:p>
            <a:pPr lvl="0"/>
            <a:fld id="{21D8BE64-9AC0-4DB7-B7FF-D3AFAB9F394E}" type="slidenum">
              <a:t>‹Nº›</a:t>
            </a:fld>
            <a:endParaRPr lang="es-ES"/>
          </a:p>
        </p:txBody>
      </p:sp>
    </p:spTree>
    <p:extLst>
      <p:ext uri="{BB962C8B-B14F-4D97-AF65-F5344CB8AC3E}">
        <p14:creationId xmlns:p14="http://schemas.microsoft.com/office/powerpoint/2010/main" val="33086994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número de diapositiva 2"/>
          <p:cNvSpPr txBox="1">
            <a:spLocks noGrp="1"/>
          </p:cNvSpPr>
          <p:nvPr>
            <p:ph type="sldNum" sz="quarter" idx="8"/>
          </p:nvPr>
        </p:nvSpPr>
        <p:spPr/>
        <p:txBody>
          <a:bodyPr/>
          <a:lstStyle>
            <a:lvl1pPr>
              <a:defRPr/>
            </a:lvl1pPr>
          </a:lstStyle>
          <a:p>
            <a:pPr lvl="0"/>
            <a:fld id="{C1494C73-53DA-4E84-8BA8-39B4CBB5C700}" type="slidenum">
              <a:t>‹Nº›</a:t>
            </a:fld>
            <a:endParaRPr lang="es-ES"/>
          </a:p>
        </p:txBody>
      </p:sp>
    </p:spTree>
    <p:extLst>
      <p:ext uri="{BB962C8B-B14F-4D97-AF65-F5344CB8AC3E}">
        <p14:creationId xmlns:p14="http://schemas.microsoft.com/office/powerpoint/2010/main" val="9520999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número de diapositiva 1"/>
          <p:cNvSpPr txBox="1">
            <a:spLocks noGrp="1"/>
          </p:cNvSpPr>
          <p:nvPr>
            <p:ph type="sldNum" sz="quarter" idx="8"/>
          </p:nvPr>
        </p:nvSpPr>
        <p:spPr/>
        <p:txBody>
          <a:bodyPr/>
          <a:lstStyle>
            <a:lvl1pPr>
              <a:defRPr/>
            </a:lvl1pPr>
          </a:lstStyle>
          <a:p>
            <a:pPr lvl="0"/>
            <a:fld id="{B71FF344-5CDF-44E0-8892-89DE4638C549}" type="slidenum">
              <a:t>‹Nº›</a:t>
            </a:fld>
            <a:endParaRPr lang="es-ES"/>
          </a:p>
        </p:txBody>
      </p:sp>
    </p:spTree>
    <p:extLst>
      <p:ext uri="{BB962C8B-B14F-4D97-AF65-F5344CB8AC3E}">
        <p14:creationId xmlns:p14="http://schemas.microsoft.com/office/powerpoint/2010/main" val="34146528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360" y="457200"/>
            <a:ext cx="2949480" cy="160020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contenido 2"/>
          <p:cNvSpPr txBox="1">
            <a:spLocks noGrp="1"/>
          </p:cNvSpPr>
          <p:nvPr>
            <p:ph type="title" idx="4294967295"/>
          </p:nvPr>
        </p:nvSpPr>
        <p:spPr>
          <a:xfrm>
            <a:off x="3887640" y="987480"/>
            <a:ext cx="4629240" cy="4873679"/>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4" name="Marcador de texto 3"/>
          <p:cNvSpPr txBox="1">
            <a:spLocks noGrp="1"/>
          </p:cNvSpPr>
          <p:nvPr>
            <p:ph type="body" idx="2"/>
          </p:nvPr>
        </p:nvSpPr>
        <p:spPr>
          <a:xfrm>
            <a:off x="630360" y="2057400"/>
            <a:ext cx="2949480" cy="381167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600"/>
            </a:lvl1pPr>
          </a:lstStyle>
          <a:p>
            <a:pPr lvl="0"/>
            <a:r>
              <a:rPr lang="es-ES"/>
              <a:t>Haga clic para modificar el estilo de texto del patrón</a:t>
            </a:r>
          </a:p>
        </p:txBody>
      </p:sp>
      <p:sp>
        <p:nvSpPr>
          <p:cNvPr id="5" name="Marcador de número de diapositiva 4"/>
          <p:cNvSpPr txBox="1">
            <a:spLocks noGrp="1"/>
          </p:cNvSpPr>
          <p:nvPr>
            <p:ph type="sldNum" sz="quarter" idx="8"/>
          </p:nvPr>
        </p:nvSpPr>
        <p:spPr/>
        <p:txBody>
          <a:bodyPr/>
          <a:lstStyle>
            <a:lvl1pPr>
              <a:defRPr/>
            </a:lvl1pPr>
          </a:lstStyle>
          <a:p>
            <a:pPr lvl="0"/>
            <a:fld id="{F96E3AD4-4516-4DDD-BC0B-76DBBD960968}" type="slidenum">
              <a:t>‹Nº›</a:t>
            </a:fld>
            <a:endParaRPr lang="es-ES"/>
          </a:p>
        </p:txBody>
      </p:sp>
    </p:spTree>
    <p:extLst>
      <p:ext uri="{BB962C8B-B14F-4D97-AF65-F5344CB8AC3E}">
        <p14:creationId xmlns:p14="http://schemas.microsoft.com/office/powerpoint/2010/main" val="16005964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360" y="457200"/>
            <a:ext cx="2949480" cy="160020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posición de imagen 2"/>
          <p:cNvSpPr txBox="1">
            <a:spLocks noGrp="1"/>
          </p:cNvSpPr>
          <p:nvPr>
            <p:ph type="title" idx="4294967295"/>
          </p:nvPr>
        </p:nvSpPr>
        <p:spPr>
          <a:xfrm>
            <a:off x="3887640" y="987480"/>
            <a:ext cx="4629240" cy="4873679"/>
          </a:xfrm>
        </p:spPr>
        <p:txBody>
          <a:bodyPr anchor="t" anchorCtr="0"/>
          <a:lstStyle>
            <a:lvl1pPr>
              <a:defRPr/>
            </a:lvl1pPr>
          </a:lstStyle>
          <a:p>
            <a:pPr lvl="0"/>
            <a:endParaRPr lang="es-AR"/>
          </a:p>
        </p:txBody>
      </p:sp>
      <p:sp>
        <p:nvSpPr>
          <p:cNvPr id="4" name="Marcador de texto 3"/>
          <p:cNvSpPr txBox="1">
            <a:spLocks noGrp="1"/>
          </p:cNvSpPr>
          <p:nvPr>
            <p:ph type="body" idx="2"/>
          </p:nvPr>
        </p:nvSpPr>
        <p:spPr>
          <a:xfrm>
            <a:off x="630360" y="2057400"/>
            <a:ext cx="2949480" cy="381167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600"/>
            </a:lvl1pPr>
          </a:lstStyle>
          <a:p>
            <a:pPr lvl="0"/>
            <a:r>
              <a:rPr lang="es-ES"/>
              <a:t>Haga clic para modificar el estilo de texto del patrón</a:t>
            </a:r>
          </a:p>
        </p:txBody>
      </p:sp>
      <p:sp>
        <p:nvSpPr>
          <p:cNvPr id="5" name="Marcador de número de diapositiva 4"/>
          <p:cNvSpPr txBox="1">
            <a:spLocks noGrp="1"/>
          </p:cNvSpPr>
          <p:nvPr>
            <p:ph type="sldNum" sz="quarter" idx="8"/>
          </p:nvPr>
        </p:nvSpPr>
        <p:spPr/>
        <p:txBody>
          <a:bodyPr/>
          <a:lstStyle>
            <a:lvl1pPr>
              <a:defRPr/>
            </a:lvl1pPr>
          </a:lstStyle>
          <a:p>
            <a:pPr lvl="0"/>
            <a:fld id="{3C23D44D-6F99-4356-8444-5403A57C7A6A}" type="slidenum">
              <a:t>‹Nº›</a:t>
            </a:fld>
            <a:endParaRPr lang="es-ES"/>
          </a:p>
        </p:txBody>
      </p:sp>
    </p:spTree>
    <p:extLst>
      <p:ext uri="{BB962C8B-B14F-4D97-AF65-F5344CB8AC3E}">
        <p14:creationId xmlns:p14="http://schemas.microsoft.com/office/powerpoint/2010/main" val="1997173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número de diapositiva 3"/>
          <p:cNvSpPr txBox="1">
            <a:spLocks noGrp="1"/>
          </p:cNvSpPr>
          <p:nvPr>
            <p:ph type="sldNum" sz="quarter" idx="8"/>
          </p:nvPr>
        </p:nvSpPr>
        <p:spPr/>
        <p:txBody>
          <a:bodyPr/>
          <a:lstStyle>
            <a:lvl1pPr>
              <a:defRPr/>
            </a:lvl1pPr>
          </a:lstStyle>
          <a:p>
            <a:pPr lvl="0"/>
            <a:fld id="{91DD8AB8-E425-4801-AE66-B3D5FF66F192}" type="slidenum">
              <a:t>‹Nº›</a:t>
            </a:fld>
            <a:endParaRPr lang="es-ES"/>
          </a:p>
        </p:txBody>
      </p:sp>
    </p:spTree>
    <p:extLst>
      <p:ext uri="{BB962C8B-B14F-4D97-AF65-F5344CB8AC3E}">
        <p14:creationId xmlns:p14="http://schemas.microsoft.com/office/powerpoint/2010/main" val="17573159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txBox="1">
            <a:spLocks noGrp="1"/>
          </p:cNvSpPr>
          <p:nvPr>
            <p:ph type="title" orient="vert"/>
          </p:nvPr>
        </p:nvSpPr>
        <p:spPr>
          <a:xfrm>
            <a:off x="6627960" y="128520"/>
            <a:ext cx="2055960" cy="5541840"/>
          </a:xfrm>
        </p:spPr>
        <p:txBody>
          <a:bodyPr vert="eaVert"/>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a:xfrm>
            <a:off x="457200" y="128520"/>
            <a:ext cx="6018120" cy="5541840"/>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número de diapositiva 3"/>
          <p:cNvSpPr txBox="1">
            <a:spLocks noGrp="1"/>
          </p:cNvSpPr>
          <p:nvPr>
            <p:ph type="sldNum" sz="quarter" idx="8"/>
          </p:nvPr>
        </p:nvSpPr>
        <p:spPr/>
        <p:txBody>
          <a:bodyPr/>
          <a:lstStyle>
            <a:lvl1pPr>
              <a:defRPr/>
            </a:lvl1pPr>
          </a:lstStyle>
          <a:p>
            <a:pPr lvl="0"/>
            <a:fld id="{50BAE6E7-6D3F-4B2A-9E0C-E27A83A4B903}" type="slidenum">
              <a:t>‹Nº›</a:t>
            </a:fld>
            <a:endParaRPr lang="es-ES"/>
          </a:p>
        </p:txBody>
      </p:sp>
    </p:spTree>
    <p:extLst>
      <p:ext uri="{BB962C8B-B14F-4D97-AF65-F5344CB8AC3E}">
        <p14:creationId xmlns:p14="http://schemas.microsoft.com/office/powerpoint/2010/main" val="29973299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txBox="1">
            <a:spLocks noGrp="1"/>
          </p:cNvSpPr>
          <p:nvPr>
            <p:ph type="ctrTitle"/>
          </p:nvPr>
        </p:nvSpPr>
        <p:spPr>
          <a:xfrm>
            <a:off x="1143000" y="1122480"/>
            <a:ext cx="6858000" cy="238752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60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Subtítulo 2"/>
          <p:cNvSpPr txBox="1">
            <a:spLocks noGrp="1"/>
          </p:cNvSpPr>
          <p:nvPr>
            <p:ph type="subTitle" idx="1"/>
          </p:nvPr>
        </p:nvSpPr>
        <p:spPr>
          <a:xfrm>
            <a:off x="1143000" y="3602160"/>
            <a:ext cx="6858000" cy="1655640"/>
          </a:xfrm>
        </p:spPr>
        <p:txBody>
          <a:bodyPr anchorCtr="1"/>
          <a:lstStyle>
            <a:lvl1pPr marL="0" indent="0" algn="ctr">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ln>
                  <a:noFill/>
                </a:ln>
              </a:defRPr>
            </a:lvl1pPr>
          </a:lstStyle>
          <a:p>
            <a:pPr lvl="0"/>
            <a:r>
              <a:rPr lang="es-ES"/>
              <a:t>Haga clic para modificar el estilo de subtítulo del patrón</a:t>
            </a:r>
          </a:p>
        </p:txBody>
      </p:sp>
      <p:sp>
        <p:nvSpPr>
          <p:cNvPr id="4" name="Marcador de número de diapositiva 3"/>
          <p:cNvSpPr txBox="1">
            <a:spLocks noGrp="1"/>
          </p:cNvSpPr>
          <p:nvPr>
            <p:ph type="sldNum" sz="quarter" idx="8"/>
          </p:nvPr>
        </p:nvSpPr>
        <p:spPr/>
        <p:txBody>
          <a:bodyPr/>
          <a:lstStyle>
            <a:lvl1pPr>
              <a:defRPr/>
            </a:lvl1pPr>
          </a:lstStyle>
          <a:p>
            <a:pPr lvl="0"/>
            <a:fld id="{150ABA2A-B08D-4A9B-96C7-671619160D50}" type="slidenum">
              <a:t>‹Nº›</a:t>
            </a:fld>
            <a:endParaRPr lang="es-ES"/>
          </a:p>
        </p:txBody>
      </p:sp>
    </p:spTree>
    <p:extLst>
      <p:ext uri="{BB962C8B-B14F-4D97-AF65-F5344CB8AC3E}">
        <p14:creationId xmlns:p14="http://schemas.microsoft.com/office/powerpoint/2010/main" val="28626593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contenido 2"/>
          <p:cNvSpPr txBox="1">
            <a:spLocks noGrp="1"/>
          </p:cNvSpPr>
          <p:nvPr>
            <p:ph type="title" idx="4294967295"/>
          </p:nvPr>
        </p:nvSpPr>
        <p:spPr>
          <a:xfrm>
            <a:off x="456839" y="1599840"/>
            <a:ext cx="8226360" cy="407124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4" name="Marcador de número de diapositiva 3"/>
          <p:cNvSpPr txBox="1">
            <a:spLocks noGrp="1"/>
          </p:cNvSpPr>
          <p:nvPr>
            <p:ph type="sldNum" sz="quarter" idx="8"/>
          </p:nvPr>
        </p:nvSpPr>
        <p:spPr/>
        <p:txBody>
          <a:bodyPr/>
          <a:lstStyle>
            <a:lvl1pPr>
              <a:defRPr/>
            </a:lvl1pPr>
          </a:lstStyle>
          <a:p>
            <a:pPr lvl="0"/>
            <a:fld id="{B1AEC6A4-38A6-4E95-A429-F88558AE61D8}" type="slidenum">
              <a:t>‹Nº›</a:t>
            </a:fld>
            <a:endParaRPr lang="es-ES"/>
          </a:p>
        </p:txBody>
      </p:sp>
    </p:spTree>
    <p:extLst>
      <p:ext uri="{BB962C8B-B14F-4D97-AF65-F5344CB8AC3E}">
        <p14:creationId xmlns:p14="http://schemas.microsoft.com/office/powerpoint/2010/main" val="1029453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360" y="457200"/>
            <a:ext cx="2949480" cy="160020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3200" kern="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contenido 2"/>
          <p:cNvSpPr txBox="1">
            <a:spLocks noGrp="1"/>
          </p:cNvSpPr>
          <p:nvPr>
            <p:ph type="title" idx="4294967295"/>
          </p:nvPr>
        </p:nvSpPr>
        <p:spPr>
          <a:xfrm>
            <a:off x="3887640" y="987480"/>
            <a:ext cx="4629240" cy="4873679"/>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kern="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4" name="Marcador de texto 3"/>
          <p:cNvSpPr txBox="1">
            <a:spLocks noGrp="1"/>
          </p:cNvSpPr>
          <p:nvPr>
            <p:ph type="body" idx="2"/>
          </p:nvPr>
        </p:nvSpPr>
        <p:spPr>
          <a:xfrm>
            <a:off x="630360" y="2057400"/>
            <a:ext cx="2949480" cy="381167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600"/>
            </a:lvl1pPr>
          </a:lstStyle>
          <a:p>
            <a:pPr lvl="0"/>
            <a:r>
              <a:rPr lang="es-ES"/>
              <a:t>Haga clic para modificar el estilo de texto del patrón</a:t>
            </a:r>
          </a:p>
        </p:txBody>
      </p:sp>
      <p:sp>
        <p:nvSpPr>
          <p:cNvPr id="5" name="Marcador de número de diapositiva 4"/>
          <p:cNvSpPr txBox="1">
            <a:spLocks noGrp="1"/>
          </p:cNvSpPr>
          <p:nvPr>
            <p:ph type="sldNum" sz="quarter" idx="8"/>
          </p:nvPr>
        </p:nvSpPr>
        <p:spPr/>
        <p:txBody>
          <a:bodyPr/>
          <a:lstStyle>
            <a:lvl1pPr>
              <a:defRPr/>
            </a:lvl1pPr>
          </a:lstStyle>
          <a:p>
            <a:pPr lvl="0"/>
            <a:fld id="{E38FF99A-B0C3-4979-BC06-20DD2569E3DE}" type="slidenum">
              <a:t>‹Nº›</a:t>
            </a:fld>
            <a:endParaRPr lang="es-ES"/>
          </a:p>
        </p:txBody>
      </p:sp>
    </p:spTree>
    <p:extLst>
      <p:ext uri="{BB962C8B-B14F-4D97-AF65-F5344CB8AC3E}">
        <p14:creationId xmlns:p14="http://schemas.microsoft.com/office/powerpoint/2010/main" val="35869121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623880" y="1709640"/>
            <a:ext cx="7886879" cy="285264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60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2"/>
          <p:cNvSpPr txBox="1">
            <a:spLocks noGrp="1"/>
          </p:cNvSpPr>
          <p:nvPr>
            <p:ph type="body" idx="1"/>
          </p:nvPr>
        </p:nvSpPr>
        <p:spPr>
          <a:xfrm>
            <a:off x="623880" y="4589640"/>
            <a:ext cx="7886879" cy="150011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solidFill>
                  <a:srgbClr val="898989"/>
                </a:solidFill>
              </a:defRPr>
            </a:lvl1pPr>
          </a:lstStyle>
          <a:p>
            <a:pPr lvl="0"/>
            <a:r>
              <a:rPr lang="es-ES"/>
              <a:t>Haga clic para modificar el estilo de texto del patrón</a:t>
            </a:r>
          </a:p>
        </p:txBody>
      </p:sp>
      <p:sp>
        <p:nvSpPr>
          <p:cNvPr id="4" name="Marcador de número de diapositiva 3"/>
          <p:cNvSpPr txBox="1">
            <a:spLocks noGrp="1"/>
          </p:cNvSpPr>
          <p:nvPr>
            <p:ph type="sldNum" sz="quarter" idx="8"/>
          </p:nvPr>
        </p:nvSpPr>
        <p:spPr/>
        <p:txBody>
          <a:bodyPr/>
          <a:lstStyle>
            <a:lvl1pPr>
              <a:defRPr/>
            </a:lvl1pPr>
          </a:lstStyle>
          <a:p>
            <a:pPr lvl="0"/>
            <a:fld id="{89D95F65-BAD1-440B-8685-AB31A00225DE}" type="slidenum">
              <a:t>‹Nº›</a:t>
            </a:fld>
            <a:endParaRPr lang="es-ES"/>
          </a:p>
        </p:txBody>
      </p:sp>
    </p:spTree>
    <p:extLst>
      <p:ext uri="{BB962C8B-B14F-4D97-AF65-F5344CB8AC3E}">
        <p14:creationId xmlns:p14="http://schemas.microsoft.com/office/powerpoint/2010/main" val="30752521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contenido 2"/>
          <p:cNvSpPr txBox="1">
            <a:spLocks noGrp="1"/>
          </p:cNvSpPr>
          <p:nvPr>
            <p:ph type="title" idx="4294967295"/>
          </p:nvPr>
        </p:nvSpPr>
        <p:spPr>
          <a:xfrm>
            <a:off x="457200" y="1600200"/>
            <a:ext cx="4037039" cy="407052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4" name="Marcador de contenido 3"/>
          <p:cNvSpPr txBox="1">
            <a:spLocks noGrp="1"/>
          </p:cNvSpPr>
          <p:nvPr>
            <p:ph type="title" idx="4294967295"/>
          </p:nvPr>
        </p:nvSpPr>
        <p:spPr>
          <a:xfrm>
            <a:off x="4646520" y="1600200"/>
            <a:ext cx="4037039" cy="407052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5" name="Marcador de número de diapositiva 4"/>
          <p:cNvSpPr txBox="1">
            <a:spLocks noGrp="1"/>
          </p:cNvSpPr>
          <p:nvPr>
            <p:ph type="sldNum" sz="quarter" idx="8"/>
          </p:nvPr>
        </p:nvSpPr>
        <p:spPr/>
        <p:txBody>
          <a:bodyPr/>
          <a:lstStyle>
            <a:lvl1pPr>
              <a:defRPr/>
            </a:lvl1pPr>
          </a:lstStyle>
          <a:p>
            <a:pPr lvl="0"/>
            <a:fld id="{0359BBE4-B9CF-4FC0-AE68-07B89A5A0504}" type="slidenum">
              <a:t>‹Nº›</a:t>
            </a:fld>
            <a:endParaRPr lang="es-ES"/>
          </a:p>
        </p:txBody>
      </p:sp>
    </p:spTree>
    <p:extLst>
      <p:ext uri="{BB962C8B-B14F-4D97-AF65-F5344CB8AC3E}">
        <p14:creationId xmlns:p14="http://schemas.microsoft.com/office/powerpoint/2010/main" val="38783579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360" y="365040"/>
            <a:ext cx="7886879" cy="1325520"/>
          </a:xfrm>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2"/>
          <p:cNvSpPr txBox="1">
            <a:spLocks noGrp="1"/>
          </p:cNvSpPr>
          <p:nvPr>
            <p:ph type="body" idx="1"/>
          </p:nvPr>
        </p:nvSpPr>
        <p:spPr>
          <a:xfrm>
            <a:off x="630360" y="1681200"/>
            <a:ext cx="3868559" cy="824040"/>
          </a:xfrm>
        </p:spPr>
        <p:txBody>
          <a:bodyPr anchor="b"/>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b="1"/>
            </a:lvl1pPr>
          </a:lstStyle>
          <a:p>
            <a:pPr lvl="0"/>
            <a:r>
              <a:rPr lang="es-ES"/>
              <a:t>Haga clic para modificar el estilo de texto del patrón</a:t>
            </a:r>
          </a:p>
        </p:txBody>
      </p:sp>
      <p:sp>
        <p:nvSpPr>
          <p:cNvPr id="4" name="Marcador de contenido 3"/>
          <p:cNvSpPr txBox="1">
            <a:spLocks noGrp="1"/>
          </p:cNvSpPr>
          <p:nvPr>
            <p:ph type="title" idx="4294967295"/>
          </p:nvPr>
        </p:nvSpPr>
        <p:spPr>
          <a:xfrm>
            <a:off x="630360" y="2505240"/>
            <a:ext cx="3868559" cy="368460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5" name="Marcador de texto 4"/>
          <p:cNvSpPr txBox="1">
            <a:spLocks noGrp="1"/>
          </p:cNvSpPr>
          <p:nvPr>
            <p:ph type="body" idx="3"/>
          </p:nvPr>
        </p:nvSpPr>
        <p:spPr>
          <a:xfrm>
            <a:off x="4629240" y="1681200"/>
            <a:ext cx="3887640" cy="824040"/>
          </a:xfrm>
        </p:spPr>
        <p:txBody>
          <a:bodyPr anchor="b"/>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b="1"/>
            </a:lvl1pPr>
          </a:lstStyle>
          <a:p>
            <a:pPr lvl="0"/>
            <a:r>
              <a:rPr lang="es-ES"/>
              <a:t>Haga clic para modificar el estilo de texto del patrón</a:t>
            </a:r>
          </a:p>
        </p:txBody>
      </p:sp>
      <p:sp>
        <p:nvSpPr>
          <p:cNvPr id="6" name="Marcador de contenido 5"/>
          <p:cNvSpPr txBox="1">
            <a:spLocks noGrp="1"/>
          </p:cNvSpPr>
          <p:nvPr>
            <p:ph type="title" idx="4294967295"/>
          </p:nvPr>
        </p:nvSpPr>
        <p:spPr>
          <a:xfrm>
            <a:off x="4629240" y="2505240"/>
            <a:ext cx="3887640" cy="368460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7" name="Marcador de número de diapositiva 6"/>
          <p:cNvSpPr txBox="1">
            <a:spLocks noGrp="1"/>
          </p:cNvSpPr>
          <p:nvPr>
            <p:ph type="sldNum" sz="quarter" idx="8"/>
          </p:nvPr>
        </p:nvSpPr>
        <p:spPr/>
        <p:txBody>
          <a:bodyPr/>
          <a:lstStyle>
            <a:lvl1pPr>
              <a:defRPr/>
            </a:lvl1pPr>
          </a:lstStyle>
          <a:p>
            <a:pPr lvl="0"/>
            <a:fld id="{F2D22667-7443-4892-B18D-3EDB77BD2026}" type="slidenum">
              <a:t>‹Nº›</a:t>
            </a:fld>
            <a:endParaRPr lang="es-ES"/>
          </a:p>
        </p:txBody>
      </p:sp>
    </p:spTree>
    <p:extLst>
      <p:ext uri="{BB962C8B-B14F-4D97-AF65-F5344CB8AC3E}">
        <p14:creationId xmlns:p14="http://schemas.microsoft.com/office/powerpoint/2010/main" val="19396765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número de diapositiva 2"/>
          <p:cNvSpPr txBox="1">
            <a:spLocks noGrp="1"/>
          </p:cNvSpPr>
          <p:nvPr>
            <p:ph type="sldNum" sz="quarter" idx="8"/>
          </p:nvPr>
        </p:nvSpPr>
        <p:spPr/>
        <p:txBody>
          <a:bodyPr/>
          <a:lstStyle>
            <a:lvl1pPr>
              <a:defRPr/>
            </a:lvl1pPr>
          </a:lstStyle>
          <a:p>
            <a:pPr lvl="0"/>
            <a:fld id="{0A7B9D64-C094-4B13-8A75-DC78C425D63B}" type="slidenum">
              <a:t>‹Nº›</a:t>
            </a:fld>
            <a:endParaRPr lang="es-ES"/>
          </a:p>
        </p:txBody>
      </p:sp>
    </p:spTree>
    <p:extLst>
      <p:ext uri="{BB962C8B-B14F-4D97-AF65-F5344CB8AC3E}">
        <p14:creationId xmlns:p14="http://schemas.microsoft.com/office/powerpoint/2010/main" val="30237660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número de diapositiva 1"/>
          <p:cNvSpPr txBox="1">
            <a:spLocks noGrp="1"/>
          </p:cNvSpPr>
          <p:nvPr>
            <p:ph type="sldNum" sz="quarter" idx="8"/>
          </p:nvPr>
        </p:nvSpPr>
        <p:spPr/>
        <p:txBody>
          <a:bodyPr/>
          <a:lstStyle>
            <a:lvl1pPr>
              <a:defRPr/>
            </a:lvl1pPr>
          </a:lstStyle>
          <a:p>
            <a:pPr lvl="0"/>
            <a:fld id="{7E818544-14A4-4273-BF05-CC2E9899110B}" type="slidenum">
              <a:t>‹Nº›</a:t>
            </a:fld>
            <a:endParaRPr lang="es-ES"/>
          </a:p>
        </p:txBody>
      </p:sp>
      <p:sp>
        <p:nvSpPr>
          <p:cNvPr id="3" name="2 Título"/>
          <p:cNvSpPr txBox="1">
            <a:spLocks noGrp="1"/>
          </p:cNvSpPr>
          <p:nvPr>
            <p:ph type="title" idx="4294967295"/>
          </p:nvPr>
        </p:nvSpPr>
        <p:spPr>
          <a:xfrm>
            <a:off x="457200" y="273600"/>
            <a:ext cx="8229240" cy="1144800"/>
          </a:xfrm>
        </p:spPr>
        <p:txBody>
          <a:bodyPr lIns="0" tIns="0" rIns="0" bIns="0"/>
          <a:lstStyle>
            <a:lvl1pPr>
              <a:defRPr/>
            </a:lvl1pPr>
          </a:lstStyle>
          <a:p>
            <a:endParaRPr lang="es-AR"/>
          </a:p>
        </p:txBody>
      </p:sp>
      <p:sp>
        <p:nvSpPr>
          <p:cNvPr id="4" name="3 Marcador de texto"/>
          <p:cNvSpPr txBox="1">
            <a:spLocks noGrp="1"/>
          </p:cNvSpPr>
          <p:nvPr>
            <p:ph type="body" idx="4294967295"/>
          </p:nvPr>
        </p:nvSpPr>
        <p:spPr>
          <a:xfrm>
            <a:off x="457200" y="1604520"/>
            <a:ext cx="8046360" cy="3977640"/>
          </a:xfrm>
        </p:spPr>
        <p:txBody>
          <a:bodyPr lIns="0" tIns="0" rIns="0" bIns="0"/>
          <a:lstStyle>
            <a:lvl1pPr>
              <a:spcBef>
                <a:spcPts val="0"/>
              </a:spcBef>
              <a:spcAft>
                <a:spcPts val="1417"/>
              </a:spcAft>
              <a:tabLst/>
              <a:defRPr lang="es-AR">
                <a:ln>
                  <a:noFill/>
                </a:ln>
                <a:latin typeface="Arial" pitchFamily="18"/>
                <a:ea typeface="Microsoft YaHei" pitchFamily="2"/>
                <a:cs typeface="Mangal" pitchFamily="2"/>
              </a:defRPr>
            </a:lvl1pPr>
          </a:lstStyle>
          <a:p>
            <a:endParaRPr lang="es-AR"/>
          </a:p>
        </p:txBody>
      </p:sp>
    </p:spTree>
    <p:extLst>
      <p:ext uri="{BB962C8B-B14F-4D97-AF65-F5344CB8AC3E}">
        <p14:creationId xmlns:p14="http://schemas.microsoft.com/office/powerpoint/2010/main" val="1900346191"/>
      </p:ext>
    </p:extLst>
  </p:cSld>
  <p:clrMapOvr>
    <a:masterClrMapping/>
  </p:clrMapOvr>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360" y="457200"/>
            <a:ext cx="2949480" cy="160020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contenido 2"/>
          <p:cNvSpPr txBox="1">
            <a:spLocks noGrp="1"/>
          </p:cNvSpPr>
          <p:nvPr>
            <p:ph type="title" idx="4294967295"/>
          </p:nvPr>
        </p:nvSpPr>
        <p:spPr>
          <a:xfrm>
            <a:off x="3887640" y="987480"/>
            <a:ext cx="4629240" cy="4873679"/>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4" name="Marcador de texto 3"/>
          <p:cNvSpPr txBox="1">
            <a:spLocks noGrp="1"/>
          </p:cNvSpPr>
          <p:nvPr>
            <p:ph type="body" idx="2"/>
          </p:nvPr>
        </p:nvSpPr>
        <p:spPr>
          <a:xfrm>
            <a:off x="630360" y="2057400"/>
            <a:ext cx="2949480" cy="381167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600"/>
            </a:lvl1pPr>
          </a:lstStyle>
          <a:p>
            <a:pPr lvl="0"/>
            <a:r>
              <a:rPr lang="es-ES"/>
              <a:t>Haga clic para modificar el estilo de texto del patrón</a:t>
            </a:r>
          </a:p>
        </p:txBody>
      </p:sp>
      <p:sp>
        <p:nvSpPr>
          <p:cNvPr id="5" name="Marcador de número de diapositiva 4"/>
          <p:cNvSpPr txBox="1">
            <a:spLocks noGrp="1"/>
          </p:cNvSpPr>
          <p:nvPr>
            <p:ph type="sldNum" sz="quarter" idx="8"/>
          </p:nvPr>
        </p:nvSpPr>
        <p:spPr/>
        <p:txBody>
          <a:bodyPr/>
          <a:lstStyle>
            <a:lvl1pPr>
              <a:defRPr/>
            </a:lvl1pPr>
          </a:lstStyle>
          <a:p>
            <a:pPr lvl="0"/>
            <a:fld id="{6F87A765-2192-4F3B-AF6D-19D72F09C307}" type="slidenum">
              <a:t>‹Nº›</a:t>
            </a:fld>
            <a:endParaRPr lang="es-ES"/>
          </a:p>
        </p:txBody>
      </p:sp>
    </p:spTree>
    <p:extLst>
      <p:ext uri="{BB962C8B-B14F-4D97-AF65-F5344CB8AC3E}">
        <p14:creationId xmlns:p14="http://schemas.microsoft.com/office/powerpoint/2010/main" val="6282409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360" y="457200"/>
            <a:ext cx="2949480" cy="160020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posición de imagen 2"/>
          <p:cNvSpPr txBox="1">
            <a:spLocks noGrp="1"/>
          </p:cNvSpPr>
          <p:nvPr>
            <p:ph type="title" idx="4294967295"/>
          </p:nvPr>
        </p:nvSpPr>
        <p:spPr>
          <a:xfrm>
            <a:off x="3887640" y="987480"/>
            <a:ext cx="4629240" cy="4873679"/>
          </a:xfrm>
        </p:spPr>
        <p:txBody>
          <a:bodyPr anchor="t" anchorCtr="0"/>
          <a:lstStyle>
            <a:lvl1pPr>
              <a:defRPr/>
            </a:lvl1pPr>
          </a:lstStyle>
          <a:p>
            <a:pPr lvl="0"/>
            <a:endParaRPr lang="es-AR"/>
          </a:p>
        </p:txBody>
      </p:sp>
      <p:sp>
        <p:nvSpPr>
          <p:cNvPr id="4" name="Marcador de texto 3"/>
          <p:cNvSpPr txBox="1">
            <a:spLocks noGrp="1"/>
          </p:cNvSpPr>
          <p:nvPr>
            <p:ph type="body" idx="2"/>
          </p:nvPr>
        </p:nvSpPr>
        <p:spPr>
          <a:xfrm>
            <a:off x="630360" y="2057400"/>
            <a:ext cx="2949480" cy="381167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600"/>
            </a:lvl1pPr>
          </a:lstStyle>
          <a:p>
            <a:pPr lvl="0"/>
            <a:r>
              <a:rPr lang="es-ES"/>
              <a:t>Haga clic para modificar el estilo de texto del patrón</a:t>
            </a:r>
          </a:p>
        </p:txBody>
      </p:sp>
      <p:sp>
        <p:nvSpPr>
          <p:cNvPr id="5" name="Marcador de número de diapositiva 4"/>
          <p:cNvSpPr txBox="1">
            <a:spLocks noGrp="1"/>
          </p:cNvSpPr>
          <p:nvPr>
            <p:ph type="sldNum" sz="quarter" idx="8"/>
          </p:nvPr>
        </p:nvSpPr>
        <p:spPr/>
        <p:txBody>
          <a:bodyPr/>
          <a:lstStyle>
            <a:lvl1pPr>
              <a:defRPr/>
            </a:lvl1pPr>
          </a:lstStyle>
          <a:p>
            <a:pPr lvl="0"/>
            <a:fld id="{C893F0CE-43F0-4AD0-A604-7B89459A821A}" type="slidenum">
              <a:t>‹Nº›</a:t>
            </a:fld>
            <a:endParaRPr lang="es-ES"/>
          </a:p>
        </p:txBody>
      </p:sp>
    </p:spTree>
    <p:extLst>
      <p:ext uri="{BB962C8B-B14F-4D97-AF65-F5344CB8AC3E}">
        <p14:creationId xmlns:p14="http://schemas.microsoft.com/office/powerpoint/2010/main" val="22971441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número de diapositiva 3"/>
          <p:cNvSpPr txBox="1">
            <a:spLocks noGrp="1"/>
          </p:cNvSpPr>
          <p:nvPr>
            <p:ph type="sldNum" sz="quarter" idx="8"/>
          </p:nvPr>
        </p:nvSpPr>
        <p:spPr/>
        <p:txBody>
          <a:bodyPr/>
          <a:lstStyle>
            <a:lvl1pPr>
              <a:defRPr/>
            </a:lvl1pPr>
          </a:lstStyle>
          <a:p>
            <a:pPr lvl="0"/>
            <a:fld id="{6BA486D6-2DE2-4D49-A53C-7342B38D823D}" type="slidenum">
              <a:t>‹Nº›</a:t>
            </a:fld>
            <a:endParaRPr lang="es-ES"/>
          </a:p>
        </p:txBody>
      </p:sp>
    </p:spTree>
    <p:extLst>
      <p:ext uri="{BB962C8B-B14F-4D97-AF65-F5344CB8AC3E}">
        <p14:creationId xmlns:p14="http://schemas.microsoft.com/office/powerpoint/2010/main" val="13894157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txBox="1">
            <a:spLocks noGrp="1"/>
          </p:cNvSpPr>
          <p:nvPr>
            <p:ph type="title" orient="vert"/>
          </p:nvPr>
        </p:nvSpPr>
        <p:spPr>
          <a:xfrm>
            <a:off x="6627960" y="128520"/>
            <a:ext cx="2055960" cy="5541840"/>
          </a:xfrm>
        </p:spPr>
        <p:txBody>
          <a:bodyPr vert="eaVert"/>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a:xfrm>
            <a:off x="457200" y="128520"/>
            <a:ext cx="6018120" cy="5541840"/>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número de diapositiva 3"/>
          <p:cNvSpPr txBox="1">
            <a:spLocks noGrp="1"/>
          </p:cNvSpPr>
          <p:nvPr>
            <p:ph type="sldNum" sz="quarter" idx="8"/>
          </p:nvPr>
        </p:nvSpPr>
        <p:spPr/>
        <p:txBody>
          <a:bodyPr/>
          <a:lstStyle>
            <a:lvl1pPr>
              <a:defRPr/>
            </a:lvl1pPr>
          </a:lstStyle>
          <a:p>
            <a:pPr lvl="0"/>
            <a:fld id="{9A2A1CC9-2BA0-49BB-9660-D548079909B3}" type="slidenum">
              <a:t>‹Nº›</a:t>
            </a:fld>
            <a:endParaRPr lang="es-ES"/>
          </a:p>
        </p:txBody>
      </p:sp>
    </p:spTree>
    <p:extLst>
      <p:ext uri="{BB962C8B-B14F-4D97-AF65-F5344CB8AC3E}">
        <p14:creationId xmlns:p14="http://schemas.microsoft.com/office/powerpoint/2010/main" val="920967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txBox="1">
            <a:spLocks noGrp="1"/>
          </p:cNvSpPr>
          <p:nvPr>
            <p:ph type="ctrTitle"/>
          </p:nvPr>
        </p:nvSpPr>
        <p:spPr>
          <a:xfrm>
            <a:off x="1143000" y="1122480"/>
            <a:ext cx="6858000" cy="238752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60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Subtítulo 2"/>
          <p:cNvSpPr txBox="1">
            <a:spLocks noGrp="1"/>
          </p:cNvSpPr>
          <p:nvPr>
            <p:ph type="subTitle" idx="1"/>
          </p:nvPr>
        </p:nvSpPr>
        <p:spPr>
          <a:xfrm>
            <a:off x="1143000" y="3602160"/>
            <a:ext cx="6858000" cy="1655640"/>
          </a:xfrm>
        </p:spPr>
        <p:txBody>
          <a:bodyPr anchorCtr="1"/>
          <a:lstStyle>
            <a:lvl1pPr marL="0" indent="0" algn="ctr">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ln>
                  <a:noFill/>
                </a:ln>
              </a:defRPr>
            </a:lvl1pPr>
          </a:lstStyle>
          <a:p>
            <a:pPr lvl="0"/>
            <a:r>
              <a:rPr lang="es-ES"/>
              <a:t>Haga clic para modificar el estilo de subtítulo del patrón</a:t>
            </a:r>
          </a:p>
        </p:txBody>
      </p:sp>
      <p:sp>
        <p:nvSpPr>
          <p:cNvPr id="4" name="Marcador de número de diapositiva 3"/>
          <p:cNvSpPr txBox="1">
            <a:spLocks noGrp="1"/>
          </p:cNvSpPr>
          <p:nvPr>
            <p:ph type="sldNum" sz="quarter" idx="8"/>
          </p:nvPr>
        </p:nvSpPr>
        <p:spPr/>
        <p:txBody>
          <a:bodyPr/>
          <a:lstStyle>
            <a:lvl1pPr>
              <a:defRPr/>
            </a:lvl1pPr>
          </a:lstStyle>
          <a:p>
            <a:pPr lvl="0"/>
            <a:fld id="{0213ED11-43D8-4A00-9735-1885419570E7}" type="slidenum">
              <a:t>‹Nº›</a:t>
            </a:fld>
            <a:endParaRPr lang="es-ES"/>
          </a:p>
        </p:txBody>
      </p:sp>
    </p:spTree>
    <p:extLst>
      <p:ext uri="{BB962C8B-B14F-4D97-AF65-F5344CB8AC3E}">
        <p14:creationId xmlns:p14="http://schemas.microsoft.com/office/powerpoint/2010/main" val="3358301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360" y="457200"/>
            <a:ext cx="2949480" cy="160020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3200" kern="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posición de imagen 2"/>
          <p:cNvSpPr txBox="1">
            <a:spLocks noGrp="1"/>
          </p:cNvSpPr>
          <p:nvPr>
            <p:ph type="title" idx="4294967295"/>
          </p:nvPr>
        </p:nvSpPr>
        <p:spPr>
          <a:xfrm>
            <a:off x="3887640" y="987480"/>
            <a:ext cx="4629240" cy="4873679"/>
          </a:xfrm>
        </p:spPr>
        <p:txBody>
          <a:bodyPr anchor="t" anchorCtr="0"/>
          <a:lstStyle>
            <a:lvl1pPr>
              <a:defRPr/>
            </a:lvl1pPr>
          </a:lstStyle>
          <a:p>
            <a:pPr lvl="0"/>
            <a:endParaRPr lang="es-AR"/>
          </a:p>
        </p:txBody>
      </p:sp>
      <p:sp>
        <p:nvSpPr>
          <p:cNvPr id="4" name="Marcador de texto 3"/>
          <p:cNvSpPr txBox="1">
            <a:spLocks noGrp="1"/>
          </p:cNvSpPr>
          <p:nvPr>
            <p:ph type="body" idx="2"/>
          </p:nvPr>
        </p:nvSpPr>
        <p:spPr>
          <a:xfrm>
            <a:off x="630360" y="2057400"/>
            <a:ext cx="2949480" cy="381167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600"/>
            </a:lvl1pPr>
          </a:lstStyle>
          <a:p>
            <a:pPr lvl="0"/>
            <a:r>
              <a:rPr lang="es-ES"/>
              <a:t>Haga clic para modificar el estilo de texto del patrón</a:t>
            </a:r>
          </a:p>
        </p:txBody>
      </p:sp>
      <p:sp>
        <p:nvSpPr>
          <p:cNvPr id="5" name="Marcador de número de diapositiva 4"/>
          <p:cNvSpPr txBox="1">
            <a:spLocks noGrp="1"/>
          </p:cNvSpPr>
          <p:nvPr>
            <p:ph type="sldNum" sz="quarter" idx="8"/>
          </p:nvPr>
        </p:nvSpPr>
        <p:spPr/>
        <p:txBody>
          <a:bodyPr/>
          <a:lstStyle>
            <a:lvl1pPr>
              <a:defRPr/>
            </a:lvl1pPr>
          </a:lstStyle>
          <a:p>
            <a:pPr lvl="0"/>
            <a:fld id="{9A43CCD0-7BEC-4F0F-B716-0C6372F4796F}" type="slidenum">
              <a:t>‹Nº›</a:t>
            </a:fld>
            <a:endParaRPr lang="es-ES"/>
          </a:p>
        </p:txBody>
      </p:sp>
    </p:spTree>
    <p:extLst>
      <p:ext uri="{BB962C8B-B14F-4D97-AF65-F5344CB8AC3E}">
        <p14:creationId xmlns:p14="http://schemas.microsoft.com/office/powerpoint/2010/main" val="27601400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contenido 2"/>
          <p:cNvSpPr txBox="1">
            <a:spLocks noGrp="1"/>
          </p:cNvSpPr>
          <p:nvPr>
            <p:ph type="title" idx="4294967295"/>
          </p:nvPr>
        </p:nvSpPr>
        <p:spPr>
          <a:xfrm>
            <a:off x="456839" y="1599840"/>
            <a:ext cx="8226360" cy="407124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4" name="Marcador de número de diapositiva 3"/>
          <p:cNvSpPr txBox="1">
            <a:spLocks noGrp="1"/>
          </p:cNvSpPr>
          <p:nvPr>
            <p:ph type="sldNum" sz="quarter" idx="8"/>
          </p:nvPr>
        </p:nvSpPr>
        <p:spPr/>
        <p:txBody>
          <a:bodyPr/>
          <a:lstStyle>
            <a:lvl1pPr>
              <a:defRPr/>
            </a:lvl1pPr>
          </a:lstStyle>
          <a:p>
            <a:pPr lvl="0"/>
            <a:fld id="{397E8042-022A-4D2B-AA62-E73544EB6934}" type="slidenum">
              <a:t>‹Nº›</a:t>
            </a:fld>
            <a:endParaRPr lang="es-ES"/>
          </a:p>
        </p:txBody>
      </p:sp>
    </p:spTree>
    <p:extLst>
      <p:ext uri="{BB962C8B-B14F-4D97-AF65-F5344CB8AC3E}">
        <p14:creationId xmlns:p14="http://schemas.microsoft.com/office/powerpoint/2010/main" val="25452521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623880" y="1709640"/>
            <a:ext cx="7886879" cy="285264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60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2"/>
          <p:cNvSpPr txBox="1">
            <a:spLocks noGrp="1"/>
          </p:cNvSpPr>
          <p:nvPr>
            <p:ph type="body" idx="1"/>
          </p:nvPr>
        </p:nvSpPr>
        <p:spPr>
          <a:xfrm>
            <a:off x="623880" y="4589640"/>
            <a:ext cx="7886879" cy="150011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solidFill>
                  <a:srgbClr val="898989"/>
                </a:solidFill>
              </a:defRPr>
            </a:lvl1pPr>
          </a:lstStyle>
          <a:p>
            <a:pPr lvl="0"/>
            <a:r>
              <a:rPr lang="es-ES"/>
              <a:t>Haga clic para modificar el estilo de texto del patrón</a:t>
            </a:r>
          </a:p>
        </p:txBody>
      </p:sp>
      <p:sp>
        <p:nvSpPr>
          <p:cNvPr id="4" name="Marcador de número de diapositiva 3"/>
          <p:cNvSpPr txBox="1">
            <a:spLocks noGrp="1"/>
          </p:cNvSpPr>
          <p:nvPr>
            <p:ph type="sldNum" sz="quarter" idx="8"/>
          </p:nvPr>
        </p:nvSpPr>
        <p:spPr/>
        <p:txBody>
          <a:bodyPr/>
          <a:lstStyle>
            <a:lvl1pPr>
              <a:defRPr/>
            </a:lvl1pPr>
          </a:lstStyle>
          <a:p>
            <a:pPr lvl="0"/>
            <a:fld id="{8DFD66AB-0FD7-4CE1-9413-914F4874D57C}" type="slidenum">
              <a:t>‹Nº›</a:t>
            </a:fld>
            <a:endParaRPr lang="es-ES"/>
          </a:p>
        </p:txBody>
      </p:sp>
    </p:spTree>
    <p:extLst>
      <p:ext uri="{BB962C8B-B14F-4D97-AF65-F5344CB8AC3E}">
        <p14:creationId xmlns:p14="http://schemas.microsoft.com/office/powerpoint/2010/main" val="305661717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contenido 2"/>
          <p:cNvSpPr txBox="1">
            <a:spLocks noGrp="1"/>
          </p:cNvSpPr>
          <p:nvPr>
            <p:ph type="title" idx="4294967295"/>
          </p:nvPr>
        </p:nvSpPr>
        <p:spPr>
          <a:xfrm>
            <a:off x="457200" y="1600200"/>
            <a:ext cx="4037039" cy="407052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4" name="Marcador de contenido 3"/>
          <p:cNvSpPr txBox="1">
            <a:spLocks noGrp="1"/>
          </p:cNvSpPr>
          <p:nvPr>
            <p:ph type="title" idx="4294967295"/>
          </p:nvPr>
        </p:nvSpPr>
        <p:spPr>
          <a:xfrm>
            <a:off x="4646520" y="1600200"/>
            <a:ext cx="4037039" cy="407052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5" name="Marcador de número de diapositiva 4"/>
          <p:cNvSpPr txBox="1">
            <a:spLocks noGrp="1"/>
          </p:cNvSpPr>
          <p:nvPr>
            <p:ph type="sldNum" sz="quarter" idx="8"/>
          </p:nvPr>
        </p:nvSpPr>
        <p:spPr/>
        <p:txBody>
          <a:bodyPr/>
          <a:lstStyle>
            <a:lvl1pPr>
              <a:defRPr/>
            </a:lvl1pPr>
          </a:lstStyle>
          <a:p>
            <a:pPr lvl="0"/>
            <a:fld id="{4CDBBBEB-148D-44A6-8910-D42F7032054B}" type="slidenum">
              <a:t>‹Nº›</a:t>
            </a:fld>
            <a:endParaRPr lang="es-ES"/>
          </a:p>
        </p:txBody>
      </p:sp>
    </p:spTree>
    <p:extLst>
      <p:ext uri="{BB962C8B-B14F-4D97-AF65-F5344CB8AC3E}">
        <p14:creationId xmlns:p14="http://schemas.microsoft.com/office/powerpoint/2010/main" val="36908365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360" y="365040"/>
            <a:ext cx="7886879" cy="1325520"/>
          </a:xfrm>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2"/>
          <p:cNvSpPr txBox="1">
            <a:spLocks noGrp="1"/>
          </p:cNvSpPr>
          <p:nvPr>
            <p:ph type="body" idx="1"/>
          </p:nvPr>
        </p:nvSpPr>
        <p:spPr>
          <a:xfrm>
            <a:off x="630360" y="1681200"/>
            <a:ext cx="3868559" cy="824040"/>
          </a:xfrm>
        </p:spPr>
        <p:txBody>
          <a:bodyPr anchor="b"/>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b="1"/>
            </a:lvl1pPr>
          </a:lstStyle>
          <a:p>
            <a:pPr lvl="0"/>
            <a:r>
              <a:rPr lang="es-ES"/>
              <a:t>Haga clic para modificar el estilo de texto del patrón</a:t>
            </a:r>
          </a:p>
        </p:txBody>
      </p:sp>
      <p:sp>
        <p:nvSpPr>
          <p:cNvPr id="4" name="Marcador de contenido 3"/>
          <p:cNvSpPr txBox="1">
            <a:spLocks noGrp="1"/>
          </p:cNvSpPr>
          <p:nvPr>
            <p:ph type="title" idx="4294967295"/>
          </p:nvPr>
        </p:nvSpPr>
        <p:spPr>
          <a:xfrm>
            <a:off x="630360" y="2505240"/>
            <a:ext cx="3868559" cy="368460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5" name="Marcador de texto 4"/>
          <p:cNvSpPr txBox="1">
            <a:spLocks noGrp="1"/>
          </p:cNvSpPr>
          <p:nvPr>
            <p:ph type="body" idx="3"/>
          </p:nvPr>
        </p:nvSpPr>
        <p:spPr>
          <a:xfrm>
            <a:off x="4629240" y="1681200"/>
            <a:ext cx="3887640" cy="824040"/>
          </a:xfrm>
        </p:spPr>
        <p:txBody>
          <a:bodyPr anchor="b"/>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b="1"/>
            </a:lvl1pPr>
          </a:lstStyle>
          <a:p>
            <a:pPr lvl="0"/>
            <a:r>
              <a:rPr lang="es-ES"/>
              <a:t>Haga clic para modificar el estilo de texto del patrón</a:t>
            </a:r>
          </a:p>
        </p:txBody>
      </p:sp>
      <p:sp>
        <p:nvSpPr>
          <p:cNvPr id="6" name="Marcador de contenido 5"/>
          <p:cNvSpPr txBox="1">
            <a:spLocks noGrp="1"/>
          </p:cNvSpPr>
          <p:nvPr>
            <p:ph type="title" idx="4294967295"/>
          </p:nvPr>
        </p:nvSpPr>
        <p:spPr>
          <a:xfrm>
            <a:off x="4629240" y="2505240"/>
            <a:ext cx="3887640" cy="368460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7" name="Marcador de número de diapositiva 6"/>
          <p:cNvSpPr txBox="1">
            <a:spLocks noGrp="1"/>
          </p:cNvSpPr>
          <p:nvPr>
            <p:ph type="sldNum" sz="quarter" idx="8"/>
          </p:nvPr>
        </p:nvSpPr>
        <p:spPr/>
        <p:txBody>
          <a:bodyPr/>
          <a:lstStyle>
            <a:lvl1pPr>
              <a:defRPr/>
            </a:lvl1pPr>
          </a:lstStyle>
          <a:p>
            <a:pPr lvl="0"/>
            <a:fld id="{798C7CA0-6148-42A2-9900-558630A41773}" type="slidenum">
              <a:t>‹Nº›</a:t>
            </a:fld>
            <a:endParaRPr lang="es-ES"/>
          </a:p>
        </p:txBody>
      </p:sp>
    </p:spTree>
    <p:extLst>
      <p:ext uri="{BB962C8B-B14F-4D97-AF65-F5344CB8AC3E}">
        <p14:creationId xmlns:p14="http://schemas.microsoft.com/office/powerpoint/2010/main" val="21253205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número de diapositiva 2"/>
          <p:cNvSpPr txBox="1">
            <a:spLocks noGrp="1"/>
          </p:cNvSpPr>
          <p:nvPr>
            <p:ph type="sldNum" sz="quarter" idx="8"/>
          </p:nvPr>
        </p:nvSpPr>
        <p:spPr/>
        <p:txBody>
          <a:bodyPr/>
          <a:lstStyle>
            <a:lvl1pPr>
              <a:defRPr/>
            </a:lvl1pPr>
          </a:lstStyle>
          <a:p>
            <a:pPr lvl="0"/>
            <a:fld id="{4F566FE2-5413-4BA2-A33F-51A6D6B1F075}" type="slidenum">
              <a:t>‹Nº›</a:t>
            </a:fld>
            <a:endParaRPr lang="es-ES"/>
          </a:p>
        </p:txBody>
      </p:sp>
    </p:spTree>
    <p:extLst>
      <p:ext uri="{BB962C8B-B14F-4D97-AF65-F5344CB8AC3E}">
        <p14:creationId xmlns:p14="http://schemas.microsoft.com/office/powerpoint/2010/main" val="33003966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número de diapositiva 1"/>
          <p:cNvSpPr txBox="1">
            <a:spLocks noGrp="1"/>
          </p:cNvSpPr>
          <p:nvPr>
            <p:ph type="sldNum" sz="quarter" idx="8"/>
          </p:nvPr>
        </p:nvSpPr>
        <p:spPr/>
        <p:txBody>
          <a:bodyPr/>
          <a:lstStyle>
            <a:lvl1pPr>
              <a:defRPr/>
            </a:lvl1pPr>
          </a:lstStyle>
          <a:p>
            <a:pPr lvl="0"/>
            <a:fld id="{E6DAE4C7-6FF5-4CEA-8C96-7464CEE16A70}" type="slidenum">
              <a:t>‹Nº›</a:t>
            </a:fld>
            <a:endParaRPr lang="es-ES"/>
          </a:p>
        </p:txBody>
      </p:sp>
    </p:spTree>
    <p:extLst>
      <p:ext uri="{BB962C8B-B14F-4D97-AF65-F5344CB8AC3E}">
        <p14:creationId xmlns:p14="http://schemas.microsoft.com/office/powerpoint/2010/main" val="24432835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360" y="457200"/>
            <a:ext cx="2949480" cy="160020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contenido 2"/>
          <p:cNvSpPr txBox="1">
            <a:spLocks noGrp="1"/>
          </p:cNvSpPr>
          <p:nvPr>
            <p:ph type="title" idx="4294967295"/>
          </p:nvPr>
        </p:nvSpPr>
        <p:spPr>
          <a:xfrm>
            <a:off x="3887640" y="987480"/>
            <a:ext cx="4629240" cy="4873679"/>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texto del patrón</a:t>
            </a:r>
            <a:br>
              <a:rPr lang="es-ES"/>
            </a:br>
            <a:r>
              <a:rPr lang="es-ES"/>
              <a:t>Segundo nivel</a:t>
            </a:r>
            <a:br>
              <a:rPr lang="es-ES"/>
            </a:br>
            <a:r>
              <a:rPr lang="es-ES"/>
              <a:t>Tercer nivel</a:t>
            </a:r>
            <a:br>
              <a:rPr lang="es-ES"/>
            </a:br>
            <a:r>
              <a:rPr lang="es-ES"/>
              <a:t>Cuarto nivel</a:t>
            </a:r>
            <a:br>
              <a:rPr lang="es-ES"/>
            </a:br>
            <a:r>
              <a:rPr lang="es-ES"/>
              <a:t>Quinto nivel</a:t>
            </a:r>
          </a:p>
        </p:txBody>
      </p:sp>
      <p:sp>
        <p:nvSpPr>
          <p:cNvPr id="4" name="Marcador de texto 3"/>
          <p:cNvSpPr txBox="1">
            <a:spLocks noGrp="1"/>
          </p:cNvSpPr>
          <p:nvPr>
            <p:ph type="body" idx="2"/>
          </p:nvPr>
        </p:nvSpPr>
        <p:spPr>
          <a:xfrm>
            <a:off x="630360" y="2057400"/>
            <a:ext cx="2949480" cy="381167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600"/>
            </a:lvl1pPr>
          </a:lstStyle>
          <a:p>
            <a:pPr lvl="0"/>
            <a:r>
              <a:rPr lang="es-ES"/>
              <a:t>Haga clic para modificar el estilo de texto del patrón</a:t>
            </a:r>
          </a:p>
        </p:txBody>
      </p:sp>
      <p:sp>
        <p:nvSpPr>
          <p:cNvPr id="5" name="Marcador de número de diapositiva 4"/>
          <p:cNvSpPr txBox="1">
            <a:spLocks noGrp="1"/>
          </p:cNvSpPr>
          <p:nvPr>
            <p:ph type="sldNum" sz="quarter" idx="8"/>
          </p:nvPr>
        </p:nvSpPr>
        <p:spPr/>
        <p:txBody>
          <a:bodyPr/>
          <a:lstStyle>
            <a:lvl1pPr>
              <a:defRPr/>
            </a:lvl1pPr>
          </a:lstStyle>
          <a:p>
            <a:pPr lvl="0"/>
            <a:fld id="{6EE0914D-E234-4474-A4DE-B269E10A2139}" type="slidenum">
              <a:t>‹Nº›</a:t>
            </a:fld>
            <a:endParaRPr lang="es-ES"/>
          </a:p>
        </p:txBody>
      </p:sp>
    </p:spTree>
    <p:extLst>
      <p:ext uri="{BB962C8B-B14F-4D97-AF65-F5344CB8AC3E}">
        <p14:creationId xmlns:p14="http://schemas.microsoft.com/office/powerpoint/2010/main" val="38526509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360" y="457200"/>
            <a:ext cx="2949480" cy="160020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3200"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posición de imagen 2"/>
          <p:cNvSpPr txBox="1">
            <a:spLocks noGrp="1"/>
          </p:cNvSpPr>
          <p:nvPr>
            <p:ph type="title" idx="4294967295"/>
          </p:nvPr>
        </p:nvSpPr>
        <p:spPr>
          <a:xfrm>
            <a:off x="3887640" y="987480"/>
            <a:ext cx="4629240" cy="4873679"/>
          </a:xfrm>
        </p:spPr>
        <p:txBody>
          <a:bodyPr anchor="t" anchorCtr="0"/>
          <a:lstStyle>
            <a:lvl1pPr>
              <a:defRPr/>
            </a:lvl1pPr>
          </a:lstStyle>
          <a:p>
            <a:pPr lvl="0"/>
            <a:endParaRPr lang="es-AR"/>
          </a:p>
        </p:txBody>
      </p:sp>
      <p:sp>
        <p:nvSpPr>
          <p:cNvPr id="4" name="Marcador de texto 3"/>
          <p:cNvSpPr txBox="1">
            <a:spLocks noGrp="1"/>
          </p:cNvSpPr>
          <p:nvPr>
            <p:ph type="body" idx="2"/>
          </p:nvPr>
        </p:nvSpPr>
        <p:spPr>
          <a:xfrm>
            <a:off x="630360" y="2057400"/>
            <a:ext cx="2949480" cy="381167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600"/>
            </a:lvl1pPr>
          </a:lstStyle>
          <a:p>
            <a:pPr lvl="0"/>
            <a:r>
              <a:rPr lang="es-ES"/>
              <a:t>Haga clic para modificar el estilo de texto del patrón</a:t>
            </a:r>
          </a:p>
        </p:txBody>
      </p:sp>
      <p:sp>
        <p:nvSpPr>
          <p:cNvPr id="5" name="Marcador de número de diapositiva 4"/>
          <p:cNvSpPr txBox="1">
            <a:spLocks noGrp="1"/>
          </p:cNvSpPr>
          <p:nvPr>
            <p:ph type="sldNum" sz="quarter" idx="8"/>
          </p:nvPr>
        </p:nvSpPr>
        <p:spPr/>
        <p:txBody>
          <a:bodyPr/>
          <a:lstStyle>
            <a:lvl1pPr>
              <a:defRPr/>
            </a:lvl1pPr>
          </a:lstStyle>
          <a:p>
            <a:pPr lvl="0"/>
            <a:fld id="{A20C476C-B6E0-4E4B-BE23-B5AC19D71DE1}" type="slidenum">
              <a:t>‹Nº›</a:t>
            </a:fld>
            <a:endParaRPr lang="es-ES"/>
          </a:p>
        </p:txBody>
      </p:sp>
    </p:spTree>
    <p:extLst>
      <p:ext uri="{BB962C8B-B14F-4D97-AF65-F5344CB8AC3E}">
        <p14:creationId xmlns:p14="http://schemas.microsoft.com/office/powerpoint/2010/main" val="19054656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número de diapositiva 3"/>
          <p:cNvSpPr txBox="1">
            <a:spLocks noGrp="1"/>
          </p:cNvSpPr>
          <p:nvPr>
            <p:ph type="sldNum" sz="quarter" idx="8"/>
          </p:nvPr>
        </p:nvSpPr>
        <p:spPr/>
        <p:txBody>
          <a:bodyPr/>
          <a:lstStyle>
            <a:lvl1pPr>
              <a:defRPr/>
            </a:lvl1pPr>
          </a:lstStyle>
          <a:p>
            <a:pPr lvl="0"/>
            <a:fld id="{EA6809E6-5E42-473C-B60A-ABCEB69AC00E}" type="slidenum">
              <a:t>‹Nº›</a:t>
            </a:fld>
            <a:endParaRPr lang="es-ES"/>
          </a:p>
        </p:txBody>
      </p:sp>
    </p:spTree>
    <p:extLst>
      <p:ext uri="{BB962C8B-B14F-4D97-AF65-F5344CB8AC3E}">
        <p14:creationId xmlns:p14="http://schemas.microsoft.com/office/powerpoint/2010/main" val="8301546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txBox="1">
            <a:spLocks noGrp="1"/>
          </p:cNvSpPr>
          <p:nvPr>
            <p:ph type="title" orient="vert"/>
          </p:nvPr>
        </p:nvSpPr>
        <p:spPr>
          <a:xfrm>
            <a:off x="6627960" y="128520"/>
            <a:ext cx="2055960" cy="5541840"/>
          </a:xfrm>
        </p:spPr>
        <p:txBody>
          <a:bodyPr vert="eaVert"/>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pc="0" baseline="0">
                <a:solidFill>
                  <a:srgbClr val="000000"/>
                </a:solidFill>
                <a:latin typeface="Calibri" pitchFamily="34"/>
                <a:ea typeface="Arial Unicode MS" pitchFamily="2"/>
                <a:cs typeface="Arial Unicode MS" pitchFamily="2"/>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a:xfrm>
            <a:off x="457200" y="128520"/>
            <a:ext cx="6018120" cy="5541840"/>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número de diapositiva 3"/>
          <p:cNvSpPr txBox="1">
            <a:spLocks noGrp="1"/>
          </p:cNvSpPr>
          <p:nvPr>
            <p:ph type="sldNum" sz="quarter" idx="8"/>
          </p:nvPr>
        </p:nvSpPr>
        <p:spPr/>
        <p:txBody>
          <a:bodyPr/>
          <a:lstStyle>
            <a:lvl1pPr>
              <a:defRPr/>
            </a:lvl1pPr>
          </a:lstStyle>
          <a:p>
            <a:pPr lvl="0"/>
            <a:fld id="{3B702ED2-5F06-4D23-9F26-E7BE18A6DBA0}" type="slidenum">
              <a:t>‹Nº›</a:t>
            </a:fld>
            <a:endParaRPr lang="es-ES"/>
          </a:p>
        </p:txBody>
      </p:sp>
    </p:spTree>
    <p:extLst>
      <p:ext uri="{BB962C8B-B14F-4D97-AF65-F5344CB8AC3E}">
        <p14:creationId xmlns:p14="http://schemas.microsoft.com/office/powerpoint/2010/main" val="1039362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arcador de título 1"/>
          <p:cNvSpPr txBox="1">
            <a:spLocks noGrp="1"/>
          </p:cNvSpPr>
          <p:nvPr>
            <p:ph type="title"/>
          </p:nvPr>
        </p:nvSpPr>
        <p:spPr>
          <a:xfrm>
            <a:off x="456839" y="128160"/>
            <a:ext cx="8226360" cy="1434600"/>
          </a:xfrm>
          <a:prstGeom prst="rect">
            <a:avLst/>
          </a:prstGeom>
          <a:noFill/>
          <a:ln>
            <a:noFill/>
          </a:ln>
        </p:spPr>
        <p:txBody>
          <a:bodyPr wrap="square" lIns="90000" tIns="46800" rIns="90000" bIns="46800" anchor="ct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endParaRPr lang="es-AR"/>
          </a:p>
        </p:txBody>
      </p:sp>
      <p:sp>
        <p:nvSpPr>
          <p:cNvPr id="3" name="Marcador de texto 2"/>
          <p:cNvSpPr txBox="1">
            <a:spLocks noGrp="1"/>
          </p:cNvSpPr>
          <p:nvPr>
            <p:ph type="body" idx="1"/>
          </p:nvPr>
        </p:nvSpPr>
        <p:spPr>
          <a:xfrm>
            <a:off x="456839" y="1599840"/>
            <a:ext cx="8226360" cy="4071240"/>
          </a:xfrm>
          <a:prstGeom prst="rect">
            <a:avLst/>
          </a:prstGeom>
          <a:noFill/>
          <a:ln>
            <a:noFill/>
          </a:ln>
        </p:spPr>
        <p:txBody>
          <a:bodyPr wrap="square" lIns="90000" tIns="46800" rIns="90000" bIns="46800" anchor="t" anchorCtr="0"/>
          <a:lstStyle>
            <a:defPPr marL="432000" lvl="0" indent="-324000">
              <a:spcBef>
                <a:spcPts val="0"/>
              </a:spcBef>
              <a:spcAft>
                <a:spcPts val="1417"/>
              </a:spcAft>
              <a:buSzPct val="45000"/>
              <a:buFont typeface="StarSymbol"/>
              <a:buNone/>
              <a:defRPr lang="es-AR"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es-AR"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es-AR"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es-AR"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es-AR"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Text Box 3"/>
          <p:cNvSpPr/>
          <p:nvPr/>
        </p:nvSpPr>
        <p:spPr>
          <a:xfrm>
            <a:off x="457200" y="6354720"/>
            <a:ext cx="2133720" cy="36827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5" name="Text Box 4"/>
          <p:cNvSpPr/>
          <p:nvPr/>
        </p:nvSpPr>
        <p:spPr>
          <a:xfrm>
            <a:off x="3124079" y="6354720"/>
            <a:ext cx="2895839" cy="36827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6" name="Marcador de número de diapositiva 5"/>
          <p:cNvSpPr txBox="1">
            <a:spLocks noGrp="1"/>
          </p:cNvSpPr>
          <p:nvPr>
            <p:ph type="sldNum" sz="quarter" idx="4"/>
          </p:nvPr>
        </p:nvSpPr>
        <p:spPr>
          <a:xfrm>
            <a:off x="6553080" y="6352560"/>
            <a:ext cx="2130480" cy="368279"/>
          </a:xfrm>
          <a:prstGeom prst="rect">
            <a:avLst/>
          </a:prstGeom>
          <a:noFill/>
          <a:ln>
            <a:noFill/>
          </a:ln>
        </p:spPr>
        <p:txBody>
          <a:bodyPr wrap="square" lIns="90000" tIns="46800" rIns="90000" bIns="46800" anchor="ctr" anchorCtr="0"/>
          <a:lstStyle>
            <a:lvl1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ES" sz="1800" b="0" i="0" u="none" strike="noStrike" kern="1200" spc="0" baseline="0">
                <a:solidFill>
                  <a:srgbClr val="000000"/>
                </a:solidFill>
                <a:latin typeface="Arial" pitchFamily="18"/>
                <a:ea typeface="Arial Unicode MS" pitchFamily="2"/>
                <a:cs typeface="Arial Unicode MS" pitchFamily="2"/>
              </a:defRPr>
            </a:lvl1pPr>
          </a:lstStyle>
          <a:p>
            <a:pPr lvl="0"/>
            <a:fld id="{4587104F-2023-4545-8BEF-8DE95F8A2BDF}" type="slidenum">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lvl="0" algn="ctr" rtl="0" hangingPunct="0">
        <a:buNone/>
        <a:tabLst/>
        <a:defRPr lang="es-AR" sz="4400" b="0" i="0" u="none" strike="noStrike" kern="1200">
          <a:ln>
            <a:noFill/>
          </a:ln>
          <a:latin typeface="Arial" pitchFamily="18"/>
          <a:ea typeface="Microsoft YaHei" pitchFamily="2"/>
          <a:cs typeface="Mangal" pitchFamily="2"/>
        </a:defRPr>
      </a:lvl1pPr>
    </p:titleStyle>
    <p:bodyStyle>
      <a:lvl1pPr marL="342720" marR="0" lvl="0" indent="-342720" algn="l" rtl="0" hangingPunct="0">
        <a:lnSpc>
          <a:spcPct val="100000"/>
        </a:lnSpc>
        <a:spcBef>
          <a:spcPts val="799"/>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b="0" i="0" u="none" strike="noStrike" kern="0" spc="0" baseline="0">
          <a:solidFill>
            <a:srgbClr val="000000"/>
          </a:solidFill>
          <a:latin typeface="Calibri" pitchFamily="34"/>
          <a:ea typeface="Arial Unicode MS" pitchFamily="2"/>
          <a:cs typeface="Arial Unicode MS" pitchFamily="2"/>
        </a:defRPr>
      </a:lvl1pPr>
      <a:lvl2pPr marL="685799" marR="0" lvl="1" indent="-228600" algn="l" rtl="0" hangingPunct="1">
        <a:lnSpc>
          <a:spcPct val="90000"/>
        </a:lnSpc>
        <a:spcBef>
          <a:spcPts val="499"/>
        </a:spcBef>
        <a:spcAft>
          <a:spcPts val="0"/>
        </a:spcAft>
        <a:buSzPct val="100000"/>
        <a:buFont typeface="Arial" pitchFamily="34"/>
        <a:buChar char="•"/>
        <a:tabLst/>
        <a:defRPr lang="es-ES" sz="2400" b="0" i="0" u="none" strike="noStrike" kern="1200" spc="0" baseline="0">
          <a:solidFill>
            <a:srgbClr val="000000"/>
          </a:solidFill>
          <a:latin typeface="Calibri"/>
        </a:defRPr>
      </a:lvl2pPr>
      <a:lvl3pPr marL="1143000" marR="0" lvl="2" indent="-228600" algn="l" rtl="0" hangingPunct="1">
        <a:lnSpc>
          <a:spcPct val="90000"/>
        </a:lnSpc>
        <a:spcBef>
          <a:spcPts val="499"/>
        </a:spcBef>
        <a:spcAft>
          <a:spcPts val="0"/>
        </a:spcAft>
        <a:buSzPct val="100000"/>
        <a:buFont typeface="Arial" pitchFamily="34"/>
        <a:buChar char="•"/>
        <a:tabLst/>
        <a:defRPr lang="es-ES" sz="2000" b="0" i="0" u="none" strike="noStrike" kern="1200" spc="0" baseline="0">
          <a:solidFill>
            <a:srgbClr val="000000"/>
          </a:solidFill>
          <a:latin typeface="Calibri"/>
        </a:defRPr>
      </a:lvl3pPr>
      <a:lvl4pPr marL="1600200" marR="0" lvl="3" indent="-228600" algn="l" rtl="0" hangingPunct="1">
        <a:lnSpc>
          <a:spcPct val="90000"/>
        </a:lnSpc>
        <a:spcBef>
          <a:spcPts val="499"/>
        </a:spcBef>
        <a:spcAft>
          <a:spcPts val="0"/>
        </a:spcAft>
        <a:buSzPct val="100000"/>
        <a:buFont typeface="Arial" pitchFamily="34"/>
        <a:buChar char="•"/>
        <a:tabLst/>
        <a:defRPr lang="es-ES" sz="1800" b="0" i="0" u="none" strike="noStrike" kern="1200" spc="0" baseline="0">
          <a:solidFill>
            <a:srgbClr val="000000"/>
          </a:solidFill>
          <a:latin typeface="Calibri"/>
        </a:defRPr>
      </a:lvl4pPr>
      <a:lvl5pPr marL="2057400" marR="0" lvl="4" indent="-228600" algn="l" rtl="0" hangingPunct="1">
        <a:lnSpc>
          <a:spcPct val="90000"/>
        </a:lnSpc>
        <a:spcBef>
          <a:spcPts val="499"/>
        </a:spcBef>
        <a:spcAft>
          <a:spcPts val="0"/>
        </a:spcAft>
        <a:buSzPct val="100000"/>
        <a:buFont typeface="Arial" pitchFamily="34"/>
        <a:buChar char="•"/>
        <a:tabLst/>
        <a:defRPr lang="es-ES" sz="1800" b="0" i="0" u="none" strike="noStrike" kern="1200" spc="0" baseline="0">
          <a:solidFill>
            <a:srgbClr val="000000"/>
          </a:solidFill>
          <a:latin typeface="Calibri"/>
        </a:defRPr>
      </a:lvl5pPr>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arcador de título 1"/>
          <p:cNvSpPr txBox="1">
            <a:spLocks noGrp="1"/>
          </p:cNvSpPr>
          <p:nvPr>
            <p:ph type="title"/>
          </p:nvPr>
        </p:nvSpPr>
        <p:spPr>
          <a:xfrm>
            <a:off x="456839" y="128160"/>
            <a:ext cx="8226360" cy="1434600"/>
          </a:xfrm>
          <a:prstGeom prst="rect">
            <a:avLst/>
          </a:prstGeom>
          <a:noFill/>
          <a:ln>
            <a:noFill/>
          </a:ln>
        </p:spPr>
        <p:txBody>
          <a:bodyPr wrap="square" lIns="90000" tIns="46800" rIns="90000" bIns="46800" anchor="ct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endParaRPr lang="es-AR"/>
          </a:p>
        </p:txBody>
      </p:sp>
      <p:sp>
        <p:nvSpPr>
          <p:cNvPr id="3" name="Marcador de texto 2"/>
          <p:cNvSpPr txBox="1">
            <a:spLocks noGrp="1"/>
          </p:cNvSpPr>
          <p:nvPr>
            <p:ph type="body" idx="1"/>
          </p:nvPr>
        </p:nvSpPr>
        <p:spPr>
          <a:xfrm>
            <a:off x="456839" y="1599840"/>
            <a:ext cx="8226360" cy="4071240"/>
          </a:xfrm>
          <a:prstGeom prst="rect">
            <a:avLst/>
          </a:prstGeom>
          <a:noFill/>
          <a:ln>
            <a:noFill/>
          </a:ln>
        </p:spPr>
        <p:txBody>
          <a:bodyPr wrap="square" lIns="90000" tIns="46800" rIns="90000" bIns="46800" anchor="t" anchorCtr="0"/>
          <a:lstStyle>
            <a:defPPr marL="432000" lvl="0" indent="-324000">
              <a:spcBef>
                <a:spcPts val="0"/>
              </a:spcBef>
              <a:spcAft>
                <a:spcPts val="1417"/>
              </a:spcAft>
              <a:buSzPct val="45000"/>
              <a:buFont typeface="StarSymbol"/>
              <a:buNone/>
              <a:defRPr lang="es-AR"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es-AR"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es-AR"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es-AR"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es-AR"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Text Box 3"/>
          <p:cNvSpPr/>
          <p:nvPr/>
        </p:nvSpPr>
        <p:spPr>
          <a:xfrm>
            <a:off x="457200" y="6356520"/>
            <a:ext cx="2133720" cy="3650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5" name="Text Box 4"/>
          <p:cNvSpPr/>
          <p:nvPr/>
        </p:nvSpPr>
        <p:spPr>
          <a:xfrm>
            <a:off x="3124079" y="6356520"/>
            <a:ext cx="2895839" cy="3650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6" name="Marcador de número de diapositiva 5"/>
          <p:cNvSpPr txBox="1">
            <a:spLocks noGrp="1"/>
          </p:cNvSpPr>
          <p:nvPr>
            <p:ph type="sldNum" sz="quarter" idx="4"/>
          </p:nvPr>
        </p:nvSpPr>
        <p:spPr>
          <a:xfrm>
            <a:off x="6553080" y="6355800"/>
            <a:ext cx="2130480" cy="362160"/>
          </a:xfrm>
          <a:prstGeom prst="rect">
            <a:avLst/>
          </a:prstGeom>
          <a:noFill/>
          <a:ln>
            <a:noFill/>
          </a:ln>
        </p:spPr>
        <p:txBody>
          <a:bodyPr wrap="square" lIns="90000" tIns="46800" rIns="90000" bIns="46800" anchor="ctr" anchorCtr="0"/>
          <a:lstStyle>
            <a:lvl1pPr marL="0" marR="0" lvl="0" indent="0" algn="r" rtl="0" hangingPunct="1">
              <a:lnSpc>
                <a:spcPct val="100000"/>
              </a:lnSpc>
              <a:spcBef>
                <a:spcPts val="0"/>
              </a:spcBef>
              <a:spcAft>
                <a:spcPts val="0"/>
              </a:spcAft>
              <a:buNone/>
              <a:tabLst/>
              <a:defRPr lang="es-ES" sz="1200" b="0" i="0" u="none" strike="noStrike" kern="1200" spc="0" baseline="0">
                <a:solidFill>
                  <a:srgbClr val="898989"/>
                </a:solidFill>
                <a:latin typeface="Times New Roman" pitchFamily="18"/>
                <a:ea typeface="Arial Unicode MS" pitchFamily="2"/>
                <a:cs typeface="Tahoma" pitchFamily="2"/>
              </a:defRPr>
            </a:lvl1pPr>
          </a:lstStyle>
          <a:p>
            <a:pPr lvl="0"/>
            <a:fld id="{1764538A-8042-49A4-9577-E23674B19E1C}" type="slidenum">
              <a:t>‹Nº›</a:t>
            </a:fld>
            <a:endParaRPr lang="es-E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lvl="0" algn="ctr" rtl="0" hangingPunct="0">
        <a:buNone/>
        <a:tabLst/>
        <a:defRPr lang="es-AR" sz="4400" b="0" i="0" u="none" strike="noStrike" kern="1200">
          <a:ln>
            <a:noFill/>
          </a:ln>
          <a:latin typeface="Arial" pitchFamily="18"/>
          <a:ea typeface="Microsoft YaHei" pitchFamily="2"/>
          <a:cs typeface="Mangal" pitchFamily="2"/>
        </a:defRPr>
      </a:lvl1pPr>
    </p:titleStyle>
    <p:bodyStyle>
      <a:lvl1pPr marL="342720" marR="0" lvl="0" indent="-342720" algn="l" rtl="0" hangingPunct="0">
        <a:lnSpc>
          <a:spcPct val="100000"/>
        </a:lnSpc>
        <a:spcBef>
          <a:spcPts val="799"/>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b="0" i="0" u="none" strike="noStrike" kern="1200" spc="0" baseline="0">
          <a:solidFill>
            <a:srgbClr val="000000"/>
          </a:solidFill>
          <a:latin typeface="Calibri" pitchFamily="34"/>
          <a:ea typeface="Arial Unicode MS" pitchFamily="2"/>
          <a:cs typeface="Arial Unicode MS" pitchFamily="2"/>
        </a:defRPr>
      </a:lvl1pPr>
      <a:lvl2pPr marL="685799" marR="0" lvl="1" indent="-228600" algn="l" rtl="0" hangingPunct="1">
        <a:lnSpc>
          <a:spcPct val="90000"/>
        </a:lnSpc>
        <a:spcBef>
          <a:spcPts val="499"/>
        </a:spcBef>
        <a:spcAft>
          <a:spcPts val="0"/>
        </a:spcAft>
        <a:buSzPct val="100000"/>
        <a:buFont typeface="Arial" pitchFamily="34"/>
        <a:buChar char="•"/>
        <a:tabLst/>
        <a:defRPr lang="es-ES" sz="2400" b="0" i="0" u="none" strike="noStrike" kern="1200" spc="0" baseline="0">
          <a:solidFill>
            <a:srgbClr val="000000"/>
          </a:solidFill>
          <a:latin typeface="Calibri"/>
        </a:defRPr>
      </a:lvl2pPr>
      <a:lvl3pPr marL="1143000" marR="0" lvl="2" indent="-228600" algn="l" rtl="0" hangingPunct="1">
        <a:lnSpc>
          <a:spcPct val="90000"/>
        </a:lnSpc>
        <a:spcBef>
          <a:spcPts val="499"/>
        </a:spcBef>
        <a:spcAft>
          <a:spcPts val="0"/>
        </a:spcAft>
        <a:buSzPct val="100000"/>
        <a:buFont typeface="Arial" pitchFamily="34"/>
        <a:buChar char="•"/>
        <a:tabLst/>
        <a:defRPr lang="es-ES" sz="2000" b="0" i="0" u="none" strike="noStrike" kern="1200" spc="0" baseline="0">
          <a:solidFill>
            <a:srgbClr val="000000"/>
          </a:solidFill>
          <a:latin typeface="Calibri"/>
        </a:defRPr>
      </a:lvl3pPr>
      <a:lvl4pPr marL="1600200" marR="0" lvl="3" indent="-228600" algn="l" rtl="0" hangingPunct="1">
        <a:lnSpc>
          <a:spcPct val="90000"/>
        </a:lnSpc>
        <a:spcBef>
          <a:spcPts val="499"/>
        </a:spcBef>
        <a:spcAft>
          <a:spcPts val="0"/>
        </a:spcAft>
        <a:buSzPct val="100000"/>
        <a:buFont typeface="Arial" pitchFamily="34"/>
        <a:buChar char="•"/>
        <a:tabLst/>
        <a:defRPr lang="es-ES" sz="1800" b="0" i="0" u="none" strike="noStrike" kern="1200" spc="0" baseline="0">
          <a:solidFill>
            <a:srgbClr val="000000"/>
          </a:solidFill>
          <a:latin typeface="Calibri"/>
        </a:defRPr>
      </a:lvl4pPr>
      <a:lvl5pPr marL="2057400" marR="0" lvl="4" indent="-228600" algn="l" rtl="0" hangingPunct="1">
        <a:lnSpc>
          <a:spcPct val="90000"/>
        </a:lnSpc>
        <a:spcBef>
          <a:spcPts val="499"/>
        </a:spcBef>
        <a:spcAft>
          <a:spcPts val="0"/>
        </a:spcAft>
        <a:buSzPct val="100000"/>
        <a:buFont typeface="Arial" pitchFamily="34"/>
        <a:buChar char="•"/>
        <a:tabLst/>
        <a:defRPr lang="es-ES" sz="1800" b="0" i="0" u="none" strike="noStrike" kern="1200" spc="0" baseline="0">
          <a:solidFill>
            <a:srgbClr val="000000"/>
          </a:solidFill>
          <a:latin typeface="Calibri"/>
        </a:defRPr>
      </a:lvl5pPr>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arcador de título 1"/>
          <p:cNvSpPr txBox="1">
            <a:spLocks noGrp="1"/>
          </p:cNvSpPr>
          <p:nvPr>
            <p:ph type="title"/>
          </p:nvPr>
        </p:nvSpPr>
        <p:spPr>
          <a:xfrm>
            <a:off x="456839" y="128160"/>
            <a:ext cx="8226360" cy="1434600"/>
          </a:xfrm>
          <a:prstGeom prst="rect">
            <a:avLst/>
          </a:prstGeom>
          <a:noFill/>
          <a:ln>
            <a:noFill/>
          </a:ln>
        </p:spPr>
        <p:txBody>
          <a:bodyPr wrap="square" lIns="90000" tIns="46800" rIns="90000" bIns="46800" anchor="ct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endParaRPr lang="es-AR"/>
          </a:p>
        </p:txBody>
      </p:sp>
      <p:sp>
        <p:nvSpPr>
          <p:cNvPr id="3" name="Marcador de texto 2"/>
          <p:cNvSpPr txBox="1">
            <a:spLocks noGrp="1"/>
          </p:cNvSpPr>
          <p:nvPr>
            <p:ph type="body" idx="1"/>
          </p:nvPr>
        </p:nvSpPr>
        <p:spPr>
          <a:xfrm>
            <a:off x="456839" y="1599840"/>
            <a:ext cx="8226360" cy="4071240"/>
          </a:xfrm>
          <a:prstGeom prst="rect">
            <a:avLst/>
          </a:prstGeom>
          <a:noFill/>
          <a:ln>
            <a:noFill/>
          </a:ln>
        </p:spPr>
        <p:txBody>
          <a:bodyPr wrap="square" lIns="90000" tIns="46800" rIns="90000" bIns="46800" anchor="t" anchorCtr="0"/>
          <a:lstStyle>
            <a:defPPr marL="432000" lvl="0" indent="-324000">
              <a:spcBef>
                <a:spcPts val="0"/>
              </a:spcBef>
              <a:spcAft>
                <a:spcPts val="1417"/>
              </a:spcAft>
              <a:buSzPct val="45000"/>
              <a:buFont typeface="StarSymbol"/>
              <a:buNone/>
              <a:defRPr lang="es-AR"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es-AR"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es-AR"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es-AR"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es-AR"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Text Box 3"/>
          <p:cNvSpPr/>
          <p:nvPr/>
        </p:nvSpPr>
        <p:spPr>
          <a:xfrm>
            <a:off x="457200" y="6356520"/>
            <a:ext cx="2133720" cy="3650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5" name="Text Box 4"/>
          <p:cNvSpPr/>
          <p:nvPr/>
        </p:nvSpPr>
        <p:spPr>
          <a:xfrm>
            <a:off x="3124079" y="6356520"/>
            <a:ext cx="2895839" cy="3650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6" name="Marcador de número de diapositiva 5"/>
          <p:cNvSpPr txBox="1">
            <a:spLocks noGrp="1"/>
          </p:cNvSpPr>
          <p:nvPr>
            <p:ph type="sldNum" sz="quarter" idx="4"/>
          </p:nvPr>
        </p:nvSpPr>
        <p:spPr>
          <a:xfrm>
            <a:off x="6553080" y="6355800"/>
            <a:ext cx="2130480" cy="362160"/>
          </a:xfrm>
          <a:prstGeom prst="rect">
            <a:avLst/>
          </a:prstGeom>
          <a:noFill/>
          <a:ln>
            <a:noFill/>
          </a:ln>
        </p:spPr>
        <p:txBody>
          <a:bodyPr wrap="square" lIns="90000" tIns="46800" rIns="90000" bIns="46800" anchor="ctr" anchorCtr="0"/>
          <a:lstStyle>
            <a:lvl1pPr marL="0" marR="0" lvl="0" indent="0" algn="r" rtl="0" hangingPunct="1">
              <a:lnSpc>
                <a:spcPct val="100000"/>
              </a:lnSpc>
              <a:spcBef>
                <a:spcPts val="0"/>
              </a:spcBef>
              <a:spcAft>
                <a:spcPts val="0"/>
              </a:spcAft>
              <a:buNone/>
              <a:tabLst/>
              <a:defRPr lang="es-ES" sz="1200" b="0" i="0" u="none" strike="noStrike" kern="1200" spc="0" baseline="0">
                <a:solidFill>
                  <a:srgbClr val="898989"/>
                </a:solidFill>
                <a:latin typeface="Times New Roman" pitchFamily="18"/>
                <a:ea typeface="Arial Unicode MS" pitchFamily="2"/>
                <a:cs typeface="Tahoma" pitchFamily="2"/>
              </a:defRPr>
            </a:lvl1pPr>
          </a:lstStyle>
          <a:p>
            <a:pPr lvl="0"/>
            <a:fld id="{B77EA309-CCCB-4C00-9AFC-B118755F506C}" type="slidenum">
              <a:t>‹Nº›</a:t>
            </a:fld>
            <a:endParaRPr lang="es-E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lvl="0" algn="ctr" rtl="0" hangingPunct="0">
        <a:buNone/>
        <a:tabLst/>
        <a:defRPr lang="es-AR" sz="4400" b="0" i="0" u="none" strike="noStrike" kern="1200">
          <a:ln>
            <a:noFill/>
          </a:ln>
          <a:latin typeface="Arial" pitchFamily="18"/>
          <a:ea typeface="Microsoft YaHei" pitchFamily="2"/>
          <a:cs typeface="Mangal" pitchFamily="2"/>
        </a:defRPr>
      </a:lvl1pPr>
    </p:titleStyle>
    <p:bodyStyle>
      <a:lvl1pPr marL="342720" marR="0" lvl="0" indent="-342720" algn="l" rtl="0" hangingPunct="0">
        <a:lnSpc>
          <a:spcPct val="100000"/>
        </a:lnSpc>
        <a:spcBef>
          <a:spcPts val="799"/>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b="0" i="0" u="none" strike="noStrike" kern="1200" spc="0" baseline="0">
          <a:solidFill>
            <a:srgbClr val="000000"/>
          </a:solidFill>
          <a:latin typeface="Calibri" pitchFamily="34"/>
          <a:ea typeface="Arial Unicode MS" pitchFamily="2"/>
          <a:cs typeface="Arial Unicode MS" pitchFamily="2"/>
        </a:defRPr>
      </a:lvl1pPr>
      <a:lvl2pPr marL="685799" marR="0" lvl="1" indent="-228600" algn="l" rtl="0" hangingPunct="1">
        <a:lnSpc>
          <a:spcPct val="90000"/>
        </a:lnSpc>
        <a:spcBef>
          <a:spcPts val="499"/>
        </a:spcBef>
        <a:spcAft>
          <a:spcPts val="0"/>
        </a:spcAft>
        <a:buSzPct val="100000"/>
        <a:buFont typeface="Arial" pitchFamily="34"/>
        <a:buChar char="•"/>
        <a:tabLst/>
        <a:defRPr lang="es-ES" sz="2400" b="0" i="0" u="none" strike="noStrike" kern="1200" spc="0" baseline="0">
          <a:solidFill>
            <a:srgbClr val="000000"/>
          </a:solidFill>
          <a:latin typeface="Calibri"/>
        </a:defRPr>
      </a:lvl2pPr>
      <a:lvl3pPr marL="1143000" marR="0" lvl="2" indent="-228600" algn="l" rtl="0" hangingPunct="1">
        <a:lnSpc>
          <a:spcPct val="90000"/>
        </a:lnSpc>
        <a:spcBef>
          <a:spcPts val="499"/>
        </a:spcBef>
        <a:spcAft>
          <a:spcPts val="0"/>
        </a:spcAft>
        <a:buSzPct val="100000"/>
        <a:buFont typeface="Arial" pitchFamily="34"/>
        <a:buChar char="•"/>
        <a:tabLst/>
        <a:defRPr lang="es-ES" sz="2000" b="0" i="0" u="none" strike="noStrike" kern="1200" spc="0" baseline="0">
          <a:solidFill>
            <a:srgbClr val="000000"/>
          </a:solidFill>
          <a:latin typeface="Calibri"/>
        </a:defRPr>
      </a:lvl3pPr>
      <a:lvl4pPr marL="1600200" marR="0" lvl="3" indent="-228600" algn="l" rtl="0" hangingPunct="1">
        <a:lnSpc>
          <a:spcPct val="90000"/>
        </a:lnSpc>
        <a:spcBef>
          <a:spcPts val="499"/>
        </a:spcBef>
        <a:spcAft>
          <a:spcPts val="0"/>
        </a:spcAft>
        <a:buSzPct val="100000"/>
        <a:buFont typeface="Arial" pitchFamily="34"/>
        <a:buChar char="•"/>
        <a:tabLst/>
        <a:defRPr lang="es-ES" sz="1800" b="0" i="0" u="none" strike="noStrike" kern="1200" spc="0" baseline="0">
          <a:solidFill>
            <a:srgbClr val="000000"/>
          </a:solidFill>
          <a:latin typeface="Calibri"/>
        </a:defRPr>
      </a:lvl4pPr>
      <a:lvl5pPr marL="2057400" marR="0" lvl="4" indent="-228600" algn="l" rtl="0" hangingPunct="1">
        <a:lnSpc>
          <a:spcPct val="90000"/>
        </a:lnSpc>
        <a:spcBef>
          <a:spcPts val="499"/>
        </a:spcBef>
        <a:spcAft>
          <a:spcPts val="0"/>
        </a:spcAft>
        <a:buSzPct val="100000"/>
        <a:buFont typeface="Arial" pitchFamily="34"/>
        <a:buChar char="•"/>
        <a:tabLst/>
        <a:defRPr lang="es-ES" sz="1800" b="0" i="0" u="none" strike="noStrike" kern="1200" spc="0" baseline="0">
          <a:solidFill>
            <a:srgbClr val="000000"/>
          </a:solidFill>
          <a:latin typeface="Calibri"/>
        </a:defRPr>
      </a:lvl5pPr>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arcador de título 1"/>
          <p:cNvSpPr txBox="1">
            <a:spLocks noGrp="1"/>
          </p:cNvSpPr>
          <p:nvPr>
            <p:ph type="title"/>
          </p:nvPr>
        </p:nvSpPr>
        <p:spPr>
          <a:xfrm>
            <a:off x="456839" y="128160"/>
            <a:ext cx="8226360" cy="1434600"/>
          </a:xfrm>
          <a:prstGeom prst="rect">
            <a:avLst/>
          </a:prstGeom>
          <a:noFill/>
          <a:ln>
            <a:noFill/>
          </a:ln>
        </p:spPr>
        <p:txBody>
          <a:bodyPr wrap="square" lIns="90000" tIns="46800" rIns="90000" bIns="46800" anchor="ct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endParaRPr lang="es-AR"/>
          </a:p>
        </p:txBody>
      </p:sp>
      <p:sp>
        <p:nvSpPr>
          <p:cNvPr id="3" name="Marcador de texto 2"/>
          <p:cNvSpPr txBox="1">
            <a:spLocks noGrp="1"/>
          </p:cNvSpPr>
          <p:nvPr>
            <p:ph type="body" idx="1"/>
          </p:nvPr>
        </p:nvSpPr>
        <p:spPr>
          <a:xfrm>
            <a:off x="456839" y="1599840"/>
            <a:ext cx="8226360" cy="4071240"/>
          </a:xfrm>
          <a:prstGeom prst="rect">
            <a:avLst/>
          </a:prstGeom>
          <a:noFill/>
          <a:ln>
            <a:noFill/>
          </a:ln>
        </p:spPr>
        <p:txBody>
          <a:bodyPr wrap="square" lIns="90000" tIns="46800" rIns="90000" bIns="46800" anchor="t" anchorCtr="0"/>
          <a:lstStyle>
            <a:defPPr marL="432000" lvl="0" indent="-324000">
              <a:spcBef>
                <a:spcPts val="0"/>
              </a:spcBef>
              <a:spcAft>
                <a:spcPts val="1417"/>
              </a:spcAft>
              <a:buSzPct val="45000"/>
              <a:buFont typeface="StarSymbol"/>
              <a:buNone/>
              <a:defRPr lang="es-AR"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es-AR"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es-AR"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es-AR"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es-AR"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Text Box 3"/>
          <p:cNvSpPr/>
          <p:nvPr/>
        </p:nvSpPr>
        <p:spPr>
          <a:xfrm>
            <a:off x="457200" y="6356520"/>
            <a:ext cx="2133720" cy="3650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5" name="Text Box 4"/>
          <p:cNvSpPr/>
          <p:nvPr/>
        </p:nvSpPr>
        <p:spPr>
          <a:xfrm>
            <a:off x="3124079" y="6356520"/>
            <a:ext cx="2895839" cy="3650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6" name="Marcador de número de diapositiva 5"/>
          <p:cNvSpPr txBox="1">
            <a:spLocks noGrp="1"/>
          </p:cNvSpPr>
          <p:nvPr>
            <p:ph type="sldNum" sz="quarter" idx="4"/>
          </p:nvPr>
        </p:nvSpPr>
        <p:spPr>
          <a:xfrm>
            <a:off x="6553080" y="6355800"/>
            <a:ext cx="2130480" cy="362160"/>
          </a:xfrm>
          <a:prstGeom prst="rect">
            <a:avLst/>
          </a:prstGeom>
          <a:noFill/>
          <a:ln>
            <a:noFill/>
          </a:ln>
        </p:spPr>
        <p:txBody>
          <a:bodyPr wrap="square" lIns="90000" tIns="46800" rIns="90000" bIns="46800" anchor="ctr" anchorCtr="0"/>
          <a:lstStyle>
            <a:lvl1pPr marL="0" marR="0" lvl="0" indent="0" algn="r" rtl="0" hangingPunct="1">
              <a:lnSpc>
                <a:spcPct val="100000"/>
              </a:lnSpc>
              <a:spcBef>
                <a:spcPts val="0"/>
              </a:spcBef>
              <a:spcAft>
                <a:spcPts val="0"/>
              </a:spcAft>
              <a:buNone/>
              <a:tabLst/>
              <a:defRPr lang="es-ES" sz="1200" b="0" i="0" u="none" strike="noStrike" kern="1200" spc="0" baseline="0">
                <a:solidFill>
                  <a:srgbClr val="898989"/>
                </a:solidFill>
                <a:latin typeface="Times New Roman" pitchFamily="18"/>
                <a:ea typeface="Arial Unicode MS" pitchFamily="2"/>
                <a:cs typeface="Tahoma" pitchFamily="2"/>
              </a:defRPr>
            </a:lvl1pPr>
          </a:lstStyle>
          <a:p>
            <a:pPr lvl="0"/>
            <a:fld id="{C3B623CC-9127-4B11-8563-DEA577D27AB3}" type="slidenum">
              <a:t>‹Nº›</a:t>
            </a:fld>
            <a:endParaRPr lang="es-E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lvl="0" algn="ctr" rtl="0" hangingPunct="0">
        <a:buNone/>
        <a:tabLst/>
        <a:defRPr lang="es-AR" sz="4400" b="0" i="0" u="none" strike="noStrike" kern="1200">
          <a:ln>
            <a:noFill/>
          </a:ln>
          <a:latin typeface="Arial" pitchFamily="18"/>
          <a:ea typeface="Microsoft YaHei" pitchFamily="2"/>
          <a:cs typeface="Mangal" pitchFamily="2"/>
        </a:defRPr>
      </a:lvl1pPr>
    </p:titleStyle>
    <p:bodyStyle>
      <a:lvl1pPr marL="342720" marR="0" lvl="0" indent="-342720" algn="l" rtl="0" hangingPunct="0">
        <a:lnSpc>
          <a:spcPct val="100000"/>
        </a:lnSpc>
        <a:spcBef>
          <a:spcPts val="799"/>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b="0" i="0" u="none" strike="noStrike" kern="1200" spc="0" baseline="0">
          <a:solidFill>
            <a:srgbClr val="000000"/>
          </a:solidFill>
          <a:latin typeface="Calibri" pitchFamily="34"/>
          <a:ea typeface="Arial Unicode MS" pitchFamily="2"/>
          <a:cs typeface="Arial Unicode MS" pitchFamily="2"/>
        </a:defRPr>
      </a:lvl1pPr>
      <a:lvl2pPr marL="685799" marR="0" lvl="1" indent="-228600" algn="l" rtl="0" hangingPunct="1">
        <a:lnSpc>
          <a:spcPct val="90000"/>
        </a:lnSpc>
        <a:spcBef>
          <a:spcPts val="499"/>
        </a:spcBef>
        <a:spcAft>
          <a:spcPts val="0"/>
        </a:spcAft>
        <a:buSzPct val="100000"/>
        <a:buFont typeface="Arial" pitchFamily="34"/>
        <a:buChar char="•"/>
        <a:tabLst/>
        <a:defRPr lang="es-ES" sz="2400" b="0" i="0" u="none" strike="noStrike" kern="1200" spc="0" baseline="0">
          <a:solidFill>
            <a:srgbClr val="000000"/>
          </a:solidFill>
          <a:latin typeface="Calibri"/>
        </a:defRPr>
      </a:lvl2pPr>
      <a:lvl3pPr marL="1143000" marR="0" lvl="2" indent="-228600" algn="l" rtl="0" hangingPunct="1">
        <a:lnSpc>
          <a:spcPct val="90000"/>
        </a:lnSpc>
        <a:spcBef>
          <a:spcPts val="499"/>
        </a:spcBef>
        <a:spcAft>
          <a:spcPts val="0"/>
        </a:spcAft>
        <a:buSzPct val="100000"/>
        <a:buFont typeface="Arial" pitchFamily="34"/>
        <a:buChar char="•"/>
        <a:tabLst/>
        <a:defRPr lang="es-ES" sz="2000" b="0" i="0" u="none" strike="noStrike" kern="1200" spc="0" baseline="0">
          <a:solidFill>
            <a:srgbClr val="000000"/>
          </a:solidFill>
          <a:latin typeface="Calibri"/>
        </a:defRPr>
      </a:lvl3pPr>
      <a:lvl4pPr marL="1600200" marR="0" lvl="3" indent="-228600" algn="l" rtl="0" hangingPunct="1">
        <a:lnSpc>
          <a:spcPct val="90000"/>
        </a:lnSpc>
        <a:spcBef>
          <a:spcPts val="499"/>
        </a:spcBef>
        <a:spcAft>
          <a:spcPts val="0"/>
        </a:spcAft>
        <a:buSzPct val="100000"/>
        <a:buFont typeface="Arial" pitchFamily="34"/>
        <a:buChar char="•"/>
        <a:tabLst/>
        <a:defRPr lang="es-ES" sz="1800" b="0" i="0" u="none" strike="noStrike" kern="1200" spc="0" baseline="0">
          <a:solidFill>
            <a:srgbClr val="000000"/>
          </a:solidFill>
          <a:latin typeface="Calibri"/>
        </a:defRPr>
      </a:lvl4pPr>
      <a:lvl5pPr marL="2057400" marR="0" lvl="4" indent="-228600" algn="l" rtl="0" hangingPunct="1">
        <a:lnSpc>
          <a:spcPct val="90000"/>
        </a:lnSpc>
        <a:spcBef>
          <a:spcPts val="499"/>
        </a:spcBef>
        <a:spcAft>
          <a:spcPts val="0"/>
        </a:spcAft>
        <a:buSzPct val="100000"/>
        <a:buFont typeface="Arial" pitchFamily="34"/>
        <a:buChar char="•"/>
        <a:tabLst/>
        <a:defRPr lang="es-ES" sz="1800" b="0" i="0" u="none" strike="noStrike" kern="1200" spc="0" baseline="0">
          <a:solidFill>
            <a:srgbClr val="000000"/>
          </a:solidFill>
          <a:latin typeface="Calibri"/>
        </a:defRPr>
      </a:lvl5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arcador de título 1"/>
          <p:cNvSpPr txBox="1">
            <a:spLocks noGrp="1"/>
          </p:cNvSpPr>
          <p:nvPr>
            <p:ph type="title"/>
          </p:nvPr>
        </p:nvSpPr>
        <p:spPr>
          <a:xfrm>
            <a:off x="456839" y="128160"/>
            <a:ext cx="8226360" cy="1434600"/>
          </a:xfrm>
          <a:prstGeom prst="rect">
            <a:avLst/>
          </a:prstGeom>
          <a:noFill/>
          <a:ln>
            <a:noFill/>
          </a:ln>
        </p:spPr>
        <p:txBody>
          <a:bodyPr wrap="square" lIns="90000" tIns="46800" rIns="90000" bIns="46800" anchor="ct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endParaRPr lang="es-AR"/>
          </a:p>
        </p:txBody>
      </p:sp>
      <p:sp>
        <p:nvSpPr>
          <p:cNvPr id="3" name="Marcador de texto 2"/>
          <p:cNvSpPr txBox="1">
            <a:spLocks noGrp="1"/>
          </p:cNvSpPr>
          <p:nvPr>
            <p:ph type="body" idx="1"/>
          </p:nvPr>
        </p:nvSpPr>
        <p:spPr>
          <a:xfrm>
            <a:off x="456839" y="1599840"/>
            <a:ext cx="8226360" cy="4071240"/>
          </a:xfrm>
          <a:prstGeom prst="rect">
            <a:avLst/>
          </a:prstGeom>
          <a:noFill/>
          <a:ln>
            <a:noFill/>
          </a:ln>
        </p:spPr>
        <p:txBody>
          <a:bodyPr wrap="square" lIns="90000" tIns="46800" rIns="90000" bIns="46800" anchor="t" anchorCtr="0"/>
          <a:lstStyle>
            <a:defPPr marL="432000" lvl="0" indent="-324000">
              <a:spcBef>
                <a:spcPts val="0"/>
              </a:spcBef>
              <a:spcAft>
                <a:spcPts val="1417"/>
              </a:spcAft>
              <a:buSzPct val="45000"/>
              <a:buFont typeface="StarSymbol"/>
              <a:buNone/>
              <a:defRPr lang="es-AR"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es-AR"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es-AR"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es-AR"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es-AR"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Text Box 3"/>
          <p:cNvSpPr/>
          <p:nvPr/>
        </p:nvSpPr>
        <p:spPr>
          <a:xfrm>
            <a:off x="457200" y="6356520"/>
            <a:ext cx="2133720" cy="3650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5" name="Text Box 4"/>
          <p:cNvSpPr/>
          <p:nvPr/>
        </p:nvSpPr>
        <p:spPr>
          <a:xfrm>
            <a:off x="3124079" y="6356520"/>
            <a:ext cx="2895839" cy="3650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6" name="Marcador de número de diapositiva 5"/>
          <p:cNvSpPr txBox="1">
            <a:spLocks noGrp="1"/>
          </p:cNvSpPr>
          <p:nvPr>
            <p:ph type="sldNum" sz="quarter" idx="4"/>
          </p:nvPr>
        </p:nvSpPr>
        <p:spPr>
          <a:xfrm>
            <a:off x="6553080" y="6355800"/>
            <a:ext cx="2130480" cy="362160"/>
          </a:xfrm>
          <a:prstGeom prst="rect">
            <a:avLst/>
          </a:prstGeom>
          <a:noFill/>
          <a:ln>
            <a:noFill/>
          </a:ln>
        </p:spPr>
        <p:txBody>
          <a:bodyPr wrap="square" lIns="90000" tIns="46800" rIns="90000" bIns="46800" anchor="ctr" anchorCtr="0"/>
          <a:lstStyle>
            <a:lvl1pPr marL="0" marR="0" lvl="0" indent="0" algn="r" rtl="0" hangingPunct="1">
              <a:lnSpc>
                <a:spcPct val="100000"/>
              </a:lnSpc>
              <a:spcBef>
                <a:spcPts val="0"/>
              </a:spcBef>
              <a:spcAft>
                <a:spcPts val="0"/>
              </a:spcAft>
              <a:buNone/>
              <a:tabLst/>
              <a:defRPr lang="es-ES" sz="1200" b="0" i="0" u="none" strike="noStrike" kern="1200" spc="0" baseline="0">
                <a:solidFill>
                  <a:srgbClr val="898989"/>
                </a:solidFill>
                <a:latin typeface="Times New Roman" pitchFamily="18"/>
                <a:ea typeface="Arial Unicode MS" pitchFamily="2"/>
                <a:cs typeface="Tahoma" pitchFamily="2"/>
              </a:defRPr>
            </a:lvl1pPr>
          </a:lstStyle>
          <a:p>
            <a:pPr lvl="0"/>
            <a:fld id="{D6EAAC01-A30C-4185-9026-118F865A0418}" type="slidenum">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lvl="0" algn="ctr" rtl="0" hangingPunct="0">
        <a:buNone/>
        <a:tabLst/>
        <a:defRPr lang="es-AR" sz="4400" b="0" i="0" u="none" strike="noStrike" kern="1200">
          <a:ln>
            <a:noFill/>
          </a:ln>
          <a:latin typeface="Arial" pitchFamily="18"/>
          <a:ea typeface="Microsoft YaHei" pitchFamily="2"/>
          <a:cs typeface="Mangal" pitchFamily="2"/>
        </a:defRPr>
      </a:lvl1pPr>
    </p:titleStyle>
    <p:bodyStyle>
      <a:lvl1pPr marL="342720" marR="0" lvl="0" indent="-342720" algn="l" rtl="0" hangingPunct="0">
        <a:lnSpc>
          <a:spcPct val="100000"/>
        </a:lnSpc>
        <a:spcBef>
          <a:spcPts val="799"/>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b="0" i="0" u="none" strike="noStrike" kern="1200" spc="0" baseline="0">
          <a:solidFill>
            <a:srgbClr val="000000"/>
          </a:solidFill>
          <a:latin typeface="Calibri" pitchFamily="34"/>
          <a:ea typeface="Arial Unicode MS" pitchFamily="2"/>
          <a:cs typeface="Arial Unicode MS" pitchFamily="2"/>
        </a:defRPr>
      </a:lvl1pPr>
      <a:lvl2pPr marL="685799" marR="0" lvl="1" indent="-228600" algn="l" rtl="0" hangingPunct="1">
        <a:lnSpc>
          <a:spcPct val="90000"/>
        </a:lnSpc>
        <a:spcBef>
          <a:spcPts val="499"/>
        </a:spcBef>
        <a:spcAft>
          <a:spcPts val="0"/>
        </a:spcAft>
        <a:buSzPct val="100000"/>
        <a:buFont typeface="Arial" pitchFamily="34"/>
        <a:buChar char="•"/>
        <a:tabLst/>
        <a:defRPr lang="es-ES" sz="2400" b="0" i="0" u="none" strike="noStrike" kern="1200" spc="0" baseline="0">
          <a:solidFill>
            <a:srgbClr val="000000"/>
          </a:solidFill>
          <a:latin typeface="Calibri"/>
        </a:defRPr>
      </a:lvl2pPr>
      <a:lvl3pPr marL="1143000" marR="0" lvl="2" indent="-228600" algn="l" rtl="0" hangingPunct="1">
        <a:lnSpc>
          <a:spcPct val="90000"/>
        </a:lnSpc>
        <a:spcBef>
          <a:spcPts val="499"/>
        </a:spcBef>
        <a:spcAft>
          <a:spcPts val="0"/>
        </a:spcAft>
        <a:buSzPct val="100000"/>
        <a:buFont typeface="Arial" pitchFamily="34"/>
        <a:buChar char="•"/>
        <a:tabLst/>
        <a:defRPr lang="es-ES" sz="2000" b="0" i="0" u="none" strike="noStrike" kern="1200" spc="0" baseline="0">
          <a:solidFill>
            <a:srgbClr val="000000"/>
          </a:solidFill>
          <a:latin typeface="Calibri"/>
        </a:defRPr>
      </a:lvl3pPr>
      <a:lvl4pPr marL="1600200" marR="0" lvl="3" indent="-228600" algn="l" rtl="0" hangingPunct="1">
        <a:lnSpc>
          <a:spcPct val="90000"/>
        </a:lnSpc>
        <a:spcBef>
          <a:spcPts val="499"/>
        </a:spcBef>
        <a:spcAft>
          <a:spcPts val="0"/>
        </a:spcAft>
        <a:buSzPct val="100000"/>
        <a:buFont typeface="Arial" pitchFamily="34"/>
        <a:buChar char="•"/>
        <a:tabLst/>
        <a:defRPr lang="es-ES" sz="1800" b="0" i="0" u="none" strike="noStrike" kern="1200" spc="0" baseline="0">
          <a:solidFill>
            <a:srgbClr val="000000"/>
          </a:solidFill>
          <a:latin typeface="Calibri"/>
        </a:defRPr>
      </a:lvl4pPr>
      <a:lvl5pPr marL="2057400" marR="0" lvl="4" indent="-228600" algn="l" rtl="0" hangingPunct="1">
        <a:lnSpc>
          <a:spcPct val="90000"/>
        </a:lnSpc>
        <a:spcBef>
          <a:spcPts val="499"/>
        </a:spcBef>
        <a:spcAft>
          <a:spcPts val="0"/>
        </a:spcAft>
        <a:buSzPct val="100000"/>
        <a:buFont typeface="Arial" pitchFamily="34"/>
        <a:buChar char="•"/>
        <a:tabLst/>
        <a:defRPr lang="es-ES" sz="1800" b="0" i="0" u="none" strike="noStrike" kern="1200" spc="0" baseline="0">
          <a:solidFill>
            <a:srgbClr val="000000"/>
          </a:solidFill>
          <a:latin typeface="Calibri"/>
        </a:defRPr>
      </a:lvl5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arcador de título 1"/>
          <p:cNvSpPr txBox="1">
            <a:spLocks noGrp="1"/>
          </p:cNvSpPr>
          <p:nvPr>
            <p:ph type="title"/>
          </p:nvPr>
        </p:nvSpPr>
        <p:spPr>
          <a:xfrm>
            <a:off x="456839" y="128160"/>
            <a:ext cx="8226360" cy="1434600"/>
          </a:xfrm>
          <a:prstGeom prst="rect">
            <a:avLst/>
          </a:prstGeom>
          <a:noFill/>
          <a:ln>
            <a:noFill/>
          </a:ln>
        </p:spPr>
        <p:txBody>
          <a:bodyPr wrap="square" lIns="90000" tIns="46800" rIns="90000" bIns="46800" anchor="ct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endParaRPr lang="es-AR"/>
          </a:p>
        </p:txBody>
      </p:sp>
      <p:sp>
        <p:nvSpPr>
          <p:cNvPr id="3" name="Marcador de texto 2"/>
          <p:cNvSpPr txBox="1">
            <a:spLocks noGrp="1"/>
          </p:cNvSpPr>
          <p:nvPr>
            <p:ph type="body" idx="1"/>
          </p:nvPr>
        </p:nvSpPr>
        <p:spPr>
          <a:xfrm>
            <a:off x="456839" y="1599840"/>
            <a:ext cx="8226360" cy="4071240"/>
          </a:xfrm>
          <a:prstGeom prst="rect">
            <a:avLst/>
          </a:prstGeom>
          <a:noFill/>
          <a:ln>
            <a:noFill/>
          </a:ln>
        </p:spPr>
        <p:txBody>
          <a:bodyPr wrap="square" lIns="90000" tIns="46800" rIns="90000" bIns="46800" anchor="t" anchorCtr="0"/>
          <a:lstStyle>
            <a:defPPr marL="432000" lvl="0" indent="-324000">
              <a:spcBef>
                <a:spcPts val="0"/>
              </a:spcBef>
              <a:spcAft>
                <a:spcPts val="1417"/>
              </a:spcAft>
              <a:buSzPct val="45000"/>
              <a:buFont typeface="StarSymbol"/>
              <a:buNone/>
              <a:defRPr lang="es-AR"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es-AR"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es-AR"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es-AR"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es-AR"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Text Box 3"/>
          <p:cNvSpPr/>
          <p:nvPr/>
        </p:nvSpPr>
        <p:spPr>
          <a:xfrm>
            <a:off x="457200" y="6356520"/>
            <a:ext cx="2133720" cy="3650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5" name="Text Box 4"/>
          <p:cNvSpPr/>
          <p:nvPr/>
        </p:nvSpPr>
        <p:spPr>
          <a:xfrm>
            <a:off x="3124079" y="6356520"/>
            <a:ext cx="2895839" cy="3650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6" name="Marcador de número de diapositiva 5"/>
          <p:cNvSpPr txBox="1">
            <a:spLocks noGrp="1"/>
          </p:cNvSpPr>
          <p:nvPr>
            <p:ph type="sldNum" sz="quarter" idx="4"/>
          </p:nvPr>
        </p:nvSpPr>
        <p:spPr>
          <a:xfrm>
            <a:off x="6553080" y="6355800"/>
            <a:ext cx="2130480" cy="362160"/>
          </a:xfrm>
          <a:prstGeom prst="rect">
            <a:avLst/>
          </a:prstGeom>
          <a:noFill/>
          <a:ln>
            <a:noFill/>
          </a:ln>
        </p:spPr>
        <p:txBody>
          <a:bodyPr wrap="square" lIns="90000" tIns="46800" rIns="90000" bIns="46800" anchor="ctr" anchorCtr="0"/>
          <a:lstStyle>
            <a:lvl1pPr marL="0" marR="0" lvl="0" indent="0" algn="r" rtl="0" hangingPunct="1">
              <a:lnSpc>
                <a:spcPct val="100000"/>
              </a:lnSpc>
              <a:spcBef>
                <a:spcPts val="0"/>
              </a:spcBef>
              <a:spcAft>
                <a:spcPts val="0"/>
              </a:spcAft>
              <a:buNone/>
              <a:tabLst/>
              <a:defRPr lang="es-ES" sz="1200" b="0" i="0" u="none" strike="noStrike" kern="1200" spc="0" baseline="0">
                <a:solidFill>
                  <a:srgbClr val="898989"/>
                </a:solidFill>
                <a:latin typeface="Times New Roman" pitchFamily="18"/>
                <a:ea typeface="Arial Unicode MS" pitchFamily="2"/>
                <a:cs typeface="Tahoma" pitchFamily="2"/>
              </a:defRPr>
            </a:lvl1pPr>
          </a:lstStyle>
          <a:p>
            <a:pPr lvl="0"/>
            <a:fld id="{7B3B608A-1EF5-4920-8CF7-048382D7310B}" type="slidenum">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lvl="0" algn="ctr" rtl="0" hangingPunct="0">
        <a:buNone/>
        <a:tabLst/>
        <a:defRPr lang="es-AR" sz="4400" b="0" i="0" u="none" strike="noStrike" kern="1200">
          <a:ln>
            <a:noFill/>
          </a:ln>
          <a:latin typeface="Arial" pitchFamily="18"/>
          <a:ea typeface="Microsoft YaHei" pitchFamily="2"/>
          <a:cs typeface="Mangal" pitchFamily="2"/>
        </a:defRPr>
      </a:lvl1pPr>
    </p:titleStyle>
    <p:bodyStyle>
      <a:lvl1pPr marL="342720" marR="0" lvl="0" indent="-342720" algn="l" rtl="0" hangingPunct="0">
        <a:lnSpc>
          <a:spcPct val="100000"/>
        </a:lnSpc>
        <a:spcBef>
          <a:spcPts val="799"/>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b="0" i="0" u="none" strike="noStrike" kern="1200" spc="0" baseline="0">
          <a:solidFill>
            <a:srgbClr val="000000"/>
          </a:solidFill>
          <a:latin typeface="Calibri" pitchFamily="34"/>
          <a:ea typeface="Arial Unicode MS" pitchFamily="2"/>
          <a:cs typeface="Arial Unicode MS" pitchFamily="2"/>
        </a:defRPr>
      </a:lvl1pPr>
      <a:lvl2pPr marL="685799" marR="0" lvl="1" indent="-228600" algn="l" rtl="0" hangingPunct="1">
        <a:lnSpc>
          <a:spcPct val="90000"/>
        </a:lnSpc>
        <a:spcBef>
          <a:spcPts val="499"/>
        </a:spcBef>
        <a:spcAft>
          <a:spcPts val="0"/>
        </a:spcAft>
        <a:buSzPct val="100000"/>
        <a:buFont typeface="Arial" pitchFamily="34"/>
        <a:buChar char="•"/>
        <a:tabLst/>
        <a:defRPr lang="es-ES" sz="2400" b="0" i="0" u="none" strike="noStrike" kern="1200" spc="0" baseline="0">
          <a:solidFill>
            <a:srgbClr val="000000"/>
          </a:solidFill>
          <a:latin typeface="Calibri"/>
        </a:defRPr>
      </a:lvl2pPr>
      <a:lvl3pPr marL="1143000" marR="0" lvl="2" indent="-228600" algn="l" rtl="0" hangingPunct="1">
        <a:lnSpc>
          <a:spcPct val="90000"/>
        </a:lnSpc>
        <a:spcBef>
          <a:spcPts val="499"/>
        </a:spcBef>
        <a:spcAft>
          <a:spcPts val="0"/>
        </a:spcAft>
        <a:buSzPct val="100000"/>
        <a:buFont typeface="Arial" pitchFamily="34"/>
        <a:buChar char="•"/>
        <a:tabLst/>
        <a:defRPr lang="es-ES" sz="2000" b="0" i="0" u="none" strike="noStrike" kern="1200" spc="0" baseline="0">
          <a:solidFill>
            <a:srgbClr val="000000"/>
          </a:solidFill>
          <a:latin typeface="Calibri"/>
        </a:defRPr>
      </a:lvl3pPr>
      <a:lvl4pPr marL="1600200" marR="0" lvl="3" indent="-228600" algn="l" rtl="0" hangingPunct="1">
        <a:lnSpc>
          <a:spcPct val="90000"/>
        </a:lnSpc>
        <a:spcBef>
          <a:spcPts val="499"/>
        </a:spcBef>
        <a:spcAft>
          <a:spcPts val="0"/>
        </a:spcAft>
        <a:buSzPct val="100000"/>
        <a:buFont typeface="Arial" pitchFamily="34"/>
        <a:buChar char="•"/>
        <a:tabLst/>
        <a:defRPr lang="es-ES" sz="1800" b="0" i="0" u="none" strike="noStrike" kern="1200" spc="0" baseline="0">
          <a:solidFill>
            <a:srgbClr val="000000"/>
          </a:solidFill>
          <a:latin typeface="Calibri"/>
        </a:defRPr>
      </a:lvl4pPr>
      <a:lvl5pPr marL="2057400" marR="0" lvl="4" indent="-228600" algn="l" rtl="0" hangingPunct="1">
        <a:lnSpc>
          <a:spcPct val="90000"/>
        </a:lnSpc>
        <a:spcBef>
          <a:spcPts val="499"/>
        </a:spcBef>
        <a:spcAft>
          <a:spcPts val="0"/>
        </a:spcAft>
        <a:buSzPct val="100000"/>
        <a:buFont typeface="Arial" pitchFamily="34"/>
        <a:buChar char="•"/>
        <a:tabLst/>
        <a:defRPr lang="es-ES" sz="1800" b="0" i="0" u="none" strike="noStrike" kern="1200" spc="0" baseline="0">
          <a:solidFill>
            <a:srgbClr val="000000"/>
          </a:solidFill>
          <a:latin typeface="Calibri"/>
        </a:defRPr>
      </a:lvl5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arcador de título 1"/>
          <p:cNvSpPr txBox="1">
            <a:spLocks noGrp="1"/>
          </p:cNvSpPr>
          <p:nvPr>
            <p:ph type="title"/>
          </p:nvPr>
        </p:nvSpPr>
        <p:spPr>
          <a:xfrm>
            <a:off x="456839" y="128160"/>
            <a:ext cx="8226360" cy="1434600"/>
          </a:xfrm>
          <a:prstGeom prst="rect">
            <a:avLst/>
          </a:prstGeom>
          <a:noFill/>
          <a:ln>
            <a:noFill/>
          </a:ln>
        </p:spPr>
        <p:txBody>
          <a:bodyPr wrap="square" lIns="90000" tIns="46800" rIns="90000" bIns="46800" anchor="ct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endParaRPr lang="es-AR"/>
          </a:p>
        </p:txBody>
      </p:sp>
      <p:sp>
        <p:nvSpPr>
          <p:cNvPr id="3" name="Marcador de texto 2"/>
          <p:cNvSpPr txBox="1">
            <a:spLocks noGrp="1"/>
          </p:cNvSpPr>
          <p:nvPr>
            <p:ph type="body" idx="1"/>
          </p:nvPr>
        </p:nvSpPr>
        <p:spPr>
          <a:xfrm>
            <a:off x="456839" y="1599840"/>
            <a:ext cx="8226360" cy="4071240"/>
          </a:xfrm>
          <a:prstGeom prst="rect">
            <a:avLst/>
          </a:prstGeom>
          <a:noFill/>
          <a:ln>
            <a:noFill/>
          </a:ln>
        </p:spPr>
        <p:txBody>
          <a:bodyPr wrap="square" lIns="90000" tIns="46800" rIns="90000" bIns="46800" anchor="t" anchorCtr="0"/>
          <a:lstStyle>
            <a:defPPr marL="432000" lvl="0" indent="-324000">
              <a:spcBef>
                <a:spcPts val="0"/>
              </a:spcBef>
              <a:spcAft>
                <a:spcPts val="1417"/>
              </a:spcAft>
              <a:buSzPct val="45000"/>
              <a:buFont typeface="StarSymbol"/>
              <a:buNone/>
              <a:defRPr lang="es-AR"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es-AR"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es-AR"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es-AR"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es-AR"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Text Box 3"/>
          <p:cNvSpPr/>
          <p:nvPr/>
        </p:nvSpPr>
        <p:spPr>
          <a:xfrm>
            <a:off x="457200" y="6356520"/>
            <a:ext cx="2133720" cy="3650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5" name="Text Box 4"/>
          <p:cNvSpPr/>
          <p:nvPr/>
        </p:nvSpPr>
        <p:spPr>
          <a:xfrm>
            <a:off x="3124079" y="6356520"/>
            <a:ext cx="2895839" cy="3650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6" name="Marcador de número de diapositiva 5"/>
          <p:cNvSpPr txBox="1">
            <a:spLocks noGrp="1"/>
          </p:cNvSpPr>
          <p:nvPr>
            <p:ph type="sldNum" sz="quarter" idx="4"/>
          </p:nvPr>
        </p:nvSpPr>
        <p:spPr>
          <a:xfrm>
            <a:off x="6553080" y="6355800"/>
            <a:ext cx="2130480" cy="362160"/>
          </a:xfrm>
          <a:prstGeom prst="rect">
            <a:avLst/>
          </a:prstGeom>
          <a:noFill/>
          <a:ln>
            <a:noFill/>
          </a:ln>
        </p:spPr>
        <p:txBody>
          <a:bodyPr wrap="square" lIns="90000" tIns="46800" rIns="90000" bIns="46800" anchor="ctr" anchorCtr="0"/>
          <a:lstStyle>
            <a:lvl1pPr marL="0" marR="0" lvl="0" indent="0" algn="r" rtl="0" hangingPunct="1">
              <a:lnSpc>
                <a:spcPct val="100000"/>
              </a:lnSpc>
              <a:spcBef>
                <a:spcPts val="0"/>
              </a:spcBef>
              <a:spcAft>
                <a:spcPts val="0"/>
              </a:spcAft>
              <a:buNone/>
              <a:tabLst/>
              <a:defRPr lang="es-ES" sz="1200" b="0" i="0" u="none" strike="noStrike" kern="1200" spc="0" baseline="0">
                <a:solidFill>
                  <a:srgbClr val="898989"/>
                </a:solidFill>
                <a:latin typeface="Times New Roman" pitchFamily="18"/>
                <a:ea typeface="Arial Unicode MS" pitchFamily="2"/>
                <a:cs typeface="Tahoma" pitchFamily="2"/>
              </a:defRPr>
            </a:lvl1pPr>
          </a:lstStyle>
          <a:p>
            <a:pPr lvl="0"/>
            <a:fld id="{DA334D37-34B0-479D-B473-E20779B9FC6D}" type="slidenum">
              <a:t>‹Nº›</a:t>
            </a:fld>
            <a:endParaRPr lang="es-E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lvl="0" algn="ctr" rtl="0" hangingPunct="0">
        <a:buNone/>
        <a:tabLst/>
        <a:defRPr lang="es-AR" sz="4400" b="0" i="0" u="none" strike="noStrike" kern="1200">
          <a:ln>
            <a:noFill/>
          </a:ln>
          <a:latin typeface="Arial" pitchFamily="18"/>
          <a:ea typeface="Microsoft YaHei" pitchFamily="2"/>
          <a:cs typeface="Mangal" pitchFamily="2"/>
        </a:defRPr>
      </a:lvl1pPr>
    </p:titleStyle>
    <p:bodyStyle>
      <a:lvl1pPr marL="342720" marR="0" lvl="0" indent="-342720" algn="l" rtl="0" hangingPunct="0">
        <a:lnSpc>
          <a:spcPct val="100000"/>
        </a:lnSpc>
        <a:spcBef>
          <a:spcPts val="799"/>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b="0" i="0" u="none" strike="noStrike" kern="1200" spc="0" baseline="0">
          <a:solidFill>
            <a:srgbClr val="000000"/>
          </a:solidFill>
          <a:latin typeface="Calibri" pitchFamily="34"/>
          <a:ea typeface="Arial Unicode MS" pitchFamily="2"/>
          <a:cs typeface="Arial Unicode MS" pitchFamily="2"/>
        </a:defRPr>
      </a:lvl1pPr>
      <a:lvl2pPr marL="685799" marR="0" lvl="1" indent="-228600" algn="l" rtl="0" hangingPunct="1">
        <a:lnSpc>
          <a:spcPct val="90000"/>
        </a:lnSpc>
        <a:spcBef>
          <a:spcPts val="499"/>
        </a:spcBef>
        <a:spcAft>
          <a:spcPts val="0"/>
        </a:spcAft>
        <a:buSzPct val="100000"/>
        <a:buFont typeface="Arial" pitchFamily="34"/>
        <a:buChar char="•"/>
        <a:tabLst/>
        <a:defRPr lang="es-ES" sz="2400" b="0" i="0" u="none" strike="noStrike" kern="1200" spc="0" baseline="0">
          <a:solidFill>
            <a:srgbClr val="000000"/>
          </a:solidFill>
          <a:latin typeface="Calibri"/>
        </a:defRPr>
      </a:lvl2pPr>
      <a:lvl3pPr marL="1143000" marR="0" lvl="2" indent="-228600" algn="l" rtl="0" hangingPunct="1">
        <a:lnSpc>
          <a:spcPct val="90000"/>
        </a:lnSpc>
        <a:spcBef>
          <a:spcPts val="499"/>
        </a:spcBef>
        <a:spcAft>
          <a:spcPts val="0"/>
        </a:spcAft>
        <a:buSzPct val="100000"/>
        <a:buFont typeface="Arial" pitchFamily="34"/>
        <a:buChar char="•"/>
        <a:tabLst/>
        <a:defRPr lang="es-ES" sz="2000" b="0" i="0" u="none" strike="noStrike" kern="1200" spc="0" baseline="0">
          <a:solidFill>
            <a:srgbClr val="000000"/>
          </a:solidFill>
          <a:latin typeface="Calibri"/>
        </a:defRPr>
      </a:lvl3pPr>
      <a:lvl4pPr marL="1600200" marR="0" lvl="3" indent="-228600" algn="l" rtl="0" hangingPunct="1">
        <a:lnSpc>
          <a:spcPct val="90000"/>
        </a:lnSpc>
        <a:spcBef>
          <a:spcPts val="499"/>
        </a:spcBef>
        <a:spcAft>
          <a:spcPts val="0"/>
        </a:spcAft>
        <a:buSzPct val="100000"/>
        <a:buFont typeface="Arial" pitchFamily="34"/>
        <a:buChar char="•"/>
        <a:tabLst/>
        <a:defRPr lang="es-ES" sz="1800" b="0" i="0" u="none" strike="noStrike" kern="1200" spc="0" baseline="0">
          <a:solidFill>
            <a:srgbClr val="000000"/>
          </a:solidFill>
          <a:latin typeface="Calibri"/>
        </a:defRPr>
      </a:lvl4pPr>
      <a:lvl5pPr marL="2057400" marR="0" lvl="4" indent="-228600" algn="l" rtl="0" hangingPunct="1">
        <a:lnSpc>
          <a:spcPct val="90000"/>
        </a:lnSpc>
        <a:spcBef>
          <a:spcPts val="499"/>
        </a:spcBef>
        <a:spcAft>
          <a:spcPts val="0"/>
        </a:spcAft>
        <a:buSzPct val="100000"/>
        <a:buFont typeface="Arial" pitchFamily="34"/>
        <a:buChar char="•"/>
        <a:tabLst/>
        <a:defRPr lang="es-ES" sz="1800" b="0" i="0" u="none" strike="noStrike" kern="1200" spc="0" baseline="0">
          <a:solidFill>
            <a:srgbClr val="000000"/>
          </a:solidFill>
          <a:latin typeface="Calibri"/>
        </a:defRPr>
      </a:lvl5pPr>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arcador de título 1"/>
          <p:cNvSpPr txBox="1">
            <a:spLocks noGrp="1"/>
          </p:cNvSpPr>
          <p:nvPr>
            <p:ph type="title"/>
          </p:nvPr>
        </p:nvSpPr>
        <p:spPr>
          <a:xfrm>
            <a:off x="456839" y="128160"/>
            <a:ext cx="8226360" cy="1434600"/>
          </a:xfrm>
          <a:prstGeom prst="rect">
            <a:avLst/>
          </a:prstGeom>
          <a:noFill/>
          <a:ln>
            <a:noFill/>
          </a:ln>
        </p:spPr>
        <p:txBody>
          <a:bodyPr wrap="square" lIns="90000" tIns="46800" rIns="90000" bIns="46800" anchor="ct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endParaRPr lang="es-AR"/>
          </a:p>
        </p:txBody>
      </p:sp>
      <p:sp>
        <p:nvSpPr>
          <p:cNvPr id="3" name="Marcador de texto 2"/>
          <p:cNvSpPr txBox="1">
            <a:spLocks noGrp="1"/>
          </p:cNvSpPr>
          <p:nvPr>
            <p:ph type="body" idx="1"/>
          </p:nvPr>
        </p:nvSpPr>
        <p:spPr>
          <a:xfrm>
            <a:off x="456839" y="1599840"/>
            <a:ext cx="8226360" cy="4071240"/>
          </a:xfrm>
          <a:prstGeom prst="rect">
            <a:avLst/>
          </a:prstGeom>
          <a:noFill/>
          <a:ln>
            <a:noFill/>
          </a:ln>
        </p:spPr>
        <p:txBody>
          <a:bodyPr wrap="square" lIns="90000" tIns="46800" rIns="90000" bIns="46800" anchor="t" anchorCtr="0"/>
          <a:lstStyle>
            <a:defPPr marL="432000" lvl="0" indent="-324000">
              <a:spcBef>
                <a:spcPts val="0"/>
              </a:spcBef>
              <a:spcAft>
                <a:spcPts val="1417"/>
              </a:spcAft>
              <a:buSzPct val="45000"/>
              <a:buFont typeface="StarSymbol"/>
              <a:buNone/>
              <a:defRPr lang="es-AR"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es-AR"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es-AR"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es-AR"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es-AR"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Text Box 3"/>
          <p:cNvSpPr/>
          <p:nvPr/>
        </p:nvSpPr>
        <p:spPr>
          <a:xfrm>
            <a:off x="457200" y="6356520"/>
            <a:ext cx="2133720" cy="3650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5" name="Text Box 4"/>
          <p:cNvSpPr/>
          <p:nvPr/>
        </p:nvSpPr>
        <p:spPr>
          <a:xfrm>
            <a:off x="3124079" y="6356520"/>
            <a:ext cx="2895839" cy="3650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6" name="Marcador de número de diapositiva 5"/>
          <p:cNvSpPr txBox="1">
            <a:spLocks noGrp="1"/>
          </p:cNvSpPr>
          <p:nvPr>
            <p:ph type="sldNum" sz="quarter" idx="4"/>
          </p:nvPr>
        </p:nvSpPr>
        <p:spPr>
          <a:xfrm>
            <a:off x="6553080" y="6355800"/>
            <a:ext cx="2130480" cy="362160"/>
          </a:xfrm>
          <a:prstGeom prst="rect">
            <a:avLst/>
          </a:prstGeom>
          <a:noFill/>
          <a:ln>
            <a:noFill/>
          </a:ln>
        </p:spPr>
        <p:txBody>
          <a:bodyPr wrap="square" lIns="90000" tIns="46800" rIns="90000" bIns="46800" anchor="ctr" anchorCtr="0"/>
          <a:lstStyle>
            <a:lvl1pPr marL="0" marR="0" lvl="0" indent="0" algn="r" rtl="0" hangingPunct="1">
              <a:lnSpc>
                <a:spcPct val="100000"/>
              </a:lnSpc>
              <a:spcBef>
                <a:spcPts val="0"/>
              </a:spcBef>
              <a:spcAft>
                <a:spcPts val="0"/>
              </a:spcAft>
              <a:buNone/>
              <a:tabLst/>
              <a:defRPr lang="es-ES" sz="1200" b="0" i="0" u="none" strike="noStrike" kern="1200" spc="0" baseline="0">
                <a:solidFill>
                  <a:srgbClr val="898989"/>
                </a:solidFill>
                <a:latin typeface="Times New Roman" pitchFamily="18"/>
                <a:ea typeface="Arial Unicode MS" pitchFamily="2"/>
                <a:cs typeface="Tahoma" pitchFamily="2"/>
              </a:defRPr>
            </a:lvl1pPr>
          </a:lstStyle>
          <a:p>
            <a:pPr lvl="0"/>
            <a:fld id="{C4E891A5-BF7C-4C50-8515-278C7479AB4C}" type="slidenum">
              <a:t>‹Nº›</a:t>
            </a:fld>
            <a:endParaRPr lang="es-E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lvl="0" algn="ctr" rtl="0" hangingPunct="0">
        <a:buNone/>
        <a:tabLst/>
        <a:defRPr lang="es-AR" sz="4400" b="0" i="0" u="none" strike="noStrike" kern="1200">
          <a:ln>
            <a:noFill/>
          </a:ln>
          <a:latin typeface="Arial" pitchFamily="18"/>
          <a:ea typeface="Microsoft YaHei" pitchFamily="2"/>
          <a:cs typeface="Mangal" pitchFamily="2"/>
        </a:defRPr>
      </a:lvl1pPr>
    </p:titleStyle>
    <p:bodyStyle>
      <a:lvl1pPr marL="342720" marR="0" lvl="0" indent="-342720" algn="l" rtl="0" hangingPunct="0">
        <a:lnSpc>
          <a:spcPct val="100000"/>
        </a:lnSpc>
        <a:spcBef>
          <a:spcPts val="799"/>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b="0" i="0" u="none" strike="noStrike" kern="1200" spc="0" baseline="0">
          <a:solidFill>
            <a:srgbClr val="000000"/>
          </a:solidFill>
          <a:latin typeface="Calibri" pitchFamily="34"/>
          <a:ea typeface="Arial Unicode MS" pitchFamily="2"/>
          <a:cs typeface="Arial Unicode MS" pitchFamily="2"/>
        </a:defRPr>
      </a:lvl1pPr>
      <a:lvl2pPr marL="685799" marR="0" lvl="1" indent="-228600" algn="l" rtl="0" hangingPunct="1">
        <a:lnSpc>
          <a:spcPct val="90000"/>
        </a:lnSpc>
        <a:spcBef>
          <a:spcPts val="499"/>
        </a:spcBef>
        <a:spcAft>
          <a:spcPts val="0"/>
        </a:spcAft>
        <a:buSzPct val="100000"/>
        <a:buFont typeface="Arial" pitchFamily="34"/>
        <a:buChar char="•"/>
        <a:tabLst/>
        <a:defRPr lang="es-ES" sz="2400" b="0" i="0" u="none" strike="noStrike" kern="1200" spc="0" baseline="0">
          <a:solidFill>
            <a:srgbClr val="000000"/>
          </a:solidFill>
          <a:latin typeface="Calibri"/>
        </a:defRPr>
      </a:lvl2pPr>
      <a:lvl3pPr marL="1143000" marR="0" lvl="2" indent="-228600" algn="l" rtl="0" hangingPunct="1">
        <a:lnSpc>
          <a:spcPct val="90000"/>
        </a:lnSpc>
        <a:spcBef>
          <a:spcPts val="499"/>
        </a:spcBef>
        <a:spcAft>
          <a:spcPts val="0"/>
        </a:spcAft>
        <a:buSzPct val="100000"/>
        <a:buFont typeface="Arial" pitchFamily="34"/>
        <a:buChar char="•"/>
        <a:tabLst/>
        <a:defRPr lang="es-ES" sz="2000" b="0" i="0" u="none" strike="noStrike" kern="1200" spc="0" baseline="0">
          <a:solidFill>
            <a:srgbClr val="000000"/>
          </a:solidFill>
          <a:latin typeface="Calibri"/>
        </a:defRPr>
      </a:lvl3pPr>
      <a:lvl4pPr marL="1600200" marR="0" lvl="3" indent="-228600" algn="l" rtl="0" hangingPunct="1">
        <a:lnSpc>
          <a:spcPct val="90000"/>
        </a:lnSpc>
        <a:spcBef>
          <a:spcPts val="499"/>
        </a:spcBef>
        <a:spcAft>
          <a:spcPts val="0"/>
        </a:spcAft>
        <a:buSzPct val="100000"/>
        <a:buFont typeface="Arial" pitchFamily="34"/>
        <a:buChar char="•"/>
        <a:tabLst/>
        <a:defRPr lang="es-ES" sz="1800" b="0" i="0" u="none" strike="noStrike" kern="1200" spc="0" baseline="0">
          <a:solidFill>
            <a:srgbClr val="000000"/>
          </a:solidFill>
          <a:latin typeface="Calibri"/>
        </a:defRPr>
      </a:lvl4pPr>
      <a:lvl5pPr marL="2057400" marR="0" lvl="4" indent="-228600" algn="l" rtl="0" hangingPunct="1">
        <a:lnSpc>
          <a:spcPct val="90000"/>
        </a:lnSpc>
        <a:spcBef>
          <a:spcPts val="499"/>
        </a:spcBef>
        <a:spcAft>
          <a:spcPts val="0"/>
        </a:spcAft>
        <a:buSzPct val="100000"/>
        <a:buFont typeface="Arial" pitchFamily="34"/>
        <a:buChar char="•"/>
        <a:tabLst/>
        <a:defRPr lang="es-ES" sz="1800" b="0" i="0" u="none" strike="noStrike" kern="1200" spc="0" baseline="0">
          <a:solidFill>
            <a:srgbClr val="000000"/>
          </a:solidFill>
          <a:latin typeface="Calibri"/>
        </a:defRPr>
      </a:lvl5pPr>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arcador de título 1"/>
          <p:cNvSpPr txBox="1">
            <a:spLocks noGrp="1"/>
          </p:cNvSpPr>
          <p:nvPr>
            <p:ph type="title"/>
          </p:nvPr>
        </p:nvSpPr>
        <p:spPr>
          <a:xfrm>
            <a:off x="456839" y="128160"/>
            <a:ext cx="8226360" cy="1434600"/>
          </a:xfrm>
          <a:prstGeom prst="rect">
            <a:avLst/>
          </a:prstGeom>
          <a:noFill/>
          <a:ln>
            <a:noFill/>
          </a:ln>
        </p:spPr>
        <p:txBody>
          <a:bodyPr wrap="square" lIns="90000" tIns="46800" rIns="90000" bIns="46800" anchor="ct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endParaRPr lang="es-AR"/>
          </a:p>
        </p:txBody>
      </p:sp>
      <p:sp>
        <p:nvSpPr>
          <p:cNvPr id="3" name="Marcador de texto 2"/>
          <p:cNvSpPr txBox="1">
            <a:spLocks noGrp="1"/>
          </p:cNvSpPr>
          <p:nvPr>
            <p:ph type="body" idx="1"/>
          </p:nvPr>
        </p:nvSpPr>
        <p:spPr>
          <a:xfrm>
            <a:off x="456839" y="1599840"/>
            <a:ext cx="8226360" cy="4071240"/>
          </a:xfrm>
          <a:prstGeom prst="rect">
            <a:avLst/>
          </a:prstGeom>
          <a:noFill/>
          <a:ln>
            <a:noFill/>
          </a:ln>
        </p:spPr>
        <p:txBody>
          <a:bodyPr wrap="square" lIns="90000" tIns="46800" rIns="90000" bIns="46800" anchor="t" anchorCtr="0"/>
          <a:lstStyle>
            <a:defPPr marL="432000" lvl="0" indent="-324000">
              <a:spcBef>
                <a:spcPts val="0"/>
              </a:spcBef>
              <a:spcAft>
                <a:spcPts val="1417"/>
              </a:spcAft>
              <a:buSzPct val="45000"/>
              <a:buFont typeface="StarSymbol"/>
              <a:buNone/>
              <a:defRPr lang="es-AR"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es-AR"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es-AR"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es-AR"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es-AR"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Text Box 3"/>
          <p:cNvSpPr/>
          <p:nvPr/>
        </p:nvSpPr>
        <p:spPr>
          <a:xfrm>
            <a:off x="457200" y="6356520"/>
            <a:ext cx="2133720" cy="3650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5" name="Text Box 4"/>
          <p:cNvSpPr/>
          <p:nvPr/>
        </p:nvSpPr>
        <p:spPr>
          <a:xfrm>
            <a:off x="3124079" y="6356520"/>
            <a:ext cx="2895839" cy="3650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6" name="Marcador de número de diapositiva 5"/>
          <p:cNvSpPr txBox="1">
            <a:spLocks noGrp="1"/>
          </p:cNvSpPr>
          <p:nvPr>
            <p:ph type="sldNum" sz="quarter" idx="4"/>
          </p:nvPr>
        </p:nvSpPr>
        <p:spPr>
          <a:xfrm>
            <a:off x="6553080" y="6355800"/>
            <a:ext cx="2130480" cy="362160"/>
          </a:xfrm>
          <a:prstGeom prst="rect">
            <a:avLst/>
          </a:prstGeom>
          <a:noFill/>
          <a:ln>
            <a:noFill/>
          </a:ln>
        </p:spPr>
        <p:txBody>
          <a:bodyPr wrap="square" lIns="90000" tIns="46800" rIns="90000" bIns="46800" anchor="ctr" anchorCtr="0"/>
          <a:lstStyle>
            <a:lvl1pPr marL="0" marR="0" lvl="0" indent="0" algn="r" rtl="0" hangingPunct="1">
              <a:lnSpc>
                <a:spcPct val="100000"/>
              </a:lnSpc>
              <a:spcBef>
                <a:spcPts val="0"/>
              </a:spcBef>
              <a:spcAft>
                <a:spcPts val="0"/>
              </a:spcAft>
              <a:buNone/>
              <a:tabLst/>
              <a:defRPr lang="es-ES" sz="1200" b="0" i="0" u="none" strike="noStrike" kern="1200" spc="0" baseline="0">
                <a:solidFill>
                  <a:srgbClr val="898989"/>
                </a:solidFill>
                <a:latin typeface="Times New Roman" pitchFamily="18"/>
                <a:ea typeface="Arial Unicode MS" pitchFamily="2"/>
                <a:cs typeface="Tahoma" pitchFamily="2"/>
              </a:defRPr>
            </a:lvl1pPr>
          </a:lstStyle>
          <a:p>
            <a:pPr lvl="0"/>
            <a:fld id="{5D24E2A3-1454-4E72-AABB-FB2B856DEC3F}" type="slidenum">
              <a:t>‹Nº›</a:t>
            </a:fld>
            <a:endParaRPr lang="es-E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lvl="0" algn="ctr" rtl="0" hangingPunct="0">
        <a:buNone/>
        <a:tabLst/>
        <a:defRPr lang="es-AR" sz="4400" b="0" i="0" u="none" strike="noStrike" kern="1200">
          <a:ln>
            <a:noFill/>
          </a:ln>
          <a:latin typeface="Arial" pitchFamily="18"/>
          <a:ea typeface="Microsoft YaHei" pitchFamily="2"/>
          <a:cs typeface="Mangal" pitchFamily="2"/>
        </a:defRPr>
      </a:lvl1pPr>
    </p:titleStyle>
    <p:bodyStyle>
      <a:lvl1pPr marL="342720" marR="0" lvl="0" indent="-342720" algn="l" rtl="0" hangingPunct="0">
        <a:lnSpc>
          <a:spcPct val="100000"/>
        </a:lnSpc>
        <a:spcBef>
          <a:spcPts val="799"/>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b="0" i="0" u="none" strike="noStrike" kern="1200" spc="0" baseline="0">
          <a:solidFill>
            <a:srgbClr val="000000"/>
          </a:solidFill>
          <a:latin typeface="Calibri" pitchFamily="34"/>
          <a:ea typeface="Arial Unicode MS" pitchFamily="2"/>
          <a:cs typeface="Arial Unicode MS" pitchFamily="2"/>
        </a:defRPr>
      </a:lvl1pPr>
      <a:lvl2pPr marL="685799" marR="0" lvl="1" indent="-228600" algn="l" rtl="0" hangingPunct="1">
        <a:lnSpc>
          <a:spcPct val="90000"/>
        </a:lnSpc>
        <a:spcBef>
          <a:spcPts val="499"/>
        </a:spcBef>
        <a:spcAft>
          <a:spcPts val="0"/>
        </a:spcAft>
        <a:buSzPct val="100000"/>
        <a:buFont typeface="Arial" pitchFamily="34"/>
        <a:buChar char="•"/>
        <a:tabLst/>
        <a:defRPr lang="es-ES" sz="2400" b="0" i="0" u="none" strike="noStrike" kern="1200" spc="0" baseline="0">
          <a:solidFill>
            <a:srgbClr val="000000"/>
          </a:solidFill>
          <a:latin typeface="Calibri"/>
        </a:defRPr>
      </a:lvl2pPr>
      <a:lvl3pPr marL="1143000" marR="0" lvl="2" indent="-228600" algn="l" rtl="0" hangingPunct="1">
        <a:lnSpc>
          <a:spcPct val="90000"/>
        </a:lnSpc>
        <a:spcBef>
          <a:spcPts val="499"/>
        </a:spcBef>
        <a:spcAft>
          <a:spcPts val="0"/>
        </a:spcAft>
        <a:buSzPct val="100000"/>
        <a:buFont typeface="Arial" pitchFamily="34"/>
        <a:buChar char="•"/>
        <a:tabLst/>
        <a:defRPr lang="es-ES" sz="2000" b="0" i="0" u="none" strike="noStrike" kern="1200" spc="0" baseline="0">
          <a:solidFill>
            <a:srgbClr val="000000"/>
          </a:solidFill>
          <a:latin typeface="Calibri"/>
        </a:defRPr>
      </a:lvl3pPr>
      <a:lvl4pPr marL="1600200" marR="0" lvl="3" indent="-228600" algn="l" rtl="0" hangingPunct="1">
        <a:lnSpc>
          <a:spcPct val="90000"/>
        </a:lnSpc>
        <a:spcBef>
          <a:spcPts val="499"/>
        </a:spcBef>
        <a:spcAft>
          <a:spcPts val="0"/>
        </a:spcAft>
        <a:buSzPct val="100000"/>
        <a:buFont typeface="Arial" pitchFamily="34"/>
        <a:buChar char="•"/>
        <a:tabLst/>
        <a:defRPr lang="es-ES" sz="1800" b="0" i="0" u="none" strike="noStrike" kern="1200" spc="0" baseline="0">
          <a:solidFill>
            <a:srgbClr val="000000"/>
          </a:solidFill>
          <a:latin typeface="Calibri"/>
        </a:defRPr>
      </a:lvl4pPr>
      <a:lvl5pPr marL="2057400" marR="0" lvl="4" indent="-228600" algn="l" rtl="0" hangingPunct="1">
        <a:lnSpc>
          <a:spcPct val="90000"/>
        </a:lnSpc>
        <a:spcBef>
          <a:spcPts val="499"/>
        </a:spcBef>
        <a:spcAft>
          <a:spcPts val="0"/>
        </a:spcAft>
        <a:buSzPct val="100000"/>
        <a:buFont typeface="Arial" pitchFamily="34"/>
        <a:buChar char="•"/>
        <a:tabLst/>
        <a:defRPr lang="es-ES" sz="1800" b="0" i="0" u="none" strike="noStrike" kern="1200" spc="0" baseline="0">
          <a:solidFill>
            <a:srgbClr val="000000"/>
          </a:solidFill>
          <a:latin typeface="Calibri"/>
        </a:defRPr>
      </a:lvl5pPr>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arcador de título 1"/>
          <p:cNvSpPr txBox="1">
            <a:spLocks noGrp="1"/>
          </p:cNvSpPr>
          <p:nvPr>
            <p:ph type="title"/>
          </p:nvPr>
        </p:nvSpPr>
        <p:spPr>
          <a:xfrm>
            <a:off x="456839" y="128160"/>
            <a:ext cx="8226360" cy="1434600"/>
          </a:xfrm>
          <a:prstGeom prst="rect">
            <a:avLst/>
          </a:prstGeom>
          <a:noFill/>
          <a:ln>
            <a:noFill/>
          </a:ln>
        </p:spPr>
        <p:txBody>
          <a:bodyPr wrap="square" lIns="90000" tIns="46800" rIns="90000" bIns="46800" anchor="ct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endParaRPr lang="es-AR"/>
          </a:p>
        </p:txBody>
      </p:sp>
      <p:sp>
        <p:nvSpPr>
          <p:cNvPr id="3" name="Marcador de texto 2"/>
          <p:cNvSpPr txBox="1">
            <a:spLocks noGrp="1"/>
          </p:cNvSpPr>
          <p:nvPr>
            <p:ph type="body" idx="1"/>
          </p:nvPr>
        </p:nvSpPr>
        <p:spPr>
          <a:xfrm>
            <a:off x="456839" y="1599840"/>
            <a:ext cx="8226360" cy="4071240"/>
          </a:xfrm>
          <a:prstGeom prst="rect">
            <a:avLst/>
          </a:prstGeom>
          <a:noFill/>
          <a:ln>
            <a:noFill/>
          </a:ln>
        </p:spPr>
        <p:txBody>
          <a:bodyPr wrap="square" lIns="90000" tIns="46800" rIns="90000" bIns="46800" anchor="t" anchorCtr="0"/>
          <a:lstStyle>
            <a:defPPr marL="432000" lvl="0" indent="-324000">
              <a:spcBef>
                <a:spcPts val="0"/>
              </a:spcBef>
              <a:spcAft>
                <a:spcPts val="1417"/>
              </a:spcAft>
              <a:buSzPct val="45000"/>
              <a:buFont typeface="StarSymbol"/>
              <a:buNone/>
              <a:defRPr lang="es-AR"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es-AR"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es-AR"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es-AR"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es-AR"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Text Box 3"/>
          <p:cNvSpPr/>
          <p:nvPr/>
        </p:nvSpPr>
        <p:spPr>
          <a:xfrm>
            <a:off x="457200" y="6356520"/>
            <a:ext cx="2133720" cy="3650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5" name="Text Box 4"/>
          <p:cNvSpPr/>
          <p:nvPr/>
        </p:nvSpPr>
        <p:spPr>
          <a:xfrm>
            <a:off x="3124079" y="6356520"/>
            <a:ext cx="2895839" cy="3650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6" name="Marcador de número de diapositiva 5"/>
          <p:cNvSpPr txBox="1">
            <a:spLocks noGrp="1"/>
          </p:cNvSpPr>
          <p:nvPr>
            <p:ph type="sldNum" sz="quarter" idx="4"/>
          </p:nvPr>
        </p:nvSpPr>
        <p:spPr>
          <a:xfrm>
            <a:off x="6553080" y="6355800"/>
            <a:ext cx="2130480" cy="362160"/>
          </a:xfrm>
          <a:prstGeom prst="rect">
            <a:avLst/>
          </a:prstGeom>
          <a:noFill/>
          <a:ln>
            <a:noFill/>
          </a:ln>
        </p:spPr>
        <p:txBody>
          <a:bodyPr wrap="square" lIns="90000" tIns="46800" rIns="90000" bIns="46800" anchor="ctr" anchorCtr="0"/>
          <a:lstStyle>
            <a:lvl1pPr marL="0" marR="0" lvl="0" indent="0" algn="r" rtl="0" hangingPunct="1">
              <a:lnSpc>
                <a:spcPct val="100000"/>
              </a:lnSpc>
              <a:spcBef>
                <a:spcPts val="0"/>
              </a:spcBef>
              <a:spcAft>
                <a:spcPts val="0"/>
              </a:spcAft>
              <a:buNone/>
              <a:tabLst/>
              <a:defRPr lang="es-ES" sz="1200" b="0" i="0" u="none" strike="noStrike" kern="1200" spc="0" baseline="0">
                <a:solidFill>
                  <a:srgbClr val="898989"/>
                </a:solidFill>
                <a:latin typeface="Times New Roman" pitchFamily="18"/>
                <a:ea typeface="Arial Unicode MS" pitchFamily="2"/>
                <a:cs typeface="Tahoma" pitchFamily="2"/>
              </a:defRPr>
            </a:lvl1pPr>
          </a:lstStyle>
          <a:p>
            <a:pPr lvl="0"/>
            <a:fld id="{21291D67-C5E6-4137-A41E-056AF618952F}" type="slidenum">
              <a:t>‹Nº›</a:t>
            </a:fld>
            <a:endParaRPr lang="es-E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lvl="0" algn="ctr" rtl="0" hangingPunct="0">
        <a:buNone/>
        <a:tabLst/>
        <a:defRPr lang="es-AR" sz="4400" b="0" i="0" u="none" strike="noStrike" kern="1200">
          <a:ln>
            <a:noFill/>
          </a:ln>
          <a:latin typeface="Arial" pitchFamily="18"/>
          <a:ea typeface="Microsoft YaHei" pitchFamily="2"/>
          <a:cs typeface="Mangal" pitchFamily="2"/>
        </a:defRPr>
      </a:lvl1pPr>
    </p:titleStyle>
    <p:bodyStyle>
      <a:lvl1pPr marL="342720" marR="0" lvl="0" indent="-342720" algn="l" rtl="0" hangingPunct="0">
        <a:lnSpc>
          <a:spcPct val="100000"/>
        </a:lnSpc>
        <a:spcBef>
          <a:spcPts val="799"/>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b="0" i="0" u="none" strike="noStrike" kern="1200" spc="0" baseline="0">
          <a:solidFill>
            <a:srgbClr val="000000"/>
          </a:solidFill>
          <a:latin typeface="Calibri" pitchFamily="34"/>
          <a:ea typeface="Arial Unicode MS" pitchFamily="2"/>
          <a:cs typeface="Arial Unicode MS" pitchFamily="2"/>
        </a:defRPr>
      </a:lvl1pPr>
      <a:lvl2pPr marL="685799" marR="0" lvl="1" indent="-228600" algn="l" rtl="0" hangingPunct="1">
        <a:lnSpc>
          <a:spcPct val="90000"/>
        </a:lnSpc>
        <a:spcBef>
          <a:spcPts val="499"/>
        </a:spcBef>
        <a:spcAft>
          <a:spcPts val="0"/>
        </a:spcAft>
        <a:buSzPct val="100000"/>
        <a:buFont typeface="Arial" pitchFamily="34"/>
        <a:buChar char="•"/>
        <a:tabLst/>
        <a:defRPr lang="es-ES" sz="2400" b="0" i="0" u="none" strike="noStrike" kern="1200" spc="0" baseline="0">
          <a:solidFill>
            <a:srgbClr val="000000"/>
          </a:solidFill>
          <a:latin typeface="Calibri"/>
        </a:defRPr>
      </a:lvl2pPr>
      <a:lvl3pPr marL="1143000" marR="0" lvl="2" indent="-228600" algn="l" rtl="0" hangingPunct="1">
        <a:lnSpc>
          <a:spcPct val="90000"/>
        </a:lnSpc>
        <a:spcBef>
          <a:spcPts val="499"/>
        </a:spcBef>
        <a:spcAft>
          <a:spcPts val="0"/>
        </a:spcAft>
        <a:buSzPct val="100000"/>
        <a:buFont typeface="Arial" pitchFamily="34"/>
        <a:buChar char="•"/>
        <a:tabLst/>
        <a:defRPr lang="es-ES" sz="2000" b="0" i="0" u="none" strike="noStrike" kern="1200" spc="0" baseline="0">
          <a:solidFill>
            <a:srgbClr val="000000"/>
          </a:solidFill>
          <a:latin typeface="Calibri"/>
        </a:defRPr>
      </a:lvl3pPr>
      <a:lvl4pPr marL="1600200" marR="0" lvl="3" indent="-228600" algn="l" rtl="0" hangingPunct="1">
        <a:lnSpc>
          <a:spcPct val="90000"/>
        </a:lnSpc>
        <a:spcBef>
          <a:spcPts val="499"/>
        </a:spcBef>
        <a:spcAft>
          <a:spcPts val="0"/>
        </a:spcAft>
        <a:buSzPct val="100000"/>
        <a:buFont typeface="Arial" pitchFamily="34"/>
        <a:buChar char="•"/>
        <a:tabLst/>
        <a:defRPr lang="es-ES" sz="1800" b="0" i="0" u="none" strike="noStrike" kern="1200" spc="0" baseline="0">
          <a:solidFill>
            <a:srgbClr val="000000"/>
          </a:solidFill>
          <a:latin typeface="Calibri"/>
        </a:defRPr>
      </a:lvl4pPr>
      <a:lvl5pPr marL="2057400" marR="0" lvl="4" indent="-228600" algn="l" rtl="0" hangingPunct="1">
        <a:lnSpc>
          <a:spcPct val="90000"/>
        </a:lnSpc>
        <a:spcBef>
          <a:spcPts val="499"/>
        </a:spcBef>
        <a:spcAft>
          <a:spcPts val="0"/>
        </a:spcAft>
        <a:buSzPct val="100000"/>
        <a:buFont typeface="Arial" pitchFamily="34"/>
        <a:buChar char="•"/>
        <a:tabLst/>
        <a:defRPr lang="es-ES" sz="1800" b="0" i="0" u="none" strike="noStrike" kern="1200" spc="0" baseline="0">
          <a:solidFill>
            <a:srgbClr val="000000"/>
          </a:solidFill>
          <a:latin typeface="Calibri"/>
        </a:defRPr>
      </a:lvl5pPr>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arcador de título 1"/>
          <p:cNvSpPr txBox="1">
            <a:spLocks noGrp="1"/>
          </p:cNvSpPr>
          <p:nvPr>
            <p:ph type="title"/>
          </p:nvPr>
        </p:nvSpPr>
        <p:spPr>
          <a:xfrm>
            <a:off x="456839" y="128160"/>
            <a:ext cx="8226360" cy="1434600"/>
          </a:xfrm>
          <a:prstGeom prst="rect">
            <a:avLst/>
          </a:prstGeom>
          <a:noFill/>
          <a:ln>
            <a:noFill/>
          </a:ln>
        </p:spPr>
        <p:txBody>
          <a:bodyPr wrap="square" lIns="90000" tIns="46800" rIns="90000" bIns="46800" anchor="ct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endParaRPr lang="es-AR"/>
          </a:p>
        </p:txBody>
      </p:sp>
      <p:sp>
        <p:nvSpPr>
          <p:cNvPr id="3" name="Marcador de texto 2"/>
          <p:cNvSpPr txBox="1">
            <a:spLocks noGrp="1"/>
          </p:cNvSpPr>
          <p:nvPr>
            <p:ph type="body" idx="1"/>
          </p:nvPr>
        </p:nvSpPr>
        <p:spPr>
          <a:xfrm>
            <a:off x="456839" y="1599840"/>
            <a:ext cx="8226360" cy="4071240"/>
          </a:xfrm>
          <a:prstGeom prst="rect">
            <a:avLst/>
          </a:prstGeom>
          <a:noFill/>
          <a:ln>
            <a:noFill/>
          </a:ln>
        </p:spPr>
        <p:txBody>
          <a:bodyPr wrap="square" lIns="90000" tIns="46800" rIns="90000" bIns="46800" anchor="t" anchorCtr="0"/>
          <a:lstStyle>
            <a:defPPr marL="432000" lvl="0" indent="-324000">
              <a:spcBef>
                <a:spcPts val="0"/>
              </a:spcBef>
              <a:spcAft>
                <a:spcPts val="1417"/>
              </a:spcAft>
              <a:buSzPct val="45000"/>
              <a:buFont typeface="StarSymbol"/>
              <a:buNone/>
              <a:defRPr lang="es-AR"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es-AR"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es-AR"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es-AR"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es-AR"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Text Box 3"/>
          <p:cNvSpPr/>
          <p:nvPr/>
        </p:nvSpPr>
        <p:spPr>
          <a:xfrm>
            <a:off x="457200" y="6356520"/>
            <a:ext cx="2133720" cy="3650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5" name="Text Box 4"/>
          <p:cNvSpPr/>
          <p:nvPr/>
        </p:nvSpPr>
        <p:spPr>
          <a:xfrm>
            <a:off x="3124079" y="6356520"/>
            <a:ext cx="2895839" cy="3650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6" name="Marcador de número de diapositiva 5"/>
          <p:cNvSpPr txBox="1">
            <a:spLocks noGrp="1"/>
          </p:cNvSpPr>
          <p:nvPr>
            <p:ph type="sldNum" sz="quarter" idx="4"/>
          </p:nvPr>
        </p:nvSpPr>
        <p:spPr>
          <a:xfrm>
            <a:off x="6553080" y="6355800"/>
            <a:ext cx="2130480" cy="362160"/>
          </a:xfrm>
          <a:prstGeom prst="rect">
            <a:avLst/>
          </a:prstGeom>
          <a:noFill/>
          <a:ln>
            <a:noFill/>
          </a:ln>
        </p:spPr>
        <p:txBody>
          <a:bodyPr wrap="square" lIns="90000" tIns="46800" rIns="90000" bIns="46800" anchor="ctr" anchorCtr="0"/>
          <a:lstStyle>
            <a:lvl1pPr marL="0" marR="0" lvl="0" indent="0" algn="r" rtl="0" hangingPunct="1">
              <a:lnSpc>
                <a:spcPct val="100000"/>
              </a:lnSpc>
              <a:spcBef>
                <a:spcPts val="0"/>
              </a:spcBef>
              <a:spcAft>
                <a:spcPts val="0"/>
              </a:spcAft>
              <a:buNone/>
              <a:tabLst/>
              <a:defRPr lang="es-ES" sz="1200" b="0" i="0" u="none" strike="noStrike" kern="1200" spc="0" baseline="0">
                <a:solidFill>
                  <a:srgbClr val="898989"/>
                </a:solidFill>
                <a:latin typeface="Times New Roman" pitchFamily="18"/>
                <a:ea typeface="Arial Unicode MS" pitchFamily="2"/>
                <a:cs typeface="Tahoma" pitchFamily="2"/>
              </a:defRPr>
            </a:lvl1pPr>
          </a:lstStyle>
          <a:p>
            <a:pPr lvl="0"/>
            <a:fld id="{61440332-03D0-4A50-BB08-1376D1CF4866}" type="slidenum">
              <a:t>‹Nº›</a:t>
            </a:fld>
            <a:endParaRPr lang="es-E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lvl="0" algn="ctr" rtl="0" hangingPunct="0">
        <a:buNone/>
        <a:tabLst/>
        <a:defRPr lang="es-AR" sz="4400" b="0" i="0" u="none" strike="noStrike" kern="1200">
          <a:ln>
            <a:noFill/>
          </a:ln>
          <a:latin typeface="Arial" pitchFamily="18"/>
          <a:ea typeface="Microsoft YaHei" pitchFamily="2"/>
          <a:cs typeface="Mangal" pitchFamily="2"/>
        </a:defRPr>
      </a:lvl1pPr>
    </p:titleStyle>
    <p:bodyStyle>
      <a:lvl1pPr marL="342720" marR="0" lvl="0" indent="-342720" algn="l" rtl="0" hangingPunct="0">
        <a:lnSpc>
          <a:spcPct val="100000"/>
        </a:lnSpc>
        <a:spcBef>
          <a:spcPts val="799"/>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b="0" i="0" u="none" strike="noStrike" kern="1200" spc="0" baseline="0">
          <a:solidFill>
            <a:srgbClr val="000000"/>
          </a:solidFill>
          <a:latin typeface="Calibri" pitchFamily="34"/>
          <a:ea typeface="Arial Unicode MS" pitchFamily="2"/>
          <a:cs typeface="Arial Unicode MS" pitchFamily="2"/>
        </a:defRPr>
      </a:lvl1pPr>
      <a:lvl2pPr marL="685799" marR="0" lvl="1" indent="-228600" algn="l" rtl="0" hangingPunct="1">
        <a:lnSpc>
          <a:spcPct val="90000"/>
        </a:lnSpc>
        <a:spcBef>
          <a:spcPts val="499"/>
        </a:spcBef>
        <a:spcAft>
          <a:spcPts val="0"/>
        </a:spcAft>
        <a:buSzPct val="100000"/>
        <a:buFont typeface="Arial" pitchFamily="34"/>
        <a:buChar char="•"/>
        <a:tabLst/>
        <a:defRPr lang="es-ES" sz="2400" b="0" i="0" u="none" strike="noStrike" kern="1200" spc="0" baseline="0">
          <a:solidFill>
            <a:srgbClr val="000000"/>
          </a:solidFill>
          <a:latin typeface="Calibri"/>
        </a:defRPr>
      </a:lvl2pPr>
      <a:lvl3pPr marL="1143000" marR="0" lvl="2" indent="-228600" algn="l" rtl="0" hangingPunct="1">
        <a:lnSpc>
          <a:spcPct val="90000"/>
        </a:lnSpc>
        <a:spcBef>
          <a:spcPts val="499"/>
        </a:spcBef>
        <a:spcAft>
          <a:spcPts val="0"/>
        </a:spcAft>
        <a:buSzPct val="100000"/>
        <a:buFont typeface="Arial" pitchFamily="34"/>
        <a:buChar char="•"/>
        <a:tabLst/>
        <a:defRPr lang="es-ES" sz="2000" b="0" i="0" u="none" strike="noStrike" kern="1200" spc="0" baseline="0">
          <a:solidFill>
            <a:srgbClr val="000000"/>
          </a:solidFill>
          <a:latin typeface="Calibri"/>
        </a:defRPr>
      </a:lvl3pPr>
      <a:lvl4pPr marL="1600200" marR="0" lvl="3" indent="-228600" algn="l" rtl="0" hangingPunct="1">
        <a:lnSpc>
          <a:spcPct val="90000"/>
        </a:lnSpc>
        <a:spcBef>
          <a:spcPts val="499"/>
        </a:spcBef>
        <a:spcAft>
          <a:spcPts val="0"/>
        </a:spcAft>
        <a:buSzPct val="100000"/>
        <a:buFont typeface="Arial" pitchFamily="34"/>
        <a:buChar char="•"/>
        <a:tabLst/>
        <a:defRPr lang="es-ES" sz="1800" b="0" i="0" u="none" strike="noStrike" kern="1200" spc="0" baseline="0">
          <a:solidFill>
            <a:srgbClr val="000000"/>
          </a:solidFill>
          <a:latin typeface="Calibri"/>
        </a:defRPr>
      </a:lvl4pPr>
      <a:lvl5pPr marL="2057400" marR="0" lvl="4" indent="-228600" algn="l" rtl="0" hangingPunct="1">
        <a:lnSpc>
          <a:spcPct val="90000"/>
        </a:lnSpc>
        <a:spcBef>
          <a:spcPts val="499"/>
        </a:spcBef>
        <a:spcAft>
          <a:spcPts val="0"/>
        </a:spcAft>
        <a:buSzPct val="100000"/>
        <a:buFont typeface="Arial" pitchFamily="34"/>
        <a:buChar char="•"/>
        <a:tabLst/>
        <a:defRPr lang="es-ES" sz="1800" b="0" i="0" u="none" strike="noStrike" kern="1200" spc="0" baseline="0">
          <a:solidFill>
            <a:srgbClr val="000000"/>
          </a:solidFill>
          <a:latin typeface="Calibri"/>
        </a:defRPr>
      </a:lvl5pPr>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arcador de título 1"/>
          <p:cNvSpPr txBox="1">
            <a:spLocks noGrp="1"/>
          </p:cNvSpPr>
          <p:nvPr>
            <p:ph type="title"/>
          </p:nvPr>
        </p:nvSpPr>
        <p:spPr>
          <a:xfrm>
            <a:off x="456839" y="128160"/>
            <a:ext cx="8226360" cy="1434600"/>
          </a:xfrm>
          <a:prstGeom prst="rect">
            <a:avLst/>
          </a:prstGeom>
          <a:noFill/>
          <a:ln>
            <a:noFill/>
          </a:ln>
        </p:spPr>
        <p:txBody>
          <a:bodyPr wrap="square" lIns="90000" tIns="46800" rIns="90000" bIns="46800" anchor="ct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endParaRPr lang="es-AR"/>
          </a:p>
        </p:txBody>
      </p:sp>
      <p:sp>
        <p:nvSpPr>
          <p:cNvPr id="3" name="Marcador de texto 2"/>
          <p:cNvSpPr txBox="1">
            <a:spLocks noGrp="1"/>
          </p:cNvSpPr>
          <p:nvPr>
            <p:ph type="body" idx="1"/>
          </p:nvPr>
        </p:nvSpPr>
        <p:spPr>
          <a:xfrm>
            <a:off x="456839" y="1599840"/>
            <a:ext cx="8226360" cy="4071240"/>
          </a:xfrm>
          <a:prstGeom prst="rect">
            <a:avLst/>
          </a:prstGeom>
          <a:noFill/>
          <a:ln>
            <a:noFill/>
          </a:ln>
        </p:spPr>
        <p:txBody>
          <a:bodyPr wrap="square" lIns="90000" tIns="46800" rIns="90000" bIns="46800" anchor="t" anchorCtr="0"/>
          <a:lstStyle>
            <a:defPPr marL="432000" lvl="0" indent="-324000">
              <a:spcBef>
                <a:spcPts val="0"/>
              </a:spcBef>
              <a:spcAft>
                <a:spcPts val="1417"/>
              </a:spcAft>
              <a:buSzPct val="45000"/>
              <a:buFont typeface="StarSymbol"/>
              <a:buNone/>
              <a:defRPr lang="es-AR"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es-AR"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es-AR"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es-AR"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es-AR"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es-AR" sz="2000" b="0" i="0" u="none" strike="noStrike" kern="1200">
                <a:ln>
                  <a:noFill/>
                </a:ln>
                <a:latin typeface="Arial" pitchFamily="18"/>
                <a:ea typeface="Microsoft YaHei" pitchFamily="2"/>
                <a:cs typeface="Mangal" pitchFamily="2"/>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Text Box 3"/>
          <p:cNvSpPr/>
          <p:nvPr/>
        </p:nvSpPr>
        <p:spPr>
          <a:xfrm>
            <a:off x="457200" y="6356520"/>
            <a:ext cx="2133720" cy="3650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5" name="Text Box 4"/>
          <p:cNvSpPr/>
          <p:nvPr/>
        </p:nvSpPr>
        <p:spPr>
          <a:xfrm>
            <a:off x="3124079" y="6356520"/>
            <a:ext cx="2895839" cy="3650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6" name="Marcador de número de diapositiva 5"/>
          <p:cNvSpPr txBox="1">
            <a:spLocks noGrp="1"/>
          </p:cNvSpPr>
          <p:nvPr>
            <p:ph type="sldNum" sz="quarter" idx="4"/>
          </p:nvPr>
        </p:nvSpPr>
        <p:spPr>
          <a:xfrm>
            <a:off x="6553080" y="6355800"/>
            <a:ext cx="2130480" cy="362160"/>
          </a:xfrm>
          <a:prstGeom prst="rect">
            <a:avLst/>
          </a:prstGeom>
          <a:noFill/>
          <a:ln>
            <a:noFill/>
          </a:ln>
        </p:spPr>
        <p:txBody>
          <a:bodyPr wrap="square" lIns="90000" tIns="46800" rIns="90000" bIns="46800" anchor="ctr" anchorCtr="0"/>
          <a:lstStyle>
            <a:lvl1pPr marL="0" marR="0" lvl="0" indent="0" algn="r" rtl="0" hangingPunct="1">
              <a:lnSpc>
                <a:spcPct val="100000"/>
              </a:lnSpc>
              <a:spcBef>
                <a:spcPts val="0"/>
              </a:spcBef>
              <a:spcAft>
                <a:spcPts val="0"/>
              </a:spcAft>
              <a:buNone/>
              <a:tabLst/>
              <a:defRPr lang="es-ES" sz="1200" b="0" i="0" u="none" strike="noStrike" kern="1200" spc="0" baseline="0">
                <a:solidFill>
                  <a:srgbClr val="898989"/>
                </a:solidFill>
                <a:latin typeface="Times New Roman" pitchFamily="18"/>
                <a:ea typeface="Arial Unicode MS" pitchFamily="2"/>
                <a:cs typeface="Tahoma" pitchFamily="2"/>
              </a:defRPr>
            </a:lvl1pPr>
          </a:lstStyle>
          <a:p>
            <a:pPr lvl="0"/>
            <a:fld id="{A6C086E7-91F0-445C-88A4-153BE6211C00}" type="slidenum">
              <a:t>‹Nº›</a:t>
            </a:fld>
            <a:endParaRPr lang="es-E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lvl="0" algn="ctr" rtl="0" hangingPunct="0">
        <a:buNone/>
        <a:tabLst/>
        <a:defRPr lang="es-AR" sz="4400" b="0" i="0" u="none" strike="noStrike" kern="1200">
          <a:ln>
            <a:noFill/>
          </a:ln>
          <a:latin typeface="Arial" pitchFamily="18"/>
          <a:ea typeface="Microsoft YaHei" pitchFamily="2"/>
          <a:cs typeface="Mangal" pitchFamily="2"/>
        </a:defRPr>
      </a:lvl1pPr>
    </p:titleStyle>
    <p:bodyStyle>
      <a:lvl1pPr marL="342720" marR="0" lvl="0" indent="-342720" algn="l" rtl="0" hangingPunct="0">
        <a:lnSpc>
          <a:spcPct val="100000"/>
        </a:lnSpc>
        <a:spcBef>
          <a:spcPts val="799"/>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ES" sz="3200" b="0" i="0" u="none" strike="noStrike" kern="1200" spc="0" baseline="0">
          <a:solidFill>
            <a:srgbClr val="000000"/>
          </a:solidFill>
          <a:latin typeface="Calibri" pitchFamily="34"/>
          <a:ea typeface="Arial Unicode MS" pitchFamily="2"/>
          <a:cs typeface="Arial Unicode MS" pitchFamily="2"/>
        </a:defRPr>
      </a:lvl1pPr>
      <a:lvl2pPr marL="685799" marR="0" lvl="1" indent="-228600" algn="l" rtl="0" hangingPunct="1">
        <a:lnSpc>
          <a:spcPct val="90000"/>
        </a:lnSpc>
        <a:spcBef>
          <a:spcPts val="499"/>
        </a:spcBef>
        <a:spcAft>
          <a:spcPts val="0"/>
        </a:spcAft>
        <a:buSzPct val="100000"/>
        <a:buFont typeface="Arial" pitchFamily="34"/>
        <a:buChar char="•"/>
        <a:tabLst/>
        <a:defRPr lang="es-ES" sz="2400" b="0" i="0" u="none" strike="noStrike" kern="1200" spc="0" baseline="0">
          <a:solidFill>
            <a:srgbClr val="000000"/>
          </a:solidFill>
          <a:latin typeface="Calibri"/>
        </a:defRPr>
      </a:lvl2pPr>
      <a:lvl3pPr marL="1143000" marR="0" lvl="2" indent="-228600" algn="l" rtl="0" hangingPunct="1">
        <a:lnSpc>
          <a:spcPct val="90000"/>
        </a:lnSpc>
        <a:spcBef>
          <a:spcPts val="499"/>
        </a:spcBef>
        <a:spcAft>
          <a:spcPts val="0"/>
        </a:spcAft>
        <a:buSzPct val="100000"/>
        <a:buFont typeface="Arial" pitchFamily="34"/>
        <a:buChar char="•"/>
        <a:tabLst/>
        <a:defRPr lang="es-ES" sz="2000" b="0" i="0" u="none" strike="noStrike" kern="1200" spc="0" baseline="0">
          <a:solidFill>
            <a:srgbClr val="000000"/>
          </a:solidFill>
          <a:latin typeface="Calibri"/>
        </a:defRPr>
      </a:lvl3pPr>
      <a:lvl4pPr marL="1600200" marR="0" lvl="3" indent="-228600" algn="l" rtl="0" hangingPunct="1">
        <a:lnSpc>
          <a:spcPct val="90000"/>
        </a:lnSpc>
        <a:spcBef>
          <a:spcPts val="499"/>
        </a:spcBef>
        <a:spcAft>
          <a:spcPts val="0"/>
        </a:spcAft>
        <a:buSzPct val="100000"/>
        <a:buFont typeface="Arial" pitchFamily="34"/>
        <a:buChar char="•"/>
        <a:tabLst/>
        <a:defRPr lang="es-ES" sz="1800" b="0" i="0" u="none" strike="noStrike" kern="1200" spc="0" baseline="0">
          <a:solidFill>
            <a:srgbClr val="000000"/>
          </a:solidFill>
          <a:latin typeface="Calibri"/>
        </a:defRPr>
      </a:lvl4pPr>
      <a:lvl5pPr marL="2057400" marR="0" lvl="4" indent="-228600" algn="l" rtl="0" hangingPunct="1">
        <a:lnSpc>
          <a:spcPct val="90000"/>
        </a:lnSpc>
        <a:spcBef>
          <a:spcPts val="499"/>
        </a:spcBef>
        <a:spcAft>
          <a:spcPts val="0"/>
        </a:spcAft>
        <a:buSzPct val="100000"/>
        <a:buFont typeface="Arial" pitchFamily="34"/>
        <a:buChar char="•"/>
        <a:tabLst/>
        <a:defRPr lang="es-ES" sz="1800" b="0" i="0" u="none" strike="noStrike" kern="1200" spc="0" baseline="0">
          <a:solidFill>
            <a:srgbClr val="000000"/>
          </a:solidFill>
          <a:latin typeface="Calibri"/>
        </a:defRPr>
      </a:lvl5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8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8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8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8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8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8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84.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84.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8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4.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8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8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notesSlide" Target="../notesSlides/notesSlide29.xml"/><Relationship Id="rId1" Type="http://schemas.openxmlformats.org/officeDocument/2006/relationships/slideLayout" Target="../slideLayouts/slideLayout8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0.xml"/><Relationship Id="rId1" Type="http://schemas.openxmlformats.org/officeDocument/2006/relationships/slideLayout" Target="../slideLayouts/slideLayout84.xml"/><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1.xml"/><Relationship Id="rId1" Type="http://schemas.openxmlformats.org/officeDocument/2006/relationships/slideLayout" Target="../slideLayouts/slideLayout84.xml"/><Relationship Id="rId4" Type="http://schemas.openxmlformats.org/officeDocument/2006/relationships/image" Target="../media/image29.jpg"/></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2.xml"/><Relationship Id="rId1" Type="http://schemas.openxmlformats.org/officeDocument/2006/relationships/slideLayout" Target="../slideLayouts/slideLayout8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3.xml"/><Relationship Id="rId1" Type="http://schemas.openxmlformats.org/officeDocument/2006/relationships/slideLayout" Target="../slideLayouts/slideLayout84.xml"/><Relationship Id="rId4" Type="http://schemas.openxmlformats.org/officeDocument/2006/relationships/image" Target="../media/image33.jpg"/></Relationships>
</file>

<file path=ppt/slides/_rels/slide3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4.xml"/><Relationship Id="rId1" Type="http://schemas.openxmlformats.org/officeDocument/2006/relationships/slideLayout" Target="../slideLayouts/slideLayout84.xml"/><Relationship Id="rId6" Type="http://schemas.openxmlformats.org/officeDocument/2006/relationships/image" Target="../media/image36.png"/><Relationship Id="rId5" Type="http://schemas.openxmlformats.org/officeDocument/2006/relationships/image" Target="../media/image35.jpg"/><Relationship Id="rId4" Type="http://schemas.openxmlformats.org/officeDocument/2006/relationships/image" Target="../media/image34.jpg"/></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5.xml"/><Relationship Id="rId1" Type="http://schemas.openxmlformats.org/officeDocument/2006/relationships/slideLayout" Target="../slideLayouts/slideLayout8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4.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6.xml"/><Relationship Id="rId1" Type="http://schemas.openxmlformats.org/officeDocument/2006/relationships/slideLayout" Target="../slideLayouts/slideLayout84.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7.xml"/><Relationship Id="rId1" Type="http://schemas.openxmlformats.org/officeDocument/2006/relationships/slideLayout" Target="../slideLayouts/slideLayout84.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8.xml"/><Relationship Id="rId1" Type="http://schemas.openxmlformats.org/officeDocument/2006/relationships/slideLayout" Target="../slideLayouts/slideLayout8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9.xml"/><Relationship Id="rId1" Type="http://schemas.openxmlformats.org/officeDocument/2006/relationships/slideLayout" Target="../slideLayouts/slideLayout84.xml"/><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0.xml"/><Relationship Id="rId1" Type="http://schemas.openxmlformats.org/officeDocument/2006/relationships/slideLayout" Target="../slideLayouts/slideLayout84.xml"/><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84.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84.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84.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84.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4.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0.xml"/><Relationship Id="rId1" Type="http://schemas.openxmlformats.org/officeDocument/2006/relationships/slideLayout" Target="../slideLayouts/slideLayout84.xml"/></Relationships>
</file>

<file path=ppt/slides/_rels/slide5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51.xml"/><Relationship Id="rId1" Type="http://schemas.openxmlformats.org/officeDocument/2006/relationships/slideLayout" Target="../slideLayouts/slideLayout84.xml"/></Relationships>
</file>

<file path=ppt/slides/_rels/slide5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2.xml"/><Relationship Id="rId1" Type="http://schemas.openxmlformats.org/officeDocument/2006/relationships/slideLayout" Target="../slideLayouts/slideLayout84.xml"/></Relationships>
</file>

<file path=ppt/slides/_rels/slide57.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3.xml"/><Relationship Id="rId1" Type="http://schemas.openxmlformats.org/officeDocument/2006/relationships/slideLayout" Target="../slideLayouts/slideLayout84.xml"/></Relationships>
</file>

<file path=ppt/slides/_rels/slide5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4.xml"/><Relationship Id="rId1" Type="http://schemas.openxmlformats.org/officeDocument/2006/relationships/slideLayout" Target="../slideLayouts/slideLayout84.xml"/><Relationship Id="rId4" Type="http://schemas.openxmlformats.org/officeDocument/2006/relationships/image" Target="../media/image56.jpg"/></Relationships>
</file>

<file path=ppt/slides/_rels/slide5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5.xml"/><Relationship Id="rId1" Type="http://schemas.openxmlformats.org/officeDocument/2006/relationships/slideLayout" Target="../slideLayouts/slideLayout84.xml"/><Relationship Id="rId4" Type="http://schemas.openxmlformats.org/officeDocument/2006/relationships/image" Target="../media/image57.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8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6.xml"/><Relationship Id="rId1" Type="http://schemas.openxmlformats.org/officeDocument/2006/relationships/slideLayout" Target="../slideLayouts/slideLayout84.xml"/><Relationship Id="rId4" Type="http://schemas.openxmlformats.org/officeDocument/2006/relationships/image" Target="../media/image58.jpg"/></Relationships>
</file>

<file path=ppt/slides/_rels/slide6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57.xml"/><Relationship Id="rId1" Type="http://schemas.openxmlformats.org/officeDocument/2006/relationships/slideLayout" Target="../slideLayouts/slideLayout8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showMasterSp="0">
  <p:cSld name="page1">
    <p:spTree>
      <p:nvGrpSpPr>
        <p:cNvPr id="1" name=""/>
        <p:cNvGrpSpPr/>
        <p:nvPr/>
      </p:nvGrpSpPr>
      <p:grpSpPr>
        <a:xfrm>
          <a:off x="0" y="0"/>
          <a:ext cx="0" cy="0"/>
          <a:chOff x="0" y="0"/>
          <a:chExt cx="0" cy="0"/>
        </a:xfrm>
      </p:grpSpPr>
      <p:sp>
        <p:nvSpPr>
          <p:cNvPr id="3" name="Text Box 2"/>
          <p:cNvSpPr/>
          <p:nvPr/>
        </p:nvSpPr>
        <p:spPr>
          <a:xfrm>
            <a:off x="0" y="1000080"/>
            <a:ext cx="9144000" cy="499008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b="1" i="0" u="sng" strike="noStrike" kern="1200" spc="0" baseline="0" dirty="0">
                <a:ln>
                  <a:noFill/>
                </a:ln>
                <a:solidFill>
                  <a:srgbClr val="000000"/>
                </a:solidFill>
                <a:effectLst>
                  <a:outerShdw dist="17961" dir="2700000">
                    <a:scrgbClr r="0" g="0" b="0"/>
                  </a:outerShdw>
                </a:effectLst>
                <a:uFillTx/>
                <a:latin typeface="Arial" pitchFamily="18"/>
                <a:ea typeface="Arial Unicode MS" pitchFamily="2"/>
                <a:cs typeface="Arial Unicode MS" pitchFamily="2"/>
              </a:rPr>
              <a:t>UNIVERSIDAD NACIONAL DEL NORDESTE UNNE</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b="1" u="sng" dirty="0">
                <a:solidFill>
                  <a:srgbClr val="000000"/>
                </a:solidFill>
                <a:effectLst>
                  <a:outerShdw dist="17961" dir="2700000">
                    <a:scrgbClr r="0" g="0" b="0"/>
                  </a:outerShdw>
                </a:effectLst>
                <a:latin typeface="Arial" pitchFamily="18"/>
                <a:ea typeface="Arial Unicode MS" pitchFamily="2"/>
                <a:cs typeface="Arial Unicode MS" pitchFamily="2"/>
              </a:rPr>
              <a:t>INSTITUTO DE CIENCIAS CRIMINALISTICAS Y CRIMINOLOGIA</a:t>
            </a:r>
            <a:endParaRPr lang="es-AR" b="0" i="1" u="none" strike="noStrike" kern="1200" spc="0" baseline="0" dirty="0">
              <a:ln>
                <a:noFill/>
              </a:ln>
              <a:solidFill>
                <a:srgbClr val="000000"/>
              </a:solidFill>
              <a:latin typeface="Arial" pitchFamily="18"/>
              <a:ea typeface="Arial Unicode MS" pitchFamily="2"/>
              <a:cs typeface="Arial Unicode MS" pitchFamily="2"/>
            </a:endParaRP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sz="2400" b="1" i="1" u="none" strike="noStrike" kern="1200" spc="0" baseline="0" dirty="0">
                <a:ln>
                  <a:noFill/>
                </a:ln>
                <a:solidFill>
                  <a:srgbClr val="000000"/>
                </a:solidFill>
                <a:effectLst>
                  <a:outerShdw dist="17961" dir="2700000">
                    <a:scrgbClr r="0" g="0" b="0"/>
                  </a:outerShdw>
                </a:effectLst>
                <a:latin typeface="Arial" pitchFamily="18"/>
                <a:ea typeface="Arial Unicode MS" pitchFamily="2"/>
                <a:cs typeface="Arial Unicode MS" pitchFamily="2"/>
              </a:rPr>
              <a:t> </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AR" sz="2400" b="1" i="1" dirty="0">
              <a:solidFill>
                <a:srgbClr val="000000"/>
              </a:solidFill>
              <a:effectLst>
                <a:outerShdw dist="17961" dir="2700000">
                  <a:scrgbClr r="0" g="0" b="0"/>
                </a:outerShdw>
              </a:effectLst>
              <a:latin typeface="Arial" pitchFamily="18"/>
              <a:ea typeface="Arial Unicode MS" pitchFamily="2"/>
              <a:cs typeface="Arial Unicode MS" pitchFamily="2"/>
            </a:endParaRP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AR" sz="2400" b="1" i="1" u="none" strike="noStrike" kern="1200" spc="0" baseline="0" dirty="0">
              <a:ln>
                <a:noFill/>
              </a:ln>
              <a:solidFill>
                <a:srgbClr val="000000"/>
              </a:solidFill>
              <a:effectLst>
                <a:outerShdw dist="17961" dir="2700000">
                  <a:scrgbClr r="0" g="0" b="0"/>
                </a:outerShdw>
              </a:effectLst>
              <a:latin typeface="Arial" pitchFamily="18"/>
              <a:ea typeface="Arial Unicode MS" pitchFamily="2"/>
              <a:cs typeface="Arial Unicode MS" pitchFamily="2"/>
            </a:endParaRP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sz="3200" b="1" i="1" u="none" strike="noStrike" kern="1200" spc="0" baseline="0" dirty="0">
                <a:ln>
                  <a:noFill/>
                </a:ln>
                <a:solidFill>
                  <a:srgbClr val="000000"/>
                </a:solidFill>
                <a:effectLst>
                  <a:outerShdw dist="17961" dir="2700000">
                    <a:scrgbClr r="0" g="0" b="0"/>
                  </a:outerShdw>
                </a:effectLst>
                <a:latin typeface="Arial" pitchFamily="18"/>
                <a:ea typeface="Arial Unicode MS" pitchFamily="2"/>
                <a:cs typeface="Arial Unicode MS" pitchFamily="2"/>
              </a:rPr>
              <a:t>CRIMINALISTICA</a:t>
            </a:r>
            <a:r>
              <a:rPr lang="es-AR" sz="3200" b="1" i="1" u="none" strike="noStrike" kern="1200" spc="0" dirty="0">
                <a:ln>
                  <a:noFill/>
                </a:ln>
                <a:solidFill>
                  <a:srgbClr val="000000"/>
                </a:solidFill>
                <a:effectLst>
                  <a:outerShdw dist="17961" dir="2700000">
                    <a:scrgbClr r="0" g="0" b="0"/>
                  </a:outerShdw>
                </a:effectLst>
                <a:latin typeface="Arial" pitchFamily="18"/>
                <a:ea typeface="Arial Unicode MS" pitchFamily="2"/>
                <a:cs typeface="Arial Unicode MS" pitchFamily="2"/>
              </a:rPr>
              <a:t> ACCIDENTOLOGICA “I”</a:t>
            </a:r>
            <a:endParaRPr lang="es-ES" sz="3200" b="1" i="1" u="none" strike="noStrike" kern="1200" spc="0" baseline="0" dirty="0">
              <a:ln>
                <a:noFill/>
              </a:ln>
              <a:solidFill>
                <a:srgbClr val="000000"/>
              </a:solidFill>
              <a:effectLst>
                <a:outerShdw dist="17961" dir="2700000">
                  <a:scrgbClr r="0" g="0" b="0"/>
                </a:outerShdw>
              </a:effectLst>
              <a:latin typeface="Arial" pitchFamily="18"/>
              <a:ea typeface="Arial Unicode MS" pitchFamily="2"/>
              <a:cs typeface="Arial Unicode MS" pitchFamily="2"/>
            </a:endParaRP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sz="3200" b="1" i="1" u="none" strike="noStrike" kern="1200" spc="0" baseline="0" dirty="0">
                <a:ln>
                  <a:noFill/>
                </a:ln>
                <a:solidFill>
                  <a:srgbClr val="000000"/>
                </a:solidFill>
                <a:effectLst>
                  <a:outerShdw dist="17961" dir="2700000">
                    <a:scrgbClr r="0" g="0" b="0"/>
                  </a:outerShdw>
                </a:effectLst>
                <a:latin typeface="Arial" pitchFamily="18"/>
                <a:ea typeface="Arial Unicode MS" pitchFamily="2"/>
                <a:cs typeface="Arial Unicode MS" pitchFamily="2"/>
              </a:rPr>
              <a:t> “EL ACCIDENTE VIAL COMO RESULTADO</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sz="3200" b="1" i="1" u="none" strike="noStrike" kern="1200" spc="0" baseline="0" dirty="0">
                <a:ln>
                  <a:noFill/>
                </a:ln>
                <a:solidFill>
                  <a:srgbClr val="000000"/>
                </a:solidFill>
                <a:effectLst>
                  <a:outerShdw dist="17961" dir="2700000">
                    <a:scrgbClr r="0" g="0" b="0"/>
                  </a:outerShdw>
                </a:effectLst>
                <a:latin typeface="Arial" pitchFamily="18"/>
                <a:ea typeface="Arial Unicode MS" pitchFamily="2"/>
                <a:cs typeface="Arial Unicode MS" pitchFamily="2"/>
              </a:rPr>
              <a:t>DE DECISIONES INCORRECTAS Y CONDICIONES INADECUADAS”</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AR" sz="3200" b="1" i="1" dirty="0">
              <a:solidFill>
                <a:srgbClr val="000000"/>
              </a:solidFill>
              <a:effectLst>
                <a:outerShdw dist="17961" dir="2700000">
                  <a:scrgbClr r="0" g="0" b="0"/>
                </a:outerShdw>
              </a:effectLst>
              <a:latin typeface="Arial" pitchFamily="18"/>
              <a:ea typeface="Arial Unicode MS" pitchFamily="2"/>
              <a:cs typeface="Arial Unicode MS" pitchFamily="2"/>
            </a:endParaRP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AR" sz="3200" b="1" i="1" u="none" strike="noStrike" kern="1200" spc="0" baseline="0" dirty="0">
              <a:ln>
                <a:noFill/>
              </a:ln>
              <a:solidFill>
                <a:srgbClr val="000000"/>
              </a:solidFill>
              <a:effectLst>
                <a:outerShdw dist="17961" dir="2700000">
                  <a:scrgbClr r="0" g="0" b="0"/>
                </a:outerShdw>
              </a:effectLst>
              <a:latin typeface="Arial" pitchFamily="18"/>
              <a:ea typeface="Arial Unicode MS" pitchFamily="2"/>
              <a:cs typeface="Arial Unicode MS" pitchFamily="2"/>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AR" sz="3200" b="1" i="1" u="none" strike="noStrike" kern="1200" spc="0" baseline="0" dirty="0">
              <a:ln>
                <a:noFill/>
              </a:ln>
              <a:solidFill>
                <a:srgbClr val="000000"/>
              </a:solidFill>
              <a:effectLst>
                <a:outerShdw dist="17961" dir="2700000">
                  <a:scrgbClr r="0" g="0" b="0"/>
                </a:outerShdw>
              </a:effectLst>
              <a:latin typeface="Arial" pitchFamily="18"/>
              <a:ea typeface="Arial Unicode MS" pitchFamily="2"/>
              <a:cs typeface="Arial Unicode MS" pitchFamily="2"/>
            </a:endParaRPr>
          </a:p>
        </p:txBody>
      </p:sp>
    </p:spTree>
  </p:cSld>
  <p:clrMapOvr>
    <a:masterClrMapping/>
  </p:clrMapOvr>
  <p:transition>
    <p:cove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name="page11">
    <p:spTree>
      <p:nvGrpSpPr>
        <p:cNvPr id="1" name=""/>
        <p:cNvGrpSpPr/>
        <p:nvPr/>
      </p:nvGrpSpPr>
      <p:grpSpPr>
        <a:xfrm>
          <a:off x="0" y="0"/>
          <a:ext cx="0" cy="0"/>
          <a:chOff x="0" y="0"/>
          <a:chExt cx="0" cy="0"/>
        </a:xfrm>
      </p:grpSpPr>
      <p:sp>
        <p:nvSpPr>
          <p:cNvPr id="2" name="Rectangle 1"/>
          <p:cNvSpPr/>
          <p:nvPr/>
        </p:nvSpPr>
        <p:spPr>
          <a:xfrm>
            <a:off x="0" y="0"/>
            <a:ext cx="9144000" cy="68580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w="25560">
            <a:solidFill>
              <a:srgbClr val="385D8A"/>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3" name="Text Box 2"/>
          <p:cNvSpPr/>
          <p:nvPr/>
        </p:nvSpPr>
        <p:spPr>
          <a:xfrm>
            <a:off x="0" y="0"/>
            <a:ext cx="9144000" cy="204371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1280" algn="l"/>
                <a:tab pos="10780560" algn="l"/>
                <a:tab pos="10782000" algn="l"/>
              </a:tabLst>
            </a:pPr>
            <a:r>
              <a:rPr lang="es-AR" sz="3200" b="1" i="1" u="none" strike="noStrike" kern="1200" spc="0" baseline="0">
                <a:ln>
                  <a:noFill/>
                </a:ln>
                <a:solidFill>
                  <a:srgbClr val="1F497D"/>
                </a:solidFill>
                <a:latin typeface="Times New Roman" pitchFamily="18"/>
                <a:ea typeface="Times New Roman" pitchFamily="18"/>
                <a:cs typeface="Times New Roman" pitchFamily="18"/>
              </a:rPr>
              <a:t>	4.2.2.-EMBESTIDAS.</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1280" algn="l"/>
                <a:tab pos="10780560" algn="l"/>
                <a:tab pos="10782000" algn="l"/>
              </a:tabLst>
            </a:pPr>
            <a:r>
              <a:rPr lang="es-AR" sz="3200" b="1" i="1" u="none" strike="noStrike" kern="1200" spc="0" baseline="0">
                <a:ln>
                  <a:noFill/>
                </a:ln>
                <a:solidFill>
                  <a:srgbClr val="1F497D"/>
                </a:solidFill>
                <a:latin typeface="Times New Roman" pitchFamily="18"/>
                <a:ea typeface="Times New Roman" pitchFamily="18"/>
                <a:cs typeface="Times New Roman" pitchFamily="18"/>
              </a:rPr>
              <a:t>		4.2.2.1.-PERPENDICULARES.</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1280" algn="l"/>
                <a:tab pos="10780560" algn="l"/>
                <a:tab pos="10782000" algn="l"/>
              </a:tabLst>
            </a:pPr>
            <a:r>
              <a:rPr lang="es-AR" sz="3200" b="1" i="1" u="none" strike="noStrike" kern="1200" spc="0" baseline="0">
                <a:ln>
                  <a:noFill/>
                </a:ln>
                <a:solidFill>
                  <a:srgbClr val="1F497D"/>
                </a:solidFill>
                <a:latin typeface="Times New Roman" pitchFamily="18"/>
                <a:ea typeface="Times New Roman" pitchFamily="18"/>
                <a:cs typeface="Times New Roman" pitchFamily="18"/>
              </a:rPr>
              <a:t>		4.2.2.1.1.-PERPENDICULARES ANTERIORES</a:t>
            </a:r>
            <a:r>
              <a:rPr lang="es-AR" sz="2000" b="1" i="1" u="none" strike="noStrike" kern="1200" spc="0" baseline="0">
                <a:ln>
                  <a:noFill/>
                </a:ln>
                <a:solidFill>
                  <a:srgbClr val="1F497D"/>
                </a:solidFill>
                <a:latin typeface="Times New Roman" pitchFamily="18"/>
                <a:ea typeface="Times New Roman" pitchFamily="18"/>
                <a:cs typeface="Times New Roman" pitchFamily="18"/>
              </a:rPr>
              <a:t>.</a:t>
            </a:r>
          </a:p>
        </p:txBody>
      </p:sp>
      <p:pic>
        <p:nvPicPr>
          <p:cNvPr id="4" name="Picture 3"/>
          <p:cNvPicPr>
            <a:picLocks noChangeAspect="1"/>
          </p:cNvPicPr>
          <p:nvPr/>
        </p:nvPicPr>
        <p:blipFill>
          <a:blip r:embed="rId3">
            <a:lum/>
            <a:alphaModFix/>
          </a:blip>
          <a:srcRect/>
          <a:stretch>
            <a:fillRect/>
          </a:stretch>
        </p:blipFill>
        <p:spPr>
          <a:xfrm>
            <a:off x="1679399" y="2054160"/>
            <a:ext cx="5791320" cy="45165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name="page12">
    <p:spTree>
      <p:nvGrpSpPr>
        <p:cNvPr id="1" name=""/>
        <p:cNvGrpSpPr/>
        <p:nvPr/>
      </p:nvGrpSpPr>
      <p:grpSpPr>
        <a:xfrm>
          <a:off x="0" y="0"/>
          <a:ext cx="0" cy="0"/>
          <a:chOff x="0" y="0"/>
          <a:chExt cx="0" cy="0"/>
        </a:xfrm>
      </p:grpSpPr>
      <p:sp>
        <p:nvSpPr>
          <p:cNvPr id="2" name="Rectangle 1"/>
          <p:cNvSpPr/>
          <p:nvPr/>
        </p:nvSpPr>
        <p:spPr>
          <a:xfrm>
            <a:off x="0" y="0"/>
            <a:ext cx="9144000" cy="68580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w="25560">
            <a:solidFill>
              <a:srgbClr val="385D8A"/>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3" name="Rectangle 2"/>
          <p:cNvSpPr/>
          <p:nvPr/>
        </p:nvSpPr>
        <p:spPr>
          <a:xfrm>
            <a:off x="-1357200" y="642960"/>
            <a:ext cx="10287000" cy="5814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132920" algn="l"/>
                <a:tab pos="10331280" algn="l"/>
                <a:tab pos="10780560" algn="l"/>
                <a:tab pos="10782000" algn="l"/>
              </a:tabLst>
            </a:pPr>
            <a:r>
              <a:rPr lang="es-AR" sz="2000" b="1" i="1" u="none" strike="noStrike" kern="1200" spc="0" baseline="0">
                <a:ln>
                  <a:noFill/>
                </a:ln>
                <a:solidFill>
                  <a:srgbClr val="1F497D"/>
                </a:solidFill>
                <a:latin typeface="Times New Roman" pitchFamily="18"/>
                <a:ea typeface="Times New Roman" pitchFamily="18"/>
                <a:cs typeface="Times New Roman" pitchFamily="18"/>
              </a:rPr>
              <a:t>	</a:t>
            </a:r>
            <a:r>
              <a:rPr lang="es-AR" sz="3200" b="1" i="1" u="none" strike="noStrike" kern="1200" spc="0" baseline="0">
                <a:ln>
                  <a:noFill/>
                </a:ln>
                <a:solidFill>
                  <a:srgbClr val="1F497D"/>
                </a:solidFill>
                <a:latin typeface="Times New Roman" pitchFamily="18"/>
                <a:ea typeface="Times New Roman" pitchFamily="18"/>
                <a:cs typeface="Times New Roman" pitchFamily="18"/>
              </a:rPr>
              <a:t>	4.2.2.1.2.-PERPENDICULARES CENTRALES</a:t>
            </a:r>
          </a:p>
        </p:txBody>
      </p:sp>
      <p:pic>
        <p:nvPicPr>
          <p:cNvPr id="4" name="Picture 3"/>
          <p:cNvPicPr>
            <a:picLocks noChangeAspect="1"/>
          </p:cNvPicPr>
          <p:nvPr/>
        </p:nvPicPr>
        <p:blipFill>
          <a:blip r:embed="rId3">
            <a:lum/>
            <a:alphaModFix/>
          </a:blip>
          <a:srcRect/>
          <a:stretch>
            <a:fillRect/>
          </a:stretch>
        </p:blipFill>
        <p:spPr>
          <a:xfrm>
            <a:off x="1428840" y="1285919"/>
            <a:ext cx="6572160" cy="51181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name="page13">
    <p:spTree>
      <p:nvGrpSpPr>
        <p:cNvPr id="1" name=""/>
        <p:cNvGrpSpPr/>
        <p:nvPr/>
      </p:nvGrpSpPr>
      <p:grpSpPr>
        <a:xfrm>
          <a:off x="0" y="0"/>
          <a:ext cx="0" cy="0"/>
          <a:chOff x="0" y="0"/>
          <a:chExt cx="0" cy="0"/>
        </a:xfrm>
      </p:grpSpPr>
      <p:sp>
        <p:nvSpPr>
          <p:cNvPr id="2" name="Rectangle 1"/>
          <p:cNvSpPr/>
          <p:nvPr/>
        </p:nvSpPr>
        <p:spPr>
          <a:xfrm>
            <a:off x="0" y="0"/>
            <a:ext cx="9144000" cy="68580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w="25560">
            <a:solidFill>
              <a:srgbClr val="385D8A"/>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3" name="Rectangle 2"/>
          <p:cNvSpPr/>
          <p:nvPr/>
        </p:nvSpPr>
        <p:spPr>
          <a:xfrm>
            <a:off x="-1516320" y="430200"/>
            <a:ext cx="10155960" cy="6426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spAutoFit/>
          </a:bodyPr>
          <a:lstStyle/>
          <a:p>
            <a:pPr marL="0" marR="0" lvl="0" indent="448919"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132920" algn="l"/>
                <a:tab pos="10331280" algn="l"/>
                <a:tab pos="10780560" algn="l"/>
                <a:tab pos="10782000" algn="l"/>
              </a:tabLst>
            </a:pPr>
            <a:r>
              <a:rPr lang="es-AR" sz="3600" b="1" i="1" u="none" strike="noStrike" kern="1200" spc="0" baseline="0">
                <a:ln>
                  <a:noFill/>
                </a:ln>
                <a:solidFill>
                  <a:srgbClr val="1F497D"/>
                </a:solidFill>
                <a:latin typeface="Times New Roman" pitchFamily="18"/>
                <a:ea typeface="Times New Roman" pitchFamily="18"/>
                <a:cs typeface="Times New Roman" pitchFamily="18"/>
              </a:rPr>
              <a:t>		</a:t>
            </a:r>
            <a:r>
              <a:rPr lang="es-AR" sz="3200" b="1" i="1" u="none" strike="noStrike" kern="1200" spc="0" baseline="0">
                <a:ln>
                  <a:noFill/>
                </a:ln>
                <a:solidFill>
                  <a:srgbClr val="1F497D"/>
                </a:solidFill>
                <a:latin typeface="Times New Roman" pitchFamily="18"/>
                <a:ea typeface="Times New Roman" pitchFamily="18"/>
                <a:cs typeface="Times New Roman" pitchFamily="18"/>
              </a:rPr>
              <a:t>4.2.2.1.3.-PERPENDICULARES POSTERIORES:</a:t>
            </a:r>
          </a:p>
        </p:txBody>
      </p:sp>
      <p:pic>
        <p:nvPicPr>
          <p:cNvPr id="4" name="Picture 3"/>
          <p:cNvPicPr>
            <a:picLocks noChangeAspect="1"/>
          </p:cNvPicPr>
          <p:nvPr/>
        </p:nvPicPr>
        <p:blipFill>
          <a:blip r:embed="rId3">
            <a:lum/>
            <a:alphaModFix/>
          </a:blip>
          <a:srcRect/>
          <a:stretch>
            <a:fillRect/>
          </a:stretch>
        </p:blipFill>
        <p:spPr>
          <a:xfrm>
            <a:off x="1357200" y="1357200"/>
            <a:ext cx="6323040" cy="49294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name="page14">
    <p:spTree>
      <p:nvGrpSpPr>
        <p:cNvPr id="1" name=""/>
        <p:cNvGrpSpPr/>
        <p:nvPr/>
      </p:nvGrpSpPr>
      <p:grpSpPr>
        <a:xfrm>
          <a:off x="0" y="0"/>
          <a:ext cx="0" cy="0"/>
          <a:chOff x="0" y="0"/>
          <a:chExt cx="0" cy="0"/>
        </a:xfrm>
      </p:grpSpPr>
      <p:sp>
        <p:nvSpPr>
          <p:cNvPr id="2" name="Rectangle 1"/>
          <p:cNvSpPr/>
          <p:nvPr/>
        </p:nvSpPr>
        <p:spPr>
          <a:xfrm>
            <a:off x="0" y="0"/>
            <a:ext cx="9144000" cy="68580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w="25560">
            <a:solidFill>
              <a:srgbClr val="385D8A"/>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3" name="Rectangle 2"/>
          <p:cNvSpPr/>
          <p:nvPr/>
        </p:nvSpPr>
        <p:spPr>
          <a:xfrm>
            <a:off x="-182520" y="214200"/>
            <a:ext cx="9158760" cy="11912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1280" algn="l"/>
                <a:tab pos="10780560" algn="l"/>
                <a:tab pos="10782000" algn="l"/>
              </a:tabLst>
            </a:pPr>
            <a:r>
              <a:rPr lang="es-AR" sz="3600" b="1" i="1" u="none" strike="noStrike" kern="1200" spc="0" baseline="0">
                <a:ln>
                  <a:noFill/>
                </a:ln>
                <a:solidFill>
                  <a:srgbClr val="1F497D"/>
                </a:solidFill>
                <a:latin typeface="Times New Roman" pitchFamily="18"/>
                <a:ea typeface="Times New Roman" pitchFamily="18"/>
                <a:cs typeface="Times New Roman" pitchFamily="18"/>
              </a:rPr>
              <a:t>	4.2.2.2.-OBLICUAS.</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1280" algn="l"/>
                <a:tab pos="10780560" algn="l"/>
                <a:tab pos="10782000" algn="l"/>
              </a:tabLst>
            </a:pPr>
            <a:r>
              <a:rPr lang="es-AR" sz="3600" b="1" i="1" u="none" strike="noStrike" kern="1200" spc="0" baseline="0">
                <a:ln>
                  <a:noFill/>
                </a:ln>
                <a:solidFill>
                  <a:srgbClr val="1F497D"/>
                </a:solidFill>
                <a:latin typeface="Times New Roman" pitchFamily="18"/>
                <a:ea typeface="Times New Roman" pitchFamily="18"/>
                <a:cs typeface="Times New Roman" pitchFamily="18"/>
              </a:rPr>
              <a:t>		4.2.2.2.1.-OBLICUAS ANTERIORES</a:t>
            </a:r>
          </a:p>
        </p:txBody>
      </p:sp>
      <p:pic>
        <p:nvPicPr>
          <p:cNvPr id="4" name="Picture 3"/>
          <p:cNvPicPr>
            <a:picLocks noChangeAspect="1"/>
          </p:cNvPicPr>
          <p:nvPr/>
        </p:nvPicPr>
        <p:blipFill>
          <a:blip r:embed="rId3">
            <a:lum/>
            <a:alphaModFix/>
          </a:blip>
          <a:srcRect/>
          <a:stretch>
            <a:fillRect/>
          </a:stretch>
        </p:blipFill>
        <p:spPr>
          <a:xfrm>
            <a:off x="1928879" y="1714680"/>
            <a:ext cx="5214960" cy="471456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name="page15">
    <p:spTree>
      <p:nvGrpSpPr>
        <p:cNvPr id="1" name=""/>
        <p:cNvGrpSpPr/>
        <p:nvPr/>
      </p:nvGrpSpPr>
      <p:grpSpPr>
        <a:xfrm>
          <a:off x="0" y="0"/>
          <a:ext cx="0" cy="0"/>
          <a:chOff x="0" y="0"/>
          <a:chExt cx="0" cy="0"/>
        </a:xfrm>
      </p:grpSpPr>
      <p:sp>
        <p:nvSpPr>
          <p:cNvPr id="2" name="Rectangle 1"/>
          <p:cNvSpPr/>
          <p:nvPr/>
        </p:nvSpPr>
        <p:spPr>
          <a:xfrm>
            <a:off x="0" y="0"/>
            <a:ext cx="9144000" cy="68580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w="25560">
            <a:solidFill>
              <a:srgbClr val="385D8A"/>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3" name="Rectangle 2"/>
          <p:cNvSpPr/>
          <p:nvPr/>
        </p:nvSpPr>
        <p:spPr>
          <a:xfrm>
            <a:off x="-182520" y="214200"/>
            <a:ext cx="9158760" cy="11912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1280" algn="l"/>
                <a:tab pos="10780560" algn="l"/>
                <a:tab pos="10782000" algn="l"/>
              </a:tabLst>
            </a:pPr>
            <a:r>
              <a:rPr lang="es-AR" sz="3600" b="1" i="1" u="none" strike="noStrike" kern="1200" spc="0" baseline="0">
                <a:ln>
                  <a:noFill/>
                </a:ln>
                <a:solidFill>
                  <a:srgbClr val="1F497D"/>
                </a:solidFill>
                <a:latin typeface="Times New Roman" pitchFamily="18"/>
                <a:ea typeface="Times New Roman" pitchFamily="18"/>
                <a:cs typeface="Times New Roman" pitchFamily="18"/>
              </a:rPr>
              <a:t>	4.2.2.2.-OBLICUAS.</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1280" algn="l"/>
                <a:tab pos="10780560" algn="l"/>
                <a:tab pos="10782000" algn="l"/>
              </a:tabLst>
            </a:pPr>
            <a:r>
              <a:rPr lang="es-AR" sz="3600" b="1" i="1" u="none" strike="noStrike" kern="1200" spc="0" baseline="0">
                <a:ln>
                  <a:noFill/>
                </a:ln>
                <a:solidFill>
                  <a:srgbClr val="1F497D"/>
                </a:solidFill>
                <a:latin typeface="Times New Roman" pitchFamily="18"/>
                <a:ea typeface="Times New Roman" pitchFamily="18"/>
                <a:cs typeface="Times New Roman" pitchFamily="18"/>
              </a:rPr>
              <a:t>		4.2.2.2.1.-OBLICUAS ANTERIORES</a:t>
            </a:r>
          </a:p>
        </p:txBody>
      </p:sp>
      <p:pic>
        <p:nvPicPr>
          <p:cNvPr id="4" name="Picture 3"/>
          <p:cNvPicPr>
            <a:picLocks noChangeAspect="1"/>
          </p:cNvPicPr>
          <p:nvPr/>
        </p:nvPicPr>
        <p:blipFill>
          <a:blip r:embed="rId3">
            <a:lum/>
            <a:alphaModFix/>
          </a:blip>
          <a:srcRect/>
          <a:stretch>
            <a:fillRect/>
          </a:stretch>
        </p:blipFill>
        <p:spPr>
          <a:xfrm>
            <a:off x="1928879" y="1714680"/>
            <a:ext cx="5214960" cy="471456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name="page16">
    <p:spTree>
      <p:nvGrpSpPr>
        <p:cNvPr id="1" name=""/>
        <p:cNvGrpSpPr/>
        <p:nvPr/>
      </p:nvGrpSpPr>
      <p:grpSpPr>
        <a:xfrm>
          <a:off x="0" y="0"/>
          <a:ext cx="0" cy="0"/>
          <a:chOff x="0" y="0"/>
          <a:chExt cx="0" cy="0"/>
        </a:xfrm>
      </p:grpSpPr>
      <p:sp>
        <p:nvSpPr>
          <p:cNvPr id="2" name="Rectangle 1"/>
          <p:cNvSpPr/>
          <p:nvPr/>
        </p:nvSpPr>
        <p:spPr>
          <a:xfrm>
            <a:off x="0" y="0"/>
            <a:ext cx="9144000" cy="68580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w="25560">
            <a:solidFill>
              <a:srgbClr val="385D8A"/>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3" name="Rectangle 2"/>
          <p:cNvSpPr/>
          <p:nvPr/>
        </p:nvSpPr>
        <p:spPr>
          <a:xfrm>
            <a:off x="-182520" y="214200"/>
            <a:ext cx="9158760" cy="11912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1280" algn="l"/>
                <a:tab pos="10780560" algn="l"/>
                <a:tab pos="10782000" algn="l"/>
              </a:tabLst>
            </a:pPr>
            <a:r>
              <a:rPr lang="es-AR" sz="3600" b="1" i="1" u="none" strike="noStrike" kern="1200" spc="0" baseline="0">
                <a:ln>
                  <a:noFill/>
                </a:ln>
                <a:solidFill>
                  <a:srgbClr val="1F497D"/>
                </a:solidFill>
                <a:latin typeface="Times New Roman" pitchFamily="18"/>
                <a:ea typeface="Times New Roman" pitchFamily="18"/>
                <a:cs typeface="Times New Roman" pitchFamily="18"/>
              </a:rPr>
              <a:t>	4.2.2.2.-OBLICUAS.</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1280" algn="l"/>
                <a:tab pos="10780560" algn="l"/>
                <a:tab pos="10782000" algn="l"/>
              </a:tabLst>
            </a:pPr>
            <a:r>
              <a:rPr lang="es-AR" sz="3600" b="1" i="1" u="none" strike="noStrike" kern="1200" spc="0" baseline="0">
                <a:ln>
                  <a:noFill/>
                </a:ln>
                <a:solidFill>
                  <a:srgbClr val="1F497D"/>
                </a:solidFill>
                <a:latin typeface="Times New Roman" pitchFamily="18"/>
                <a:ea typeface="Times New Roman" pitchFamily="18"/>
                <a:cs typeface="Times New Roman" pitchFamily="18"/>
              </a:rPr>
              <a:t>		4.2.2.2.1.-OBLICUAS ANTERIORES</a:t>
            </a:r>
          </a:p>
        </p:txBody>
      </p:sp>
      <p:pic>
        <p:nvPicPr>
          <p:cNvPr id="4" name="Picture 3"/>
          <p:cNvPicPr>
            <a:picLocks noChangeAspect="1"/>
          </p:cNvPicPr>
          <p:nvPr/>
        </p:nvPicPr>
        <p:blipFill>
          <a:blip r:embed="rId3">
            <a:lum/>
            <a:alphaModFix/>
          </a:blip>
          <a:srcRect/>
          <a:stretch>
            <a:fillRect/>
          </a:stretch>
        </p:blipFill>
        <p:spPr>
          <a:xfrm>
            <a:off x="1928879" y="1714680"/>
            <a:ext cx="5214960" cy="471456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name="page17">
    <p:spTree>
      <p:nvGrpSpPr>
        <p:cNvPr id="1" name=""/>
        <p:cNvGrpSpPr/>
        <p:nvPr/>
      </p:nvGrpSpPr>
      <p:grpSpPr>
        <a:xfrm>
          <a:off x="0" y="0"/>
          <a:ext cx="0" cy="0"/>
          <a:chOff x="0" y="0"/>
          <a:chExt cx="0" cy="0"/>
        </a:xfrm>
      </p:grpSpPr>
      <p:sp>
        <p:nvSpPr>
          <p:cNvPr id="2" name="Rectangle 1"/>
          <p:cNvSpPr/>
          <p:nvPr/>
        </p:nvSpPr>
        <p:spPr>
          <a:xfrm>
            <a:off x="0" y="0"/>
            <a:ext cx="9144000" cy="68580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w="25560">
            <a:solidFill>
              <a:srgbClr val="385D8A"/>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3" name="Rectangle 2"/>
          <p:cNvSpPr/>
          <p:nvPr/>
        </p:nvSpPr>
        <p:spPr>
          <a:xfrm>
            <a:off x="-668160" y="501480"/>
            <a:ext cx="9556200" cy="6426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1280" algn="l"/>
                <a:tab pos="10780560" algn="l"/>
                <a:tab pos="10782000" algn="l"/>
              </a:tabLst>
            </a:pPr>
            <a:r>
              <a:rPr lang="es-AR" sz="3600" b="1" i="1" u="none" strike="noStrike" kern="1200" spc="0" baseline="0">
                <a:ln>
                  <a:noFill/>
                </a:ln>
                <a:solidFill>
                  <a:srgbClr val="1F497D"/>
                </a:solidFill>
                <a:latin typeface="Times New Roman" pitchFamily="18"/>
                <a:ea typeface="Times New Roman" pitchFamily="18"/>
                <a:cs typeface="Times New Roman" pitchFamily="18"/>
              </a:rPr>
              <a:t>		4.2.2.2.2.-OBLICUAS POSTERIORES:</a:t>
            </a:r>
          </a:p>
        </p:txBody>
      </p:sp>
      <p:pic>
        <p:nvPicPr>
          <p:cNvPr id="4" name="Picture 3"/>
          <p:cNvPicPr>
            <a:picLocks noChangeAspect="1"/>
          </p:cNvPicPr>
          <p:nvPr/>
        </p:nvPicPr>
        <p:blipFill>
          <a:blip r:embed="rId3">
            <a:lum/>
            <a:alphaModFix/>
          </a:blip>
          <a:srcRect/>
          <a:stretch>
            <a:fillRect/>
          </a:stretch>
        </p:blipFill>
        <p:spPr>
          <a:xfrm>
            <a:off x="1857240" y="1285919"/>
            <a:ext cx="5000760" cy="4786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name="page18">
    <p:spTree>
      <p:nvGrpSpPr>
        <p:cNvPr id="1" name=""/>
        <p:cNvGrpSpPr/>
        <p:nvPr/>
      </p:nvGrpSpPr>
      <p:grpSpPr>
        <a:xfrm>
          <a:off x="0" y="0"/>
          <a:ext cx="0" cy="0"/>
          <a:chOff x="0" y="0"/>
          <a:chExt cx="0" cy="0"/>
        </a:xfrm>
      </p:grpSpPr>
      <p:sp>
        <p:nvSpPr>
          <p:cNvPr id="2" name="Rectangle 1"/>
          <p:cNvSpPr/>
          <p:nvPr/>
        </p:nvSpPr>
        <p:spPr>
          <a:xfrm>
            <a:off x="0" y="0"/>
            <a:ext cx="9144000" cy="68580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w="25560">
            <a:solidFill>
              <a:srgbClr val="385D8A"/>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3" name="Rectangle 2"/>
          <p:cNvSpPr/>
          <p:nvPr/>
        </p:nvSpPr>
        <p:spPr>
          <a:xfrm>
            <a:off x="-739799" y="287280"/>
            <a:ext cx="9212040" cy="6426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spAutoFit/>
          </a:bodyPr>
          <a:lstStyle/>
          <a:p>
            <a:pPr marL="0" marR="0" lvl="0" indent="0" algn="just"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1280" algn="l"/>
                <a:tab pos="10780560" algn="l"/>
                <a:tab pos="10782000" algn="l"/>
              </a:tabLst>
            </a:pPr>
            <a:r>
              <a:rPr lang="es-AR" sz="3600" b="1" i="1" u="none" strike="noStrike" kern="1200" spc="0" baseline="0">
                <a:ln>
                  <a:noFill/>
                </a:ln>
                <a:solidFill>
                  <a:srgbClr val="1F497D"/>
                </a:solidFill>
                <a:latin typeface="Times New Roman" pitchFamily="18"/>
                <a:ea typeface="Times New Roman" pitchFamily="18"/>
                <a:cs typeface="Times New Roman" pitchFamily="18"/>
              </a:rPr>
              <a:t>		4.2.2.2.3.-OBLICUAS CENTRALES.:</a:t>
            </a:r>
          </a:p>
        </p:txBody>
      </p:sp>
      <p:pic>
        <p:nvPicPr>
          <p:cNvPr id="4" name="Picture 3"/>
          <p:cNvPicPr>
            <a:picLocks noChangeAspect="1"/>
          </p:cNvPicPr>
          <p:nvPr/>
        </p:nvPicPr>
        <p:blipFill>
          <a:blip r:embed="rId3">
            <a:lum/>
            <a:alphaModFix/>
          </a:blip>
          <a:srcRect/>
          <a:stretch>
            <a:fillRect/>
          </a:stretch>
        </p:blipFill>
        <p:spPr>
          <a:xfrm>
            <a:off x="1857240" y="1285919"/>
            <a:ext cx="5592960" cy="507204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name="page19">
    <p:spTree>
      <p:nvGrpSpPr>
        <p:cNvPr id="1" name=""/>
        <p:cNvGrpSpPr/>
        <p:nvPr/>
      </p:nvGrpSpPr>
      <p:grpSpPr>
        <a:xfrm>
          <a:off x="0" y="0"/>
          <a:ext cx="0" cy="0"/>
          <a:chOff x="0" y="0"/>
          <a:chExt cx="0" cy="0"/>
        </a:xfrm>
      </p:grpSpPr>
      <p:sp>
        <p:nvSpPr>
          <p:cNvPr id="2" name="Rectangle 1"/>
          <p:cNvSpPr/>
          <p:nvPr/>
        </p:nvSpPr>
        <p:spPr>
          <a:xfrm>
            <a:off x="0" y="0"/>
            <a:ext cx="9144000" cy="68580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w="25560">
            <a:solidFill>
              <a:srgbClr val="385D8A"/>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3" name="Rectangle 2"/>
          <p:cNvSpPr/>
          <p:nvPr/>
        </p:nvSpPr>
        <p:spPr>
          <a:xfrm>
            <a:off x="39600" y="500040"/>
            <a:ext cx="8337240" cy="6426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1280" algn="l"/>
                <a:tab pos="10780560" algn="l"/>
                <a:tab pos="10782000" algn="l"/>
              </a:tabLst>
            </a:pPr>
            <a:r>
              <a:rPr lang="es-AR" sz="2000" b="1" i="1" u="none" strike="noStrike" kern="1200" spc="0" baseline="0">
                <a:ln>
                  <a:noFill/>
                </a:ln>
                <a:solidFill>
                  <a:srgbClr val="1F497D"/>
                </a:solidFill>
                <a:latin typeface="Times New Roman" pitchFamily="18"/>
                <a:ea typeface="Times New Roman" pitchFamily="18"/>
                <a:cs typeface="Times New Roman" pitchFamily="18"/>
              </a:rPr>
              <a:t>	</a:t>
            </a:r>
            <a:r>
              <a:rPr lang="es-AR" sz="3600" b="1" i="1" u="none" strike="noStrike" kern="1200" spc="0" baseline="0">
                <a:ln>
                  <a:noFill/>
                </a:ln>
                <a:solidFill>
                  <a:srgbClr val="1F497D"/>
                </a:solidFill>
                <a:latin typeface="Times New Roman" pitchFamily="18"/>
                <a:ea typeface="Times New Roman" pitchFamily="18"/>
                <a:cs typeface="Times New Roman" pitchFamily="18"/>
              </a:rPr>
              <a:t>	</a:t>
            </a:r>
            <a:r>
              <a:rPr lang="es-AR" sz="3600" b="1" i="1" u="none" strike="noStrike" kern="1200" spc="0" baseline="0">
                <a:ln>
                  <a:noFill/>
                </a:ln>
                <a:solidFill>
                  <a:srgbClr val="000000"/>
                </a:solidFill>
                <a:latin typeface="Times New Roman" pitchFamily="18"/>
                <a:ea typeface="Times New Roman" pitchFamily="18"/>
                <a:cs typeface="Times New Roman" pitchFamily="18"/>
              </a:rPr>
              <a:t>4.2.3.-COLISIONES REFLEJAS</a:t>
            </a:r>
          </a:p>
        </p:txBody>
      </p:sp>
      <p:pic>
        <p:nvPicPr>
          <p:cNvPr id="4" name="Picture 3"/>
          <p:cNvPicPr>
            <a:picLocks noChangeAspect="1"/>
          </p:cNvPicPr>
          <p:nvPr/>
        </p:nvPicPr>
        <p:blipFill>
          <a:blip r:embed="rId3">
            <a:lum/>
            <a:alphaModFix/>
          </a:blip>
          <a:srcRect/>
          <a:stretch>
            <a:fillRect/>
          </a:stretch>
        </p:blipFill>
        <p:spPr>
          <a:xfrm>
            <a:off x="2071800" y="1500119"/>
            <a:ext cx="4754520" cy="458783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name="page20">
    <p:spTree>
      <p:nvGrpSpPr>
        <p:cNvPr id="1" name=""/>
        <p:cNvGrpSpPr/>
        <p:nvPr/>
      </p:nvGrpSpPr>
      <p:grpSpPr>
        <a:xfrm>
          <a:off x="0" y="0"/>
          <a:ext cx="0" cy="0"/>
          <a:chOff x="0" y="0"/>
          <a:chExt cx="0" cy="0"/>
        </a:xfrm>
      </p:grpSpPr>
      <p:sp>
        <p:nvSpPr>
          <p:cNvPr id="2" name="Rectangle 1"/>
          <p:cNvSpPr/>
          <p:nvPr/>
        </p:nvSpPr>
        <p:spPr>
          <a:xfrm>
            <a:off x="0" y="0"/>
            <a:ext cx="9144000" cy="68580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w="25560">
            <a:solidFill>
              <a:srgbClr val="385D8A"/>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3" name="Rectangle 2"/>
          <p:cNvSpPr/>
          <p:nvPr/>
        </p:nvSpPr>
        <p:spPr>
          <a:xfrm>
            <a:off x="-678240" y="714240"/>
            <a:ext cx="9260640" cy="6426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1280" algn="l"/>
                <a:tab pos="10780560" algn="l"/>
                <a:tab pos="10782000" algn="l"/>
              </a:tabLst>
            </a:pPr>
            <a:r>
              <a:rPr lang="es-AR" sz="3600" b="1" i="1" u="none" strike="noStrike" kern="1200" spc="0" baseline="0">
                <a:ln>
                  <a:noFill/>
                </a:ln>
                <a:solidFill>
                  <a:srgbClr val="1F497D"/>
                </a:solidFill>
                <a:latin typeface="Times New Roman" pitchFamily="18"/>
                <a:ea typeface="Times New Roman" pitchFamily="18"/>
                <a:cs typeface="Times New Roman" pitchFamily="18"/>
              </a:rPr>
              <a:t>		4.2.4.-COLISIONES POR ALCANCE</a:t>
            </a:r>
            <a:r>
              <a:rPr lang="es-AR" sz="2000" b="1" i="1" u="none" strike="noStrike" kern="1200" spc="0" baseline="0">
                <a:ln>
                  <a:noFill/>
                </a:ln>
                <a:solidFill>
                  <a:srgbClr val="1F497D"/>
                </a:solidFill>
                <a:latin typeface="Times New Roman" pitchFamily="18"/>
                <a:ea typeface="Times New Roman" pitchFamily="18"/>
                <a:cs typeface="Times New Roman" pitchFamily="18"/>
              </a:rPr>
              <a:t>.</a:t>
            </a:r>
          </a:p>
        </p:txBody>
      </p:sp>
      <p:pic>
        <p:nvPicPr>
          <p:cNvPr id="4" name="Picture 3"/>
          <p:cNvPicPr>
            <a:picLocks noChangeAspect="1"/>
          </p:cNvPicPr>
          <p:nvPr/>
        </p:nvPicPr>
        <p:blipFill>
          <a:blip r:embed="rId3">
            <a:lum/>
            <a:alphaModFix/>
          </a:blip>
          <a:srcRect/>
          <a:stretch>
            <a:fillRect/>
          </a:stretch>
        </p:blipFill>
        <p:spPr>
          <a:xfrm>
            <a:off x="0" y="2643120"/>
            <a:ext cx="9144000" cy="17146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show="0">
  <p:cSld name="page2">
    <p:spTree>
      <p:nvGrpSpPr>
        <p:cNvPr id="1" name=""/>
        <p:cNvGrpSpPr/>
        <p:nvPr/>
      </p:nvGrpSpPr>
      <p:grpSpPr>
        <a:xfrm>
          <a:off x="0" y="0"/>
          <a:ext cx="0" cy="0"/>
          <a:chOff x="0" y="0"/>
          <a:chExt cx="0" cy="0"/>
        </a:xfrm>
      </p:grpSpPr>
      <p:sp>
        <p:nvSpPr>
          <p:cNvPr id="2" name="Rectangle 1"/>
          <p:cNvSpPr/>
          <p:nvPr/>
        </p:nvSpPr>
        <p:spPr>
          <a:xfrm>
            <a:off x="0" y="1571759"/>
            <a:ext cx="9144000" cy="4341574"/>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1" compatLnSpc="0">
            <a:spAutoFit/>
          </a:body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sz="7200" b="1" i="1" u="none" strike="noStrike" kern="1200" spc="0" baseline="0" dirty="0">
                <a:ln>
                  <a:noFill/>
                </a:ln>
                <a:solidFill>
                  <a:srgbClr val="000000"/>
                </a:solidFill>
                <a:effectLst>
                  <a:outerShdw dist="17961" dir="2700000">
                    <a:scrgbClr r="0" g="0" b="0"/>
                  </a:outerShdw>
                </a:effectLst>
                <a:latin typeface="Times New Roman" pitchFamily="18"/>
                <a:ea typeface="Times New Roman" pitchFamily="18"/>
                <a:cs typeface="Times New Roman" pitchFamily="18"/>
              </a:rPr>
              <a:t>VINCULACION DE LA CRIMINALISTICA Y LA ACCIDENTOLOGIA.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name="page21">
    <p:spTree>
      <p:nvGrpSpPr>
        <p:cNvPr id="1" name=""/>
        <p:cNvGrpSpPr/>
        <p:nvPr/>
      </p:nvGrpSpPr>
      <p:grpSpPr>
        <a:xfrm>
          <a:off x="0" y="0"/>
          <a:ext cx="0" cy="0"/>
          <a:chOff x="0" y="0"/>
          <a:chExt cx="0" cy="0"/>
        </a:xfrm>
      </p:grpSpPr>
      <p:sp>
        <p:nvSpPr>
          <p:cNvPr id="2" name="Rectangle 1"/>
          <p:cNvSpPr/>
          <p:nvPr/>
        </p:nvSpPr>
        <p:spPr>
          <a:xfrm>
            <a:off x="0" y="0"/>
            <a:ext cx="9144000" cy="68580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w="25560">
            <a:solidFill>
              <a:srgbClr val="385D8A"/>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3" name="Rectangle 2"/>
          <p:cNvSpPr/>
          <p:nvPr/>
        </p:nvSpPr>
        <p:spPr>
          <a:xfrm>
            <a:off x="18720" y="285840"/>
            <a:ext cx="7478999" cy="11912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sz="3600" b="1" i="1" u="none" strike="noStrike" kern="1200" spc="0" baseline="0">
                <a:ln>
                  <a:noFill/>
                </a:ln>
                <a:solidFill>
                  <a:srgbClr val="1F497D"/>
                </a:solidFill>
                <a:latin typeface="Times New Roman" pitchFamily="18"/>
                <a:ea typeface="Times New Roman" pitchFamily="18"/>
                <a:cs typeface="Times New Roman" pitchFamily="18"/>
              </a:rPr>
              <a:t>4.2.5.-COLISIONES POR RASPADO:</a:t>
            </a:r>
          </a:p>
          <a:p>
            <a:pPr marL="0" marR="0" lvl="0" indent="0" algn="l" rtl="0" hangingPunct="1">
              <a:lnSpc>
                <a:spcPct val="100000"/>
              </a:lnSpc>
              <a:spcBef>
                <a:spcPts val="0"/>
              </a:spcBef>
              <a:spcAft>
                <a:spcPts val="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es-AR" sz="3600" b="1" i="1" u="none" strike="noStrike" kern="1200" spc="0" baseline="0">
                <a:ln>
                  <a:noFill/>
                </a:ln>
                <a:solidFill>
                  <a:srgbClr val="1F497D"/>
                </a:solidFill>
                <a:latin typeface="Times New Roman" pitchFamily="18"/>
                <a:ea typeface="Times New Roman" pitchFamily="18"/>
                <a:cs typeface="Times New Roman" pitchFamily="18"/>
              </a:rPr>
              <a:t> 	4.2.5.1.-POSITIVO.:</a:t>
            </a:r>
          </a:p>
        </p:txBody>
      </p:sp>
      <p:pic>
        <p:nvPicPr>
          <p:cNvPr id="4" name="Picture 3"/>
          <p:cNvPicPr>
            <a:picLocks noChangeAspect="1"/>
          </p:cNvPicPr>
          <p:nvPr/>
        </p:nvPicPr>
        <p:blipFill>
          <a:blip r:embed="rId3">
            <a:lum/>
            <a:alphaModFix/>
          </a:blip>
          <a:srcRect/>
          <a:stretch>
            <a:fillRect/>
          </a:stretch>
        </p:blipFill>
        <p:spPr>
          <a:xfrm>
            <a:off x="285840" y="1785960"/>
            <a:ext cx="8302680" cy="449424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name="page22">
    <p:spTree>
      <p:nvGrpSpPr>
        <p:cNvPr id="1" name=""/>
        <p:cNvGrpSpPr/>
        <p:nvPr/>
      </p:nvGrpSpPr>
      <p:grpSpPr>
        <a:xfrm>
          <a:off x="0" y="0"/>
          <a:ext cx="0" cy="0"/>
          <a:chOff x="0" y="0"/>
          <a:chExt cx="0" cy="0"/>
        </a:xfrm>
      </p:grpSpPr>
      <p:sp>
        <p:nvSpPr>
          <p:cNvPr id="2" name="Rectangle 1"/>
          <p:cNvSpPr/>
          <p:nvPr/>
        </p:nvSpPr>
        <p:spPr>
          <a:xfrm>
            <a:off x="0" y="0"/>
            <a:ext cx="9144000" cy="68580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w="25560">
            <a:solidFill>
              <a:srgbClr val="385D8A"/>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3" name="Rectangle 2"/>
          <p:cNvSpPr/>
          <p:nvPr/>
        </p:nvSpPr>
        <p:spPr>
          <a:xfrm>
            <a:off x="-912599" y="500040"/>
            <a:ext cx="5871240" cy="6426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1280" algn="l"/>
                <a:tab pos="10780560" algn="l"/>
                <a:tab pos="10782000" algn="l"/>
              </a:tabLst>
            </a:pPr>
            <a:r>
              <a:rPr lang="es-AR" sz="2000" b="1" i="1" u="none" strike="noStrike" kern="1200" spc="0" baseline="0">
                <a:ln>
                  <a:noFill/>
                </a:ln>
                <a:solidFill>
                  <a:srgbClr val="1F497D"/>
                </a:solidFill>
                <a:latin typeface="Times New Roman" pitchFamily="18"/>
                <a:ea typeface="Times New Roman" pitchFamily="18"/>
                <a:cs typeface="Times New Roman" pitchFamily="18"/>
              </a:rPr>
              <a:t>		</a:t>
            </a:r>
            <a:r>
              <a:rPr lang="es-AR" sz="3600" b="1" i="1" u="none" strike="noStrike" kern="1200" spc="0" baseline="0">
                <a:ln>
                  <a:noFill/>
                </a:ln>
                <a:solidFill>
                  <a:srgbClr val="1F497D"/>
                </a:solidFill>
                <a:latin typeface="Times New Roman" pitchFamily="18"/>
                <a:ea typeface="Times New Roman" pitchFamily="18"/>
                <a:cs typeface="Times New Roman" pitchFamily="18"/>
              </a:rPr>
              <a:t>4.2.5.2.-NEGATIVO</a:t>
            </a:r>
          </a:p>
        </p:txBody>
      </p:sp>
      <p:pic>
        <p:nvPicPr>
          <p:cNvPr id="4" name="Picture 3"/>
          <p:cNvPicPr>
            <a:picLocks noChangeAspect="1"/>
          </p:cNvPicPr>
          <p:nvPr/>
        </p:nvPicPr>
        <p:blipFill>
          <a:blip r:embed="rId3">
            <a:lum/>
            <a:alphaModFix/>
          </a:blip>
          <a:srcRect/>
          <a:stretch>
            <a:fillRect/>
          </a:stretch>
        </p:blipFill>
        <p:spPr>
          <a:xfrm>
            <a:off x="0" y="1643039"/>
            <a:ext cx="8902800" cy="400068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name="page23">
    <p:spTree>
      <p:nvGrpSpPr>
        <p:cNvPr id="1" name=""/>
        <p:cNvGrpSpPr/>
        <p:nvPr/>
      </p:nvGrpSpPr>
      <p:grpSpPr>
        <a:xfrm>
          <a:off x="0" y="0"/>
          <a:ext cx="0" cy="0"/>
          <a:chOff x="0" y="0"/>
          <a:chExt cx="0" cy="0"/>
        </a:xfrm>
      </p:grpSpPr>
      <p:sp>
        <p:nvSpPr>
          <p:cNvPr id="2" name="Rectangle 1"/>
          <p:cNvSpPr/>
          <p:nvPr/>
        </p:nvSpPr>
        <p:spPr>
          <a:xfrm>
            <a:off x="0" y="0"/>
            <a:ext cx="9144000" cy="68580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w="25560">
            <a:solidFill>
              <a:srgbClr val="385D8A"/>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pic>
        <p:nvPicPr>
          <p:cNvPr id="3" name="Picture 2"/>
          <p:cNvPicPr>
            <a:picLocks noChangeAspect="1"/>
          </p:cNvPicPr>
          <p:nvPr/>
        </p:nvPicPr>
        <p:blipFill>
          <a:blip r:embed="rId3">
            <a:lum/>
            <a:alphaModFix/>
          </a:blip>
          <a:srcRect/>
          <a:stretch>
            <a:fillRect/>
          </a:stretch>
        </p:blipFill>
        <p:spPr>
          <a:xfrm>
            <a:off x="3643199" y="785880"/>
            <a:ext cx="3079800" cy="4500360"/>
          </a:xfrm>
          <a:prstGeom prst="rect">
            <a:avLst/>
          </a:prstGeom>
          <a:noFill/>
          <a:ln>
            <a:noFill/>
          </a:ln>
        </p:spPr>
      </p:pic>
      <p:sp>
        <p:nvSpPr>
          <p:cNvPr id="4" name="Rectangle 3"/>
          <p:cNvSpPr/>
          <p:nvPr/>
        </p:nvSpPr>
        <p:spPr>
          <a:xfrm>
            <a:off x="1440" y="500040"/>
            <a:ext cx="5095440" cy="6426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sz="3600" b="1" i="1" u="none" strike="noStrike" kern="1200" spc="0" baseline="0">
                <a:ln>
                  <a:noFill/>
                </a:ln>
                <a:solidFill>
                  <a:srgbClr val="1F497D"/>
                </a:solidFill>
                <a:latin typeface="Times New Roman" pitchFamily="18"/>
                <a:ea typeface="Times New Roman" pitchFamily="18"/>
                <a:cs typeface="Times New Roman" pitchFamily="18"/>
              </a:rPr>
              <a:t>4.3.-SALIDA DE LA VIA</a:t>
            </a:r>
            <a:r>
              <a:rPr lang="es-AR" sz="3600" b="0" i="0" u="none" strike="noStrike" kern="1200" spc="0" baseline="0">
                <a:ln>
                  <a:noFill/>
                </a:ln>
                <a:solidFill>
                  <a:srgbClr val="000000"/>
                </a:solidFill>
                <a:latin typeface="Arial" pitchFamily="18"/>
                <a:ea typeface="Arial Unicode MS" pitchFamily="2"/>
                <a:cs typeface="Arial Unicode MS" pitchFamily="2"/>
              </a:rPr>
              <a:t>:</a:t>
            </a:r>
          </a:p>
        </p:txBody>
      </p:sp>
      <p:sp>
        <p:nvSpPr>
          <p:cNvPr id="5" name="Rectangle 4"/>
          <p:cNvSpPr/>
          <p:nvPr/>
        </p:nvSpPr>
        <p:spPr>
          <a:xfrm>
            <a:off x="17640" y="5788080"/>
            <a:ext cx="3381120" cy="6426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spAutoFit/>
          </a:bodyPr>
          <a:lstStyle/>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sz="2000" b="1" i="1" u="none" strike="noStrike" kern="1200" spc="0" baseline="0">
                <a:ln>
                  <a:noFill/>
                </a:ln>
                <a:solidFill>
                  <a:srgbClr val="1F497D"/>
                </a:solidFill>
                <a:latin typeface="Times New Roman" pitchFamily="18"/>
                <a:ea typeface="Times New Roman" pitchFamily="18"/>
                <a:cs typeface="Times New Roman" pitchFamily="18"/>
              </a:rPr>
              <a:t> </a:t>
            </a:r>
            <a:r>
              <a:rPr lang="es-AR" sz="3600" b="1" i="1" u="none" strike="noStrike" kern="1200" spc="0" baseline="0">
                <a:ln>
                  <a:noFill/>
                </a:ln>
                <a:solidFill>
                  <a:srgbClr val="1F497D"/>
                </a:solidFill>
                <a:latin typeface="Times New Roman" pitchFamily="18"/>
                <a:ea typeface="Times New Roman" pitchFamily="18"/>
                <a:cs typeface="Times New Roman" pitchFamily="18"/>
              </a:rPr>
              <a:t>Con o sin vuelco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name="page24">
    <p:spTree>
      <p:nvGrpSpPr>
        <p:cNvPr id="1" name=""/>
        <p:cNvGrpSpPr/>
        <p:nvPr/>
      </p:nvGrpSpPr>
      <p:grpSpPr>
        <a:xfrm>
          <a:off x="0" y="0"/>
          <a:ext cx="0" cy="0"/>
          <a:chOff x="0" y="0"/>
          <a:chExt cx="0" cy="0"/>
        </a:xfrm>
      </p:grpSpPr>
      <p:sp>
        <p:nvSpPr>
          <p:cNvPr id="2" name="Rectangle 1"/>
          <p:cNvSpPr/>
          <p:nvPr/>
        </p:nvSpPr>
        <p:spPr>
          <a:xfrm>
            <a:off x="0" y="0"/>
            <a:ext cx="9144000" cy="68580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w="25560">
            <a:solidFill>
              <a:srgbClr val="385D8A"/>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3" name="Rectangle 2"/>
          <p:cNvSpPr/>
          <p:nvPr/>
        </p:nvSpPr>
        <p:spPr>
          <a:xfrm>
            <a:off x="3219480" y="571680"/>
            <a:ext cx="3315599" cy="6426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sz="3600" b="1" i="1" u="none" strike="noStrike" kern="1200" spc="0" baseline="0">
                <a:ln>
                  <a:noFill/>
                </a:ln>
                <a:solidFill>
                  <a:srgbClr val="1F497D"/>
                </a:solidFill>
                <a:latin typeface="Times New Roman" pitchFamily="18"/>
                <a:ea typeface="Times New Roman" pitchFamily="18"/>
                <a:cs typeface="Times New Roman" pitchFamily="18"/>
              </a:rPr>
              <a:t>Vuelco campana</a:t>
            </a:r>
          </a:p>
        </p:txBody>
      </p:sp>
      <p:pic>
        <p:nvPicPr>
          <p:cNvPr id="4" name="Picture 3"/>
          <p:cNvPicPr>
            <a:picLocks noChangeAspect="1"/>
          </p:cNvPicPr>
          <p:nvPr/>
        </p:nvPicPr>
        <p:blipFill>
          <a:blip r:embed="rId3">
            <a:lum/>
            <a:alphaModFix/>
          </a:blip>
          <a:srcRect/>
          <a:stretch>
            <a:fillRect/>
          </a:stretch>
        </p:blipFill>
        <p:spPr>
          <a:xfrm>
            <a:off x="351000" y="2000160"/>
            <a:ext cx="8792999" cy="3429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name="page25">
    <p:spTree>
      <p:nvGrpSpPr>
        <p:cNvPr id="1" name=""/>
        <p:cNvGrpSpPr/>
        <p:nvPr/>
      </p:nvGrpSpPr>
      <p:grpSpPr>
        <a:xfrm>
          <a:off x="0" y="0"/>
          <a:ext cx="0" cy="0"/>
          <a:chOff x="0" y="0"/>
          <a:chExt cx="0" cy="0"/>
        </a:xfrm>
      </p:grpSpPr>
      <p:sp>
        <p:nvSpPr>
          <p:cNvPr id="2" name="Rectangle 1"/>
          <p:cNvSpPr/>
          <p:nvPr/>
        </p:nvSpPr>
        <p:spPr>
          <a:xfrm>
            <a:off x="0" y="0"/>
            <a:ext cx="9144000" cy="68580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w="25560">
            <a:solidFill>
              <a:srgbClr val="385D8A"/>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3" name="Rectangle 2"/>
          <p:cNvSpPr/>
          <p:nvPr/>
        </p:nvSpPr>
        <p:spPr>
          <a:xfrm>
            <a:off x="3287520" y="500040"/>
            <a:ext cx="2527560" cy="6426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sz="3600" b="1" i="1" u="none" strike="noStrike" kern="1200" spc="0" baseline="0">
                <a:ln>
                  <a:noFill/>
                </a:ln>
                <a:solidFill>
                  <a:srgbClr val="1F497D"/>
                </a:solidFill>
                <a:latin typeface="Times New Roman" pitchFamily="18"/>
                <a:ea typeface="Times New Roman" pitchFamily="18"/>
                <a:cs typeface="Times New Roman" pitchFamily="18"/>
              </a:rPr>
              <a:t>Vuelco tonel</a:t>
            </a:r>
          </a:p>
        </p:txBody>
      </p:sp>
      <p:pic>
        <p:nvPicPr>
          <p:cNvPr id="4" name="Picture 3"/>
          <p:cNvPicPr>
            <a:picLocks noChangeAspect="1"/>
          </p:cNvPicPr>
          <p:nvPr/>
        </p:nvPicPr>
        <p:blipFill>
          <a:blip r:embed="rId3">
            <a:lum/>
            <a:alphaModFix/>
          </a:blip>
          <a:srcRect/>
          <a:stretch>
            <a:fillRect/>
          </a:stretch>
        </p:blipFill>
        <p:spPr>
          <a:xfrm>
            <a:off x="0" y="1857240"/>
            <a:ext cx="9144000" cy="4143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name="page26">
    <p:spTree>
      <p:nvGrpSpPr>
        <p:cNvPr id="1" name=""/>
        <p:cNvGrpSpPr/>
        <p:nvPr/>
      </p:nvGrpSpPr>
      <p:grpSpPr>
        <a:xfrm>
          <a:off x="0" y="0"/>
          <a:ext cx="0" cy="0"/>
          <a:chOff x="0" y="0"/>
          <a:chExt cx="0" cy="0"/>
        </a:xfrm>
      </p:grpSpPr>
      <p:sp>
        <p:nvSpPr>
          <p:cNvPr id="2" name="Rectangle 1"/>
          <p:cNvSpPr/>
          <p:nvPr/>
        </p:nvSpPr>
        <p:spPr>
          <a:xfrm>
            <a:off x="0" y="0"/>
            <a:ext cx="9144000" cy="68580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w="25560">
            <a:solidFill>
              <a:srgbClr val="385D8A"/>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3" name="Rectangle 2"/>
          <p:cNvSpPr/>
          <p:nvPr/>
        </p:nvSpPr>
        <p:spPr>
          <a:xfrm>
            <a:off x="11160" y="642960"/>
            <a:ext cx="4598640" cy="6426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1280" algn="l"/>
                <a:tab pos="10780560" algn="l"/>
                <a:tab pos="10782000" algn="l"/>
              </a:tabLst>
            </a:pPr>
            <a:r>
              <a:rPr lang="es-AR" sz="3600" b="1" i="1" u="none" strike="noStrike" kern="1200" spc="0" baseline="0">
                <a:ln>
                  <a:noFill/>
                </a:ln>
                <a:solidFill>
                  <a:srgbClr val="1F497D"/>
                </a:solidFill>
                <a:latin typeface="Times New Roman" pitchFamily="18"/>
                <a:ea typeface="Times New Roman" pitchFamily="18"/>
                <a:cs typeface="Times New Roman" pitchFamily="18"/>
              </a:rPr>
              <a:t>	4.4.-ATROPELLO</a:t>
            </a:r>
          </a:p>
        </p:txBody>
      </p:sp>
      <p:pic>
        <p:nvPicPr>
          <p:cNvPr id="4" name="Picture 3"/>
          <p:cNvPicPr>
            <a:picLocks noChangeAspect="1"/>
          </p:cNvPicPr>
          <p:nvPr/>
        </p:nvPicPr>
        <p:blipFill>
          <a:blip r:embed="rId3">
            <a:lum/>
            <a:alphaModFix/>
          </a:blip>
          <a:srcRect/>
          <a:stretch>
            <a:fillRect/>
          </a:stretch>
        </p:blipFill>
        <p:spPr>
          <a:xfrm>
            <a:off x="141120" y="2571839"/>
            <a:ext cx="9002880" cy="278604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name="page27">
    <p:spTree>
      <p:nvGrpSpPr>
        <p:cNvPr id="1" name=""/>
        <p:cNvGrpSpPr/>
        <p:nvPr/>
      </p:nvGrpSpPr>
      <p:grpSpPr>
        <a:xfrm>
          <a:off x="0" y="0"/>
          <a:ext cx="0" cy="0"/>
          <a:chOff x="0" y="0"/>
          <a:chExt cx="0" cy="0"/>
        </a:xfrm>
      </p:grpSpPr>
      <p:sp>
        <p:nvSpPr>
          <p:cNvPr id="2" name="Rectangle 1"/>
          <p:cNvSpPr/>
          <p:nvPr/>
        </p:nvSpPr>
        <p:spPr>
          <a:xfrm>
            <a:off x="0" y="0"/>
            <a:ext cx="9144000" cy="68580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w="25560">
            <a:solidFill>
              <a:srgbClr val="385D8A"/>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3" name="Rectangle 2"/>
          <p:cNvSpPr/>
          <p:nvPr/>
        </p:nvSpPr>
        <p:spPr>
          <a:xfrm>
            <a:off x="534960" y="928800"/>
            <a:ext cx="6944039" cy="44830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sz="3600" b="1" i="1" u="none" strike="noStrike" kern="1200" spc="0" baseline="0">
                <a:ln>
                  <a:noFill/>
                </a:ln>
                <a:solidFill>
                  <a:srgbClr val="1F497D"/>
                </a:solidFill>
                <a:latin typeface="Times New Roman" pitchFamily="18"/>
                <a:ea typeface="Times New Roman" pitchFamily="18"/>
                <a:cs typeface="Times New Roman" pitchFamily="18"/>
              </a:rPr>
              <a:t>OTROS:</a:t>
            </a:r>
          </a:p>
          <a:p>
            <a:pPr marL="0" marR="0" lvl="0" indent="0" algn="l" rtl="0" hangingPunct="1">
              <a:lnSpc>
                <a:spcPct val="100000"/>
              </a:lnSpc>
              <a:spcBef>
                <a:spcPts val="0"/>
              </a:spcBef>
              <a:spcAft>
                <a:spcPts val="0"/>
              </a:spcAft>
              <a:buClr>
                <a:srgbClr val="1F497D"/>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sz="3600" b="1" i="1" u="none" strike="noStrike" kern="1200" spc="0" baseline="0">
                <a:ln>
                  <a:noFill/>
                </a:ln>
                <a:solidFill>
                  <a:srgbClr val="1F497D"/>
                </a:solidFill>
                <a:latin typeface="Times New Roman" pitchFamily="18"/>
                <a:ea typeface="Times New Roman" pitchFamily="18"/>
                <a:cs typeface="Times New Roman" pitchFamily="18"/>
              </a:rPr>
              <a:t>Incendios.</a:t>
            </a:r>
          </a:p>
          <a:p>
            <a:pPr marL="0" marR="0" lvl="0" indent="0" algn="l" rtl="0" hangingPunct="1">
              <a:lnSpc>
                <a:spcPct val="100000"/>
              </a:lnSpc>
              <a:spcBef>
                <a:spcPts val="0"/>
              </a:spcBef>
              <a:spcAft>
                <a:spcPts val="0"/>
              </a:spcAft>
              <a:buClr>
                <a:srgbClr val="1F497D"/>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sz="3600" b="1" i="1" u="none" strike="noStrike" kern="1200" spc="0" baseline="0">
                <a:ln>
                  <a:noFill/>
                </a:ln>
                <a:solidFill>
                  <a:srgbClr val="1F497D"/>
                </a:solidFill>
                <a:latin typeface="Times New Roman" pitchFamily="18"/>
                <a:ea typeface="Times New Roman" pitchFamily="18"/>
                <a:cs typeface="Times New Roman" pitchFamily="18"/>
              </a:rPr>
              <a:t>Sumersión.</a:t>
            </a:r>
          </a:p>
          <a:p>
            <a:pPr marL="0" marR="0" lvl="0" indent="0" algn="l" rtl="0" hangingPunct="1">
              <a:lnSpc>
                <a:spcPct val="100000"/>
              </a:lnSpc>
              <a:spcBef>
                <a:spcPts val="0"/>
              </a:spcBef>
              <a:spcAft>
                <a:spcPts val="0"/>
              </a:spcAft>
              <a:buClr>
                <a:srgbClr val="1F497D"/>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sz="3600" b="1" i="1" u="none" strike="noStrike" kern="1200" spc="0" baseline="0">
                <a:ln>
                  <a:noFill/>
                </a:ln>
                <a:solidFill>
                  <a:srgbClr val="1F497D"/>
                </a:solidFill>
                <a:latin typeface="Times New Roman" pitchFamily="18"/>
                <a:ea typeface="Times New Roman" pitchFamily="18"/>
                <a:cs typeface="Times New Roman" pitchFamily="18"/>
              </a:rPr>
              <a:t>Explosiones.</a:t>
            </a:r>
          </a:p>
          <a:p>
            <a:pPr marL="0" marR="0" lvl="0" indent="0" algn="l" rtl="0" hangingPunct="1">
              <a:lnSpc>
                <a:spcPct val="100000"/>
              </a:lnSpc>
              <a:spcBef>
                <a:spcPts val="0"/>
              </a:spcBef>
              <a:spcAft>
                <a:spcPts val="0"/>
              </a:spcAft>
              <a:buClr>
                <a:srgbClr val="1F497D"/>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sz="3600" b="1" i="1" u="none" strike="noStrike" kern="1200" spc="0" baseline="0">
                <a:ln>
                  <a:noFill/>
                </a:ln>
                <a:solidFill>
                  <a:srgbClr val="1F497D"/>
                </a:solidFill>
                <a:latin typeface="Times New Roman" pitchFamily="18"/>
                <a:ea typeface="Times New Roman" pitchFamily="18"/>
                <a:cs typeface="Times New Roman" pitchFamily="18"/>
              </a:rPr>
              <a:t>Caída de usuarios de los vehículos.</a:t>
            </a:r>
          </a:p>
          <a:p>
            <a:pPr marL="0" marR="0" lvl="0" indent="0" algn="l" rtl="0" hangingPunct="1">
              <a:lnSpc>
                <a:spcPct val="100000"/>
              </a:lnSpc>
              <a:spcBef>
                <a:spcPts val="0"/>
              </a:spcBef>
              <a:spcAft>
                <a:spcPts val="0"/>
              </a:spcAft>
              <a:buClr>
                <a:srgbClr val="1F497D"/>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sz="3600" b="1" i="1" u="none" strike="noStrike" kern="1200" spc="0" baseline="0">
                <a:ln>
                  <a:noFill/>
                </a:ln>
                <a:solidFill>
                  <a:srgbClr val="1F497D"/>
                </a:solidFill>
                <a:latin typeface="Times New Roman" pitchFamily="18"/>
                <a:ea typeface="Times New Roman" pitchFamily="18"/>
                <a:cs typeface="Times New Roman" pitchFamily="18"/>
              </a:rPr>
              <a:t>Derrumbamientos.</a:t>
            </a:r>
          </a:p>
          <a:p>
            <a:pPr marL="0" marR="0" lvl="0" indent="0" algn="l" rtl="0" hangingPunct="1">
              <a:lnSpc>
                <a:spcPct val="100000"/>
              </a:lnSpc>
              <a:spcBef>
                <a:spcPts val="0"/>
              </a:spcBef>
              <a:spcAft>
                <a:spcPts val="0"/>
              </a:spcAft>
              <a:buClr>
                <a:srgbClr val="1F497D"/>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sz="3600" b="1" i="1" u="none" strike="noStrike" kern="1200" spc="0" baseline="0">
                <a:ln>
                  <a:noFill/>
                </a:ln>
                <a:solidFill>
                  <a:srgbClr val="1F497D"/>
                </a:solidFill>
                <a:latin typeface="Times New Roman" pitchFamily="18"/>
                <a:ea typeface="Times New Roman" pitchFamily="18"/>
                <a:cs typeface="Times New Roman" pitchFamily="18"/>
              </a:rPr>
              <a:t>Etc.</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AR" sz="3600" b="1" i="1" u="none" strike="noStrike" kern="1200" spc="0" baseline="0">
              <a:ln>
                <a:noFill/>
              </a:ln>
              <a:solidFill>
                <a:srgbClr val="1F497D"/>
              </a:solidFill>
              <a:latin typeface="Times New Roman" pitchFamily="18"/>
              <a:ea typeface="Times New Roman" pitchFamily="18"/>
              <a:cs typeface="Times New Roman" pitchFamily="1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w="25560">
            <a:solidFill>
              <a:srgbClr val="385D8A"/>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pic>
        <p:nvPicPr>
          <p:cNvPr id="3" name="Picture 2"/>
          <p:cNvPicPr>
            <a:picLocks noChangeAspect="1"/>
          </p:cNvPicPr>
          <p:nvPr/>
        </p:nvPicPr>
        <p:blipFill>
          <a:blip r:embed="rId3">
            <a:lum/>
            <a:alphaModFix/>
          </a:blip>
          <a:srcRect/>
          <a:stretch>
            <a:fillRect/>
          </a:stretch>
        </p:blipFill>
        <p:spPr>
          <a:xfrm>
            <a:off x="1285919" y="285840"/>
            <a:ext cx="6230880" cy="6284879"/>
          </a:xfrm>
          <a:prstGeom prst="rect">
            <a:avLst/>
          </a:prstGeom>
          <a:noFill/>
          <a:ln>
            <a:noFill/>
          </a:ln>
        </p:spPr>
      </p:pic>
    </p:spTree>
    <p:extLst>
      <p:ext uri="{BB962C8B-B14F-4D97-AF65-F5344CB8AC3E}">
        <p14:creationId xmlns:p14="http://schemas.microsoft.com/office/powerpoint/2010/main" val="2657329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p:txBody>
          <a:bodyPr/>
          <a:lstStyle/>
          <a:p>
            <a:endParaRPr lang="es-AR"/>
          </a:p>
        </p:txBody>
      </p:sp>
      <p:sp>
        <p:nvSpPr>
          <p:cNvPr id="3" name="Marcador de texto 2"/>
          <p:cNvSpPr>
            <a:spLocks noGrp="1"/>
          </p:cNvSpPr>
          <p:nvPr>
            <p:ph type="body" idx="4294967295"/>
          </p:nvPr>
        </p:nvSpPr>
        <p:spPr/>
        <p:txBody>
          <a:bodyPr/>
          <a:lstStyle/>
          <a:p>
            <a:endParaRPr lang="es-AR"/>
          </a:p>
        </p:txBody>
      </p:sp>
    </p:spTree>
    <p:extLst>
      <p:ext uri="{BB962C8B-B14F-4D97-AF65-F5344CB8AC3E}">
        <p14:creationId xmlns:p14="http://schemas.microsoft.com/office/powerpoint/2010/main" val="1676400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p:txBody>
          <a:bodyPr/>
          <a:lstStyle/>
          <a:p>
            <a:endParaRPr lang="es-AR"/>
          </a:p>
        </p:txBody>
      </p:sp>
      <p:sp>
        <p:nvSpPr>
          <p:cNvPr id="3" name="Marcador de texto 2"/>
          <p:cNvSpPr>
            <a:spLocks noGrp="1"/>
          </p:cNvSpPr>
          <p:nvPr>
            <p:ph type="body" idx="4294967295"/>
          </p:nvPr>
        </p:nvSpPr>
        <p:spPr/>
        <p:txBody>
          <a:bodyPr/>
          <a:lstStyle/>
          <a:p>
            <a:endParaRPr lang="es-AR"/>
          </a:p>
        </p:txBody>
      </p:sp>
    </p:spTree>
    <p:extLst>
      <p:ext uri="{BB962C8B-B14F-4D97-AF65-F5344CB8AC3E}">
        <p14:creationId xmlns:p14="http://schemas.microsoft.com/office/powerpoint/2010/main" val="3601266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name="page3">
    <p:spTree>
      <p:nvGrpSpPr>
        <p:cNvPr id="1" name=""/>
        <p:cNvGrpSpPr/>
        <p:nvPr/>
      </p:nvGrpSpPr>
      <p:grpSpPr>
        <a:xfrm>
          <a:off x="0" y="0"/>
          <a:ext cx="0" cy="0"/>
          <a:chOff x="0" y="0"/>
          <a:chExt cx="0" cy="0"/>
        </a:xfrm>
      </p:grpSpPr>
      <p:sp>
        <p:nvSpPr>
          <p:cNvPr id="2" name="Rectangle 1"/>
          <p:cNvSpPr/>
          <p:nvPr/>
        </p:nvSpPr>
        <p:spPr>
          <a:xfrm>
            <a:off x="357120" y="2143080"/>
            <a:ext cx="8572680" cy="39333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sz="2800" b="1" i="1" u="none" strike="noStrike" kern="1200" spc="0" baseline="0" dirty="0">
                <a:ln>
                  <a:noFill/>
                </a:ln>
                <a:solidFill>
                  <a:srgbClr val="000000"/>
                </a:solidFill>
                <a:latin typeface="Times New Roman" pitchFamily="18"/>
                <a:ea typeface="Times New Roman" pitchFamily="18"/>
                <a:cs typeface="Times New Roman" pitchFamily="18"/>
              </a:rPr>
              <a:t>Es una rama de las Ciencias Criminalistas que estudia en forma integral al accidente de tránsito, recurriendo para ello al auxilio de las distintas ciencias clásicas y técnicas, tales como la física, matemática, la ingeniería de tránsito, la ingeniería en caminos, la ingeniería mecánica, la medicina, la química, la planimetría, la fotografía, la psicología, la informática  y otras en las que se apoya para  explicar científicamente  los accidentes de tránsitos. </a:t>
            </a:r>
          </a:p>
        </p:txBody>
      </p:sp>
      <p:sp>
        <p:nvSpPr>
          <p:cNvPr id="3" name="Text Box 2"/>
          <p:cNvSpPr/>
          <p:nvPr/>
        </p:nvSpPr>
        <p:spPr>
          <a:xfrm>
            <a:off x="2071800" y="928800"/>
            <a:ext cx="4929120" cy="9169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sz="5400" b="1" i="1" u="sng" strike="noStrike" kern="1200" spc="0" baseline="0">
                <a:ln>
                  <a:noFill/>
                </a:ln>
                <a:solidFill>
                  <a:srgbClr val="000000"/>
                </a:solidFill>
                <a:uFillTx/>
                <a:latin typeface="Times New Roman" pitchFamily="18"/>
                <a:ea typeface="Times New Roman" pitchFamily="18"/>
                <a:cs typeface="Times New Roman" pitchFamily="18"/>
              </a:rPr>
              <a:t>Accidentología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273600"/>
            <a:ext cx="8229240" cy="1144800"/>
          </a:xfrm>
        </p:spPr>
        <p:txBody>
          <a:bodyPr/>
          <a:lstStyle/>
          <a:p>
            <a:pPr>
              <a:buNone/>
            </a:pPr>
            <a:r>
              <a:rPr lang="es-AR" dirty="0"/>
              <a:t>Anatomía de un Accidente</a:t>
            </a:r>
          </a:p>
        </p:txBody>
      </p:sp>
      <p:sp>
        <p:nvSpPr>
          <p:cNvPr id="3" name="Marcador de texto 2"/>
          <p:cNvSpPr>
            <a:spLocks noGrp="1"/>
          </p:cNvSpPr>
          <p:nvPr>
            <p:ph type="body" idx="4294967295"/>
          </p:nvPr>
        </p:nvSpPr>
        <p:spPr>
          <a:xfrm>
            <a:off x="457200" y="1268760"/>
            <a:ext cx="8229240" cy="5256584"/>
          </a:xfrm>
        </p:spPr>
        <p:txBody>
          <a:bodyPr/>
          <a:lstStyle/>
          <a:p>
            <a:pPr marL="108000" indent="0" algn="just">
              <a:buNone/>
            </a:pPr>
            <a:r>
              <a:rPr lang="es-AR" dirty="0"/>
              <a:t>S/Paul Weston, un accidente es como un suceso, acontecimiento u ocurrencia, inesperado o impremeditado, que tiene un elemento del azar o de probabilidad y cuyos resultados son indeseables o infortunados.</a:t>
            </a:r>
          </a:p>
          <a:p>
            <a:pPr marL="108000" indent="0" algn="just">
              <a:buNone/>
            </a:pPr>
            <a:r>
              <a:rPr lang="es-AR" dirty="0"/>
              <a:t>La anatomía depende de los datos que se obtengan en el lugar de los hechos.</a:t>
            </a:r>
          </a:p>
          <a:p>
            <a:pPr marL="108000" indent="0" algn="just">
              <a:buNone/>
            </a:pPr>
            <a:r>
              <a:rPr lang="es-AR" dirty="0"/>
              <a:t>La Reconstrucción de un accidente sobre el lugar de los hechos permite relacionar las causas del mismo</a:t>
            </a:r>
          </a:p>
        </p:txBody>
      </p:sp>
    </p:spTree>
    <p:extLst>
      <p:ext uri="{BB962C8B-B14F-4D97-AF65-F5344CB8AC3E}">
        <p14:creationId xmlns:p14="http://schemas.microsoft.com/office/powerpoint/2010/main" val="3555675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273600"/>
            <a:ext cx="8147248" cy="1859256"/>
          </a:xfrm>
        </p:spPr>
        <p:txBody>
          <a:bodyPr/>
          <a:lstStyle/>
          <a:p>
            <a:pPr>
              <a:buNone/>
            </a:pPr>
            <a:r>
              <a:rPr lang="es-AR" sz="4000" dirty="0"/>
              <a:t>Eslabones principales de la cadena de acontecimientos que conduce a un accidente de transito</a:t>
            </a:r>
          </a:p>
        </p:txBody>
      </p:sp>
      <p:sp>
        <p:nvSpPr>
          <p:cNvPr id="3" name="Marcador de texto 2"/>
          <p:cNvSpPr>
            <a:spLocks noGrp="1"/>
          </p:cNvSpPr>
          <p:nvPr>
            <p:ph type="body" idx="4294967295"/>
          </p:nvPr>
        </p:nvSpPr>
        <p:spPr>
          <a:xfrm>
            <a:off x="457200" y="2420888"/>
            <a:ext cx="8147248" cy="4437112"/>
          </a:xfrm>
        </p:spPr>
        <p:txBody>
          <a:bodyPr/>
          <a:lstStyle/>
          <a:p>
            <a:r>
              <a:rPr lang="es-AR" dirty="0"/>
              <a:t>1.Acontecimiento Clave.</a:t>
            </a:r>
          </a:p>
          <a:p>
            <a:r>
              <a:rPr lang="es-AR" dirty="0"/>
              <a:t>2.-Percepción del peligro.</a:t>
            </a:r>
          </a:p>
          <a:p>
            <a:r>
              <a:rPr lang="es-AR" dirty="0"/>
              <a:t>3.-Percepción posible.</a:t>
            </a:r>
          </a:p>
          <a:p>
            <a:r>
              <a:rPr lang="es-AR" dirty="0"/>
              <a:t>4.-Punto ineludible.</a:t>
            </a:r>
          </a:p>
          <a:p>
            <a:r>
              <a:rPr lang="es-AR" dirty="0"/>
              <a:t>1.-Conducta inicial. acertada o </a:t>
            </a:r>
            <a:r>
              <a:rPr lang="es-AR" dirty="0" err="1"/>
              <a:t>érronea</a:t>
            </a:r>
            <a:endParaRPr lang="es-AR" dirty="0"/>
          </a:p>
          <a:p>
            <a:r>
              <a:rPr lang="es-AR" dirty="0"/>
              <a:t>2.-Punto de conflicto máximo.</a:t>
            </a:r>
          </a:p>
          <a:p>
            <a:r>
              <a:rPr lang="es-AR" dirty="0"/>
              <a:t>3.-Inmovilidad final</a:t>
            </a:r>
          </a:p>
        </p:txBody>
      </p:sp>
    </p:spTree>
    <p:extLst>
      <p:ext uri="{BB962C8B-B14F-4D97-AF65-F5344CB8AC3E}">
        <p14:creationId xmlns:p14="http://schemas.microsoft.com/office/powerpoint/2010/main" val="824967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name="page29">
    <p:spTree>
      <p:nvGrpSpPr>
        <p:cNvPr id="1" name=""/>
        <p:cNvGrpSpPr/>
        <p:nvPr/>
      </p:nvGrpSpPr>
      <p:grpSpPr>
        <a:xfrm>
          <a:off x="0" y="0"/>
          <a:ext cx="0" cy="0"/>
          <a:chOff x="0" y="0"/>
          <a:chExt cx="0" cy="0"/>
        </a:xfrm>
      </p:grpSpPr>
      <p:sp>
        <p:nvSpPr>
          <p:cNvPr id="2" name="Rectangle 1"/>
          <p:cNvSpPr/>
          <p:nvPr/>
        </p:nvSpPr>
        <p:spPr>
          <a:xfrm>
            <a:off x="0" y="-13680"/>
            <a:ext cx="9144000" cy="68580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w="25560">
            <a:solidFill>
              <a:srgbClr val="385D8A"/>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pic>
        <p:nvPicPr>
          <p:cNvPr id="3" name="Picture 2"/>
          <p:cNvPicPr>
            <a:picLocks noChangeAspect="1"/>
          </p:cNvPicPr>
          <p:nvPr/>
        </p:nvPicPr>
        <p:blipFill>
          <a:blip r:embed="rId3">
            <a:lum/>
            <a:alphaModFix/>
          </a:blip>
          <a:srcRect/>
          <a:stretch>
            <a:fillRect/>
          </a:stretch>
        </p:blipFill>
        <p:spPr>
          <a:xfrm>
            <a:off x="1643039" y="1536119"/>
            <a:ext cx="5786640" cy="5048280"/>
          </a:xfrm>
          <a:prstGeom prst="rect">
            <a:avLst/>
          </a:prstGeom>
          <a:noFill/>
          <a:ln>
            <a:noFill/>
          </a:ln>
        </p:spPr>
      </p:pic>
      <p:sp>
        <p:nvSpPr>
          <p:cNvPr id="4" name="Rectangle 3"/>
          <p:cNvSpPr/>
          <p:nvPr/>
        </p:nvSpPr>
        <p:spPr>
          <a:xfrm>
            <a:off x="2071800" y="214200"/>
            <a:ext cx="4572000" cy="14655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1800" b="1" i="0" u="none" strike="noStrike" kern="1200" spc="0" baseline="0">
                <a:ln>
                  <a:noFill/>
                </a:ln>
                <a:solidFill>
                  <a:srgbClr val="000000"/>
                </a:solidFill>
                <a:latin typeface="Arial" pitchFamily="18"/>
                <a:ea typeface="Arial Unicode MS" pitchFamily="2"/>
                <a:cs typeface="Arial Unicode MS" pitchFamily="2"/>
              </a:rPr>
              <a:t> Total de muertos en 2016 en Argentina</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1800" b="1" i="0" u="none" strike="noStrike" kern="1200" spc="0" baseline="0">
                <a:ln>
                  <a:noFill/>
                </a:ln>
                <a:solidFill>
                  <a:srgbClr val="000000"/>
                </a:solidFill>
                <a:latin typeface="Arial" pitchFamily="18"/>
                <a:ea typeface="Arial Unicode MS" pitchFamily="2"/>
                <a:cs typeface="Arial Unicode MS" pitchFamily="2"/>
              </a:rPr>
              <a:t>(Cifras provisorias al 04/01/2016): 7.485*</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1800" b="1" i="0" u="none" strike="noStrike" kern="1200" spc="0" baseline="0">
                <a:ln>
                  <a:noFill/>
                </a:ln>
                <a:solidFill>
                  <a:srgbClr val="000000"/>
                </a:solidFill>
                <a:latin typeface="Arial" pitchFamily="18"/>
                <a:ea typeface="Arial Unicode MS" pitchFamily="2"/>
                <a:cs typeface="Arial Unicode MS" pitchFamily="2"/>
              </a:rPr>
              <a:t>(Promedio diario: 21 - Promedio mensual: 624)</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1800" b="0" i="0" u="none" strike="noStrike" kern="1200" spc="0" baseline="0">
                <a:ln>
                  <a:noFill/>
                </a:ln>
                <a:solidFill>
                  <a:srgbClr val="000000"/>
                </a:solidFill>
                <a:latin typeface="Arial" pitchFamily="18"/>
                <a:ea typeface="Arial Unicode MS" pitchFamily="2"/>
                <a:cs typeface="Arial Unicode MS" pitchFamily="2"/>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name="page30">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0" y="0"/>
            <a:ext cx="9144000" cy="6858000"/>
          </a:xfrm>
          <a:prstGeom prst="rect">
            <a:avLst/>
          </a:prstGeom>
          <a:noFill/>
          <a:ln>
            <a:noFill/>
          </a:ln>
        </p:spPr>
      </p:pic>
      <p:pic>
        <p:nvPicPr>
          <p:cNvPr id="3" name="Picture 2"/>
          <p:cNvPicPr>
            <a:picLocks noChangeAspect="1"/>
          </p:cNvPicPr>
          <p:nvPr/>
        </p:nvPicPr>
        <p:blipFill>
          <a:blip r:embed="rId4">
            <a:lum/>
            <a:alphaModFix/>
          </a:blip>
          <a:srcRect/>
          <a:stretch>
            <a:fillRect/>
          </a:stretch>
        </p:blipFill>
        <p:spPr>
          <a:xfrm>
            <a:off x="5791320" y="871559"/>
            <a:ext cx="3419279" cy="5578560"/>
          </a:xfrm>
          <a:prstGeom prst="rect">
            <a:avLst/>
          </a:prstGeom>
          <a:noFill/>
          <a:ln>
            <a:noFill/>
          </a:ln>
        </p:spPr>
      </p:pic>
      <p:sp>
        <p:nvSpPr>
          <p:cNvPr id="4" name="Rectangle 3"/>
          <p:cNvSpPr/>
          <p:nvPr/>
        </p:nvSpPr>
        <p:spPr>
          <a:xfrm>
            <a:off x="39600" y="228600"/>
            <a:ext cx="7594920" cy="33858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6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rPr>
              <a:t>1.-La Responsabilidad en un accidente.</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6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6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6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6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6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rPr>
              <a:t>2.-Cinturón de Seguridad</a:t>
            </a:r>
          </a:p>
        </p:txBody>
      </p:sp>
      <p:pic>
        <p:nvPicPr>
          <p:cNvPr id="5" name="Picture 4"/>
          <p:cNvPicPr>
            <a:picLocks noChangeAspect="1"/>
          </p:cNvPicPr>
          <p:nvPr/>
        </p:nvPicPr>
        <p:blipFill>
          <a:blip r:embed="rId5">
            <a:lum/>
            <a:alphaModFix/>
          </a:blip>
          <a:srcRect/>
          <a:stretch>
            <a:fillRect/>
          </a:stretch>
        </p:blipFill>
        <p:spPr>
          <a:xfrm>
            <a:off x="146160" y="3724200"/>
            <a:ext cx="2127240" cy="4194360"/>
          </a:xfrm>
          <a:prstGeom prst="rect">
            <a:avLst/>
          </a:prstGeom>
          <a:noFill/>
          <a:ln>
            <a:noFill/>
          </a:ln>
        </p:spPr>
      </p:pic>
      <p:pic>
        <p:nvPicPr>
          <p:cNvPr id="6" name="Picture 5"/>
          <p:cNvPicPr>
            <a:picLocks noChangeAspect="1"/>
          </p:cNvPicPr>
          <p:nvPr/>
        </p:nvPicPr>
        <p:blipFill>
          <a:blip r:embed="rId6">
            <a:lum/>
            <a:alphaModFix/>
          </a:blip>
          <a:srcRect/>
          <a:stretch>
            <a:fillRect/>
          </a:stretch>
        </p:blipFill>
        <p:spPr>
          <a:xfrm>
            <a:off x="2243160" y="3627360"/>
            <a:ext cx="3335400" cy="3108239"/>
          </a:xfrm>
          <a:prstGeom prst="rect">
            <a:avLst/>
          </a:prstGeom>
          <a:noFill/>
          <a:ln>
            <a:noFill/>
          </a:ln>
        </p:spPr>
      </p:pic>
      <p:pic>
        <p:nvPicPr>
          <p:cNvPr id="7" name="Picture 6"/>
          <p:cNvPicPr>
            <a:picLocks noChangeAspect="1"/>
          </p:cNvPicPr>
          <p:nvPr/>
        </p:nvPicPr>
        <p:blipFill>
          <a:blip r:embed="rId7">
            <a:lum/>
            <a:alphaModFix/>
          </a:blip>
          <a:srcRect/>
          <a:stretch>
            <a:fillRect/>
          </a:stretch>
        </p:blipFill>
        <p:spPr>
          <a:xfrm>
            <a:off x="2071800" y="928800"/>
            <a:ext cx="2143080" cy="192887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name="page31">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0" y="0"/>
            <a:ext cx="9144000" cy="6858000"/>
          </a:xfrm>
          <a:prstGeom prst="rect">
            <a:avLst/>
          </a:prstGeom>
          <a:noFill/>
          <a:ln>
            <a:noFill/>
          </a:ln>
        </p:spPr>
      </p:pic>
      <p:sp>
        <p:nvSpPr>
          <p:cNvPr id="3" name="Rectangle 2"/>
          <p:cNvSpPr/>
          <p:nvPr/>
        </p:nvSpPr>
        <p:spPr>
          <a:xfrm>
            <a:off x="0" y="0"/>
            <a:ext cx="9144000" cy="493122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200" b="1" i="1" u="none" strike="noStrike" kern="1200" spc="0" baseline="0" dirty="0">
                <a:ln>
                  <a:noFill/>
                </a:ln>
                <a:solidFill>
                  <a:srgbClr val="000000"/>
                </a:solidFill>
                <a:effectLst>
                  <a:outerShdw dist="17961" dir="2700000">
                    <a:scrgbClr r="0" g="0" b="0"/>
                  </a:outerShdw>
                </a:effectLst>
                <a:latin typeface="Times New Roman" pitchFamily="18"/>
                <a:ea typeface="Times New Roman" pitchFamily="18"/>
                <a:cs typeface="Times New Roman" pitchFamily="18"/>
              </a:rPr>
              <a:t>3.-Tiempo de Reacción-Espacio de Reacción-frenado</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200" b="1" i="1" u="none" strike="noStrike" kern="1200" spc="0" baseline="0" dirty="0">
              <a:ln>
                <a:noFill/>
              </a:ln>
              <a:solidFill>
                <a:srgbClr val="1F497D"/>
              </a:solidFill>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200" b="1" i="1" u="none" strike="noStrike" kern="1200" spc="0" baseline="0" dirty="0">
              <a:ln>
                <a:noFill/>
              </a:ln>
              <a:solidFill>
                <a:srgbClr val="1F497D"/>
              </a:solidFill>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200" b="1" i="1" u="none" strike="noStrike" kern="1200" spc="0" baseline="0" dirty="0">
              <a:ln>
                <a:noFill/>
              </a:ln>
              <a:solidFill>
                <a:srgbClr val="1F497D"/>
              </a:solidFill>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200" b="1" i="1" u="none" strike="noStrike" kern="1200" spc="0" baseline="0" dirty="0">
              <a:ln>
                <a:noFill/>
              </a:ln>
              <a:solidFill>
                <a:srgbClr val="1F497D"/>
              </a:solidFill>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200" b="1" i="1" u="none" strike="noStrike" kern="1200" spc="0" baseline="0" dirty="0">
              <a:ln>
                <a:noFill/>
              </a:ln>
              <a:solidFill>
                <a:srgbClr val="1F497D"/>
              </a:solidFill>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200" b="1" i="1" u="none" strike="noStrike" kern="1200" spc="0" baseline="0" dirty="0">
              <a:ln>
                <a:noFill/>
              </a:ln>
              <a:solidFill>
                <a:srgbClr val="1F497D"/>
              </a:solidFill>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200" b="1" i="1" u="none" strike="noStrike" kern="1200" spc="0" baseline="0" dirty="0">
              <a:ln>
                <a:noFill/>
              </a:ln>
              <a:solidFill>
                <a:srgbClr val="1F497D"/>
              </a:solidFill>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1800" b="0" i="0" u="none" strike="noStrike" kern="1200" spc="0" baseline="0" dirty="0">
              <a:ln>
                <a:noFill/>
              </a:ln>
              <a:solidFill>
                <a:srgbClr val="000000"/>
              </a:solidFill>
              <a:latin typeface="Arial"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1800" b="0" i="0" u="none" strike="noStrike" kern="1200" spc="0" baseline="0" dirty="0">
              <a:ln>
                <a:noFill/>
              </a:ln>
              <a:solidFill>
                <a:srgbClr val="000000"/>
              </a:solidFill>
              <a:latin typeface="Arial"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1800" b="0" i="0" u="none" strike="noStrike" kern="1200" spc="0" baseline="0" dirty="0">
              <a:ln>
                <a:noFill/>
              </a:ln>
              <a:solidFill>
                <a:srgbClr val="000000"/>
              </a:solidFill>
              <a:latin typeface="Arial"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1800" b="0" i="0" u="none" strike="noStrike" kern="1200" spc="0" baseline="0" dirty="0">
              <a:ln>
                <a:noFill/>
              </a:ln>
              <a:solidFill>
                <a:srgbClr val="000000"/>
              </a:solidFill>
              <a:latin typeface="Arial" pitchFamily="18"/>
              <a:ea typeface="Times New Roman" pitchFamily="18"/>
              <a:cs typeface="Times New Roman" pitchFamily="18"/>
            </a:endParaRPr>
          </a:p>
        </p:txBody>
      </p:sp>
      <p:pic>
        <p:nvPicPr>
          <p:cNvPr id="4" name="Picture 3"/>
          <p:cNvPicPr>
            <a:picLocks noChangeAspect="1"/>
          </p:cNvPicPr>
          <p:nvPr/>
        </p:nvPicPr>
        <p:blipFill>
          <a:blip r:embed="rId4">
            <a:lum/>
            <a:alphaModFix/>
          </a:blip>
          <a:srcRect/>
          <a:stretch>
            <a:fillRect/>
          </a:stretch>
        </p:blipFill>
        <p:spPr>
          <a:xfrm>
            <a:off x="0" y="576360"/>
            <a:ext cx="9144000" cy="628163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name="page32">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0" y="0"/>
            <a:ext cx="9144000" cy="6858000"/>
          </a:xfrm>
          <a:prstGeom prst="rect">
            <a:avLst/>
          </a:prstGeom>
          <a:noFill/>
          <a:ln>
            <a:noFill/>
          </a:ln>
        </p:spPr>
      </p:pic>
      <p:sp>
        <p:nvSpPr>
          <p:cNvPr id="3" name="Rectangle 2"/>
          <p:cNvSpPr/>
          <p:nvPr/>
        </p:nvSpPr>
        <p:spPr>
          <a:xfrm>
            <a:off x="33120" y="0"/>
            <a:ext cx="8111520" cy="6426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6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rPr>
              <a:t>4.-Tiempo de frenado-Espacio de frenado.</a:t>
            </a:r>
          </a:p>
        </p:txBody>
      </p:sp>
      <p:pic>
        <p:nvPicPr>
          <p:cNvPr id="4" name="Picture 3"/>
          <p:cNvPicPr>
            <a:picLocks noChangeAspect="1"/>
          </p:cNvPicPr>
          <p:nvPr/>
        </p:nvPicPr>
        <p:blipFill>
          <a:blip r:embed="rId4">
            <a:lum/>
            <a:alphaModFix/>
          </a:blip>
          <a:srcRect/>
          <a:stretch>
            <a:fillRect/>
          </a:stretch>
        </p:blipFill>
        <p:spPr>
          <a:xfrm>
            <a:off x="0" y="714240"/>
            <a:ext cx="9080640" cy="614376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name="page33">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0" y="0"/>
            <a:ext cx="9144000" cy="6858000"/>
          </a:xfrm>
          <a:prstGeom prst="rect">
            <a:avLst/>
          </a:prstGeom>
          <a:noFill/>
          <a:ln>
            <a:noFill/>
          </a:ln>
        </p:spPr>
      </p:pic>
      <p:sp>
        <p:nvSpPr>
          <p:cNvPr id="3" name="Rectangle 2"/>
          <p:cNvSpPr/>
          <p:nvPr/>
        </p:nvSpPr>
        <p:spPr>
          <a:xfrm>
            <a:off x="0" y="0"/>
            <a:ext cx="9144000" cy="66776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600" b="1" i="1" u="none" strike="noStrike" kern="1200" spc="0" baseline="0">
              <a:ln>
                <a:noFill/>
              </a:ln>
              <a:solidFill>
                <a:srgbClr val="1F497D"/>
              </a:solidFill>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6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rPr>
              <a:t>5.-Distancia de Seguimiento.</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6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rPr>
              <a:t>6.-Técnica de frenado.</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600" b="1" i="1" u="none" strike="noStrike" kern="1200" spc="0" baseline="0">
              <a:ln>
                <a:noFill/>
              </a:ln>
              <a:solidFill>
                <a:srgbClr val="1F497D"/>
              </a:solidFill>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600" b="1" i="1" u="none" strike="noStrike" kern="1200" spc="0" baseline="0">
              <a:ln>
                <a:noFill/>
              </a:ln>
              <a:solidFill>
                <a:srgbClr val="1F497D"/>
              </a:solidFill>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600" b="1" i="1" u="none" strike="noStrike" kern="1200" spc="0" baseline="0">
              <a:ln>
                <a:noFill/>
              </a:ln>
              <a:solidFill>
                <a:srgbClr val="1F497D"/>
              </a:solidFill>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600" b="1" i="1" u="none" strike="noStrike" kern="1200" spc="0" baseline="0">
              <a:ln>
                <a:noFill/>
              </a:ln>
              <a:solidFill>
                <a:srgbClr val="1F497D"/>
              </a:solidFill>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600" b="1" i="1" u="none" strike="noStrike" kern="1200" spc="0" baseline="0">
              <a:ln>
                <a:noFill/>
              </a:ln>
              <a:solidFill>
                <a:srgbClr val="1F497D"/>
              </a:solidFill>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600" b="1" i="1" u="none" strike="noStrike" kern="1200" spc="0" baseline="0">
              <a:ln>
                <a:noFill/>
              </a:ln>
              <a:solidFill>
                <a:srgbClr val="1F497D"/>
              </a:solidFill>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600" b="1" i="1" u="none" strike="noStrike" kern="1200" spc="0" baseline="0">
              <a:ln>
                <a:noFill/>
              </a:ln>
              <a:solidFill>
                <a:srgbClr val="1F497D"/>
              </a:solidFill>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600" b="1" i="1" u="none" strike="noStrike" kern="1200" spc="0" baseline="0">
              <a:ln>
                <a:noFill/>
              </a:ln>
              <a:solidFill>
                <a:srgbClr val="1F497D"/>
              </a:solidFill>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600" b="1" i="1" u="none" strike="noStrike" kern="1200" spc="0" baseline="0">
              <a:ln>
                <a:noFill/>
              </a:ln>
              <a:solidFill>
                <a:srgbClr val="1F497D"/>
              </a:solidFill>
              <a:latin typeface="Times New Roman" pitchFamily="18"/>
              <a:ea typeface="Times New Roman" pitchFamily="18"/>
              <a:cs typeface="Times New Roman" pitchFamily="18"/>
            </a:endParaRPr>
          </a:p>
        </p:txBody>
      </p:sp>
      <p:pic>
        <p:nvPicPr>
          <p:cNvPr id="4" name="Picture 3"/>
          <p:cNvPicPr>
            <a:picLocks noChangeAspect="1"/>
          </p:cNvPicPr>
          <p:nvPr/>
        </p:nvPicPr>
        <p:blipFill>
          <a:blip r:embed="rId4">
            <a:lum/>
            <a:alphaModFix/>
          </a:blip>
          <a:srcRect/>
          <a:stretch>
            <a:fillRect/>
          </a:stretch>
        </p:blipFill>
        <p:spPr>
          <a:xfrm>
            <a:off x="219240" y="2584440"/>
            <a:ext cx="4260600" cy="4913279"/>
          </a:xfrm>
          <a:prstGeom prst="rect">
            <a:avLst/>
          </a:prstGeom>
          <a:noFill/>
          <a:ln>
            <a:noFill/>
          </a:ln>
        </p:spPr>
      </p:pic>
      <p:pic>
        <p:nvPicPr>
          <p:cNvPr id="5" name="Picture 4"/>
          <p:cNvPicPr>
            <a:picLocks noChangeAspect="1"/>
          </p:cNvPicPr>
          <p:nvPr/>
        </p:nvPicPr>
        <p:blipFill>
          <a:blip r:embed="rId5">
            <a:lum/>
            <a:alphaModFix/>
          </a:blip>
          <a:srcRect/>
          <a:stretch>
            <a:fillRect/>
          </a:stretch>
        </p:blipFill>
        <p:spPr>
          <a:xfrm>
            <a:off x="4718160" y="1152360"/>
            <a:ext cx="4206600" cy="5096160"/>
          </a:xfrm>
          <a:prstGeom prst="rect">
            <a:avLst/>
          </a:prstGeom>
          <a:noFill/>
          <a:ln>
            <a:noFill/>
          </a:ln>
        </p:spPr>
      </p:pic>
      <p:pic>
        <p:nvPicPr>
          <p:cNvPr id="6" name="Picture 5"/>
          <p:cNvPicPr>
            <a:picLocks noChangeAspect="1"/>
          </p:cNvPicPr>
          <p:nvPr/>
        </p:nvPicPr>
        <p:blipFill>
          <a:blip r:embed="rId6">
            <a:lum/>
            <a:alphaModFix/>
          </a:blip>
          <a:srcRect/>
          <a:stretch>
            <a:fillRect/>
          </a:stretch>
        </p:blipFill>
        <p:spPr>
          <a:xfrm>
            <a:off x="4791240" y="3797279"/>
            <a:ext cx="4133520" cy="553572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name="page34">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0" y="0"/>
            <a:ext cx="9144000" cy="6858000"/>
          </a:xfrm>
          <a:prstGeom prst="rect">
            <a:avLst/>
          </a:prstGeom>
          <a:noFill/>
          <a:ln>
            <a:noFill/>
          </a:ln>
        </p:spPr>
      </p:pic>
      <p:sp>
        <p:nvSpPr>
          <p:cNvPr id="3" name="Rectangle 2"/>
          <p:cNvSpPr/>
          <p:nvPr/>
        </p:nvSpPr>
        <p:spPr>
          <a:xfrm>
            <a:off x="234720" y="214200"/>
            <a:ext cx="4132800" cy="6426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6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rPr>
              <a:t>7.-Sobrepaso seguro</a:t>
            </a:r>
            <a:r>
              <a:rPr lang="es-ES" sz="3600" b="1" i="1" u="none" strike="noStrike" kern="1200" spc="0" baseline="0">
                <a:ln>
                  <a:noFill/>
                </a:ln>
                <a:solidFill>
                  <a:srgbClr val="000000"/>
                </a:solidFill>
                <a:latin typeface="Times New Roman" pitchFamily="18"/>
                <a:ea typeface="Times New Roman" pitchFamily="18"/>
                <a:cs typeface="Times New Roman" pitchFamily="18"/>
              </a:rPr>
              <a:t>.</a:t>
            </a:r>
          </a:p>
        </p:txBody>
      </p:sp>
      <p:pic>
        <p:nvPicPr>
          <p:cNvPr id="4" name="Picture 3"/>
          <p:cNvPicPr>
            <a:picLocks noChangeAspect="1"/>
          </p:cNvPicPr>
          <p:nvPr/>
        </p:nvPicPr>
        <p:blipFill>
          <a:blip r:embed="rId4">
            <a:lum/>
            <a:alphaModFix/>
          </a:blip>
          <a:srcRect/>
          <a:stretch>
            <a:fillRect/>
          </a:stretch>
        </p:blipFill>
        <p:spPr>
          <a:xfrm>
            <a:off x="0" y="857159"/>
            <a:ext cx="9115560" cy="600084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name="page35">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0" y="0"/>
            <a:ext cx="9144000" cy="6858000"/>
          </a:xfrm>
          <a:prstGeom prst="rect">
            <a:avLst/>
          </a:prstGeom>
          <a:noFill/>
          <a:ln>
            <a:noFill/>
          </a:ln>
        </p:spPr>
      </p:pic>
      <p:pic>
        <p:nvPicPr>
          <p:cNvPr id="3" name="Picture 2"/>
          <p:cNvPicPr>
            <a:picLocks noChangeAspect="1"/>
          </p:cNvPicPr>
          <p:nvPr/>
        </p:nvPicPr>
        <p:blipFill>
          <a:blip r:embed="rId4">
            <a:lum/>
            <a:alphaModFix/>
          </a:blip>
          <a:srcRect/>
          <a:stretch>
            <a:fillRect/>
          </a:stretch>
        </p:blipFill>
        <p:spPr>
          <a:xfrm>
            <a:off x="0" y="500040"/>
            <a:ext cx="9144000" cy="3616200"/>
          </a:xfrm>
          <a:prstGeom prst="rect">
            <a:avLst/>
          </a:prstGeom>
          <a:noFill/>
          <a:ln>
            <a:noFill/>
          </a:ln>
        </p:spPr>
      </p:pic>
      <p:sp>
        <p:nvSpPr>
          <p:cNvPr id="4" name="Rectangle 3"/>
          <p:cNvSpPr/>
          <p:nvPr/>
        </p:nvSpPr>
        <p:spPr>
          <a:xfrm>
            <a:off x="0" y="0"/>
            <a:ext cx="9144000" cy="50317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6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rPr>
              <a:t>8.-Alcohol y la conducción.</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6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6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6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6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6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6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6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6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rPr>
              <a:t>9.-Las distracciones.</a:t>
            </a:r>
          </a:p>
        </p:txBody>
      </p:sp>
      <p:pic>
        <p:nvPicPr>
          <p:cNvPr id="5" name="Picture 4"/>
          <p:cNvPicPr>
            <a:picLocks noChangeAspect="1"/>
          </p:cNvPicPr>
          <p:nvPr/>
        </p:nvPicPr>
        <p:blipFill>
          <a:blip r:embed="rId5">
            <a:lum/>
            <a:alphaModFix/>
          </a:blip>
          <a:srcRect/>
          <a:stretch>
            <a:fillRect/>
          </a:stretch>
        </p:blipFill>
        <p:spPr>
          <a:xfrm>
            <a:off x="5429160" y="4572000"/>
            <a:ext cx="2675160" cy="2006640"/>
          </a:xfrm>
          <a:prstGeom prst="rect">
            <a:avLst/>
          </a:prstGeom>
          <a:noFill/>
          <a:ln>
            <a:noFill/>
          </a:ln>
        </p:spPr>
      </p:pic>
      <p:pic>
        <p:nvPicPr>
          <p:cNvPr id="6" name="Picture 5"/>
          <p:cNvPicPr>
            <a:picLocks noChangeAspect="1"/>
          </p:cNvPicPr>
          <p:nvPr/>
        </p:nvPicPr>
        <p:blipFill>
          <a:blip r:embed="rId6">
            <a:lum/>
            <a:alphaModFix/>
          </a:blip>
          <a:srcRect/>
          <a:stretch>
            <a:fillRect/>
          </a:stretch>
        </p:blipFill>
        <p:spPr>
          <a:xfrm>
            <a:off x="1957320" y="4889520"/>
            <a:ext cx="1803600" cy="18288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name="page36">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0" y="0"/>
            <a:ext cx="9144000" cy="6858000"/>
          </a:xfrm>
          <a:prstGeom prst="rect">
            <a:avLst/>
          </a:prstGeom>
          <a:noFill/>
          <a:ln>
            <a:noFill/>
          </a:ln>
        </p:spPr>
      </p:pic>
      <p:sp>
        <p:nvSpPr>
          <p:cNvPr id="3" name="Rectangle 2"/>
          <p:cNvSpPr/>
          <p:nvPr/>
        </p:nvSpPr>
        <p:spPr>
          <a:xfrm>
            <a:off x="285840" y="357120"/>
            <a:ext cx="9144000" cy="33858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600" b="1" i="1" u="none" strike="noStrike" kern="1200" spc="0" baseline="0">
                <a:ln>
                  <a:noFill/>
                </a:ln>
                <a:solidFill>
                  <a:srgbClr val="1F497D"/>
                </a:solidFill>
                <a:effectLst>
                  <a:outerShdw dist="17961" dir="2700000">
                    <a:scrgbClr r="0" g="0" b="0"/>
                  </a:outerShdw>
                </a:effectLst>
                <a:latin typeface="Times New Roman" pitchFamily="18"/>
                <a:ea typeface="Times New Roman" pitchFamily="18"/>
                <a:cs typeface="Times New Roman" pitchFamily="18"/>
              </a:rPr>
              <a:t>10.-La Velocidad.</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600" b="1" i="1" u="none" strike="noStrike" kern="1200" spc="0" baseline="0">
              <a:ln>
                <a:noFill/>
              </a:ln>
              <a:solidFill>
                <a:srgbClr val="1F497D"/>
              </a:solidFill>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600" b="1" i="1" u="none" strike="noStrike" kern="1200" spc="0" baseline="0">
              <a:ln>
                <a:noFill/>
              </a:ln>
              <a:solidFill>
                <a:srgbClr val="1F497D"/>
              </a:solidFill>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600" b="1" i="1" u="none" strike="noStrike" kern="1200" spc="0" baseline="0">
              <a:ln>
                <a:noFill/>
              </a:ln>
              <a:solidFill>
                <a:srgbClr val="1F497D"/>
              </a:solidFill>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600" b="1" i="1" u="none" strike="noStrike" kern="1200" spc="0" baseline="0">
              <a:ln>
                <a:noFill/>
              </a:ln>
              <a:solidFill>
                <a:srgbClr val="1F497D"/>
              </a:solidFill>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600" b="1" i="1" u="none" strike="noStrike" kern="1200" spc="0" baseline="0">
              <a:ln>
                <a:noFill/>
              </a:ln>
              <a:solidFill>
                <a:srgbClr val="1F497D"/>
              </a:solidFill>
              <a:latin typeface="Times New Roman" pitchFamily="18"/>
              <a:ea typeface="Times New Roman" pitchFamily="18"/>
              <a:cs typeface="Times New Roman" pitchFamily="18"/>
            </a:endParaRPr>
          </a:p>
        </p:txBody>
      </p:sp>
      <p:pic>
        <p:nvPicPr>
          <p:cNvPr id="4" name="Picture 3"/>
          <p:cNvPicPr>
            <a:picLocks noChangeAspect="1"/>
          </p:cNvPicPr>
          <p:nvPr/>
        </p:nvPicPr>
        <p:blipFill>
          <a:blip r:embed="rId4">
            <a:lum/>
            <a:alphaModFix/>
          </a:blip>
          <a:srcRect/>
          <a:stretch>
            <a:fillRect/>
          </a:stretch>
        </p:blipFill>
        <p:spPr>
          <a:xfrm>
            <a:off x="5999040" y="3998879"/>
            <a:ext cx="2578319" cy="2577960"/>
          </a:xfrm>
          <a:prstGeom prst="rect">
            <a:avLst/>
          </a:prstGeom>
          <a:noFill/>
          <a:ln>
            <a:noFill/>
          </a:ln>
        </p:spPr>
      </p:pic>
      <p:pic>
        <p:nvPicPr>
          <p:cNvPr id="5" name="Picture 4"/>
          <p:cNvPicPr>
            <a:picLocks noChangeAspect="1"/>
          </p:cNvPicPr>
          <p:nvPr/>
        </p:nvPicPr>
        <p:blipFill>
          <a:blip r:embed="rId5">
            <a:lum/>
            <a:alphaModFix/>
          </a:blip>
          <a:srcRect/>
          <a:stretch>
            <a:fillRect/>
          </a:stretch>
        </p:blipFill>
        <p:spPr>
          <a:xfrm>
            <a:off x="642960" y="1357200"/>
            <a:ext cx="4643280" cy="3483000"/>
          </a:xfrm>
          <a:prstGeom prst="rect">
            <a:avLst/>
          </a:prstGeom>
          <a:noFill/>
          <a:ln>
            <a:noFill/>
          </a:ln>
        </p:spPr>
      </p:pic>
      <p:pic>
        <p:nvPicPr>
          <p:cNvPr id="6" name="Picture 5"/>
          <p:cNvPicPr>
            <a:picLocks noChangeAspect="1"/>
          </p:cNvPicPr>
          <p:nvPr/>
        </p:nvPicPr>
        <p:blipFill>
          <a:blip r:embed="rId6">
            <a:lum/>
            <a:alphaModFix/>
          </a:blip>
          <a:srcRect/>
          <a:stretch>
            <a:fillRect/>
          </a:stretch>
        </p:blipFill>
        <p:spPr>
          <a:xfrm>
            <a:off x="6215040" y="357120"/>
            <a:ext cx="2381399" cy="296243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name="page4">
    <p:spTree>
      <p:nvGrpSpPr>
        <p:cNvPr id="1" name=""/>
        <p:cNvGrpSpPr/>
        <p:nvPr/>
      </p:nvGrpSpPr>
      <p:grpSpPr>
        <a:xfrm>
          <a:off x="0" y="0"/>
          <a:ext cx="0" cy="0"/>
          <a:chOff x="0" y="0"/>
          <a:chExt cx="0" cy="0"/>
        </a:xfrm>
      </p:grpSpPr>
      <p:sp>
        <p:nvSpPr>
          <p:cNvPr id="2" name="Rectangle 1"/>
          <p:cNvSpPr/>
          <p:nvPr/>
        </p:nvSpPr>
        <p:spPr>
          <a:xfrm>
            <a:off x="1248120" y="1214280"/>
            <a:ext cx="6692760" cy="7034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sz="4000" b="1" i="1" u="sng" strike="noStrike" kern="1200" spc="0" baseline="0">
                <a:ln>
                  <a:noFill/>
                </a:ln>
                <a:solidFill>
                  <a:srgbClr val="000000"/>
                </a:solidFill>
                <a:uFillTx/>
                <a:latin typeface="Times New Roman" pitchFamily="18"/>
                <a:ea typeface="Times New Roman" pitchFamily="18"/>
                <a:cs typeface="Times New Roman" pitchFamily="18"/>
              </a:rPr>
              <a:t>ACCIDENTE DE TRANSITO</a:t>
            </a:r>
            <a:r>
              <a:rPr lang="es-AR" sz="4000" b="1" i="1" u="none" strike="noStrike" kern="1200" spc="0" baseline="0">
                <a:ln>
                  <a:noFill/>
                </a:ln>
                <a:solidFill>
                  <a:srgbClr val="1F497D"/>
                </a:solidFill>
                <a:latin typeface="Times New Roman" pitchFamily="18"/>
                <a:ea typeface="Times New Roman" pitchFamily="18"/>
                <a:cs typeface="Times New Roman" pitchFamily="18"/>
              </a:rPr>
              <a:t>.</a:t>
            </a:r>
          </a:p>
        </p:txBody>
      </p:sp>
      <p:sp>
        <p:nvSpPr>
          <p:cNvPr id="3" name="Text Box 2"/>
          <p:cNvSpPr/>
          <p:nvPr/>
        </p:nvSpPr>
        <p:spPr>
          <a:xfrm>
            <a:off x="357120" y="2071800"/>
            <a:ext cx="8358120" cy="350603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sz="3200" b="1" i="1" u="none" strike="noStrike" kern="1200" spc="0" baseline="0">
                <a:ln>
                  <a:noFill/>
                </a:ln>
                <a:solidFill>
                  <a:srgbClr val="000000"/>
                </a:solidFill>
                <a:latin typeface="Times New Roman" pitchFamily="18"/>
                <a:ea typeface="Times New Roman" pitchFamily="18"/>
                <a:cs typeface="Times New Roman" pitchFamily="18"/>
              </a:rPr>
              <a:t>PAUL WESTON en su libro “Dirección y Control de Tránsito” expresa que : Un accidente de tránsito se define como un suceso, acontecimiento u ocurrencia, inesperado o impremeditado  que tiene un elemento de azar o de probabilidad y cuyos resultados son indeseables o infortunados.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page37">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0" y="0"/>
            <a:ext cx="9144000" cy="68580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page38">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0" y="0"/>
            <a:ext cx="9144000" cy="68994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page39">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0" y="0"/>
            <a:ext cx="9144000" cy="6858000"/>
          </a:xfrm>
          <a:prstGeom prst="rect">
            <a:avLst/>
          </a:prstGeom>
          <a:noFill/>
          <a:ln>
            <a:noFill/>
          </a:ln>
        </p:spPr>
      </p:pic>
      <p:sp>
        <p:nvSpPr>
          <p:cNvPr id="3" name="Rectangle 2"/>
          <p:cNvSpPr/>
          <p:nvPr/>
        </p:nvSpPr>
        <p:spPr>
          <a:xfrm>
            <a:off x="0" y="357120"/>
            <a:ext cx="6858000" cy="10688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2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rPr>
              <a:t>11.-La conducción nocturna.</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2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rPr>
              <a:t>      El encandilamiento.</a:t>
            </a:r>
          </a:p>
        </p:txBody>
      </p:sp>
      <p:pic>
        <p:nvPicPr>
          <p:cNvPr id="4" name="Picture 3"/>
          <p:cNvPicPr>
            <a:picLocks noChangeAspect="1"/>
          </p:cNvPicPr>
          <p:nvPr/>
        </p:nvPicPr>
        <p:blipFill>
          <a:blip r:embed="rId4">
            <a:lum/>
            <a:alphaModFix/>
          </a:blip>
          <a:srcRect/>
          <a:stretch>
            <a:fillRect/>
          </a:stretch>
        </p:blipFill>
        <p:spPr>
          <a:xfrm>
            <a:off x="4565520" y="3780000"/>
            <a:ext cx="4194360" cy="2796840"/>
          </a:xfrm>
          <a:prstGeom prst="rect">
            <a:avLst/>
          </a:prstGeom>
          <a:noFill/>
          <a:ln>
            <a:noFill/>
          </a:ln>
        </p:spPr>
      </p:pic>
      <p:pic>
        <p:nvPicPr>
          <p:cNvPr id="5" name="Picture 4"/>
          <p:cNvPicPr>
            <a:picLocks noChangeAspect="1"/>
          </p:cNvPicPr>
          <p:nvPr/>
        </p:nvPicPr>
        <p:blipFill>
          <a:blip r:embed="rId5">
            <a:lum/>
            <a:alphaModFix/>
          </a:blip>
          <a:srcRect/>
          <a:stretch>
            <a:fillRect/>
          </a:stretch>
        </p:blipFill>
        <p:spPr>
          <a:xfrm>
            <a:off x="353880" y="2352600"/>
            <a:ext cx="3980160" cy="2725920"/>
          </a:xfrm>
          <a:prstGeom prst="rect">
            <a:avLst/>
          </a:prstGeom>
          <a:noFill/>
          <a:ln>
            <a:noFill/>
          </a:ln>
        </p:spPr>
      </p:pic>
      <p:pic>
        <p:nvPicPr>
          <p:cNvPr id="6" name="Picture 5"/>
          <p:cNvPicPr>
            <a:picLocks noChangeAspect="1"/>
          </p:cNvPicPr>
          <p:nvPr/>
        </p:nvPicPr>
        <p:blipFill>
          <a:blip r:embed="rId6">
            <a:lum/>
            <a:alphaModFix/>
          </a:blip>
          <a:srcRect/>
          <a:stretch>
            <a:fillRect/>
          </a:stretch>
        </p:blipFill>
        <p:spPr>
          <a:xfrm>
            <a:off x="4492800" y="853919"/>
            <a:ext cx="4157640" cy="274319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name="page40">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0" y="0"/>
            <a:ext cx="9144000" cy="6858000"/>
          </a:xfrm>
          <a:prstGeom prst="rect">
            <a:avLst/>
          </a:prstGeom>
          <a:noFill/>
          <a:ln>
            <a:noFill/>
          </a:ln>
        </p:spPr>
      </p:pic>
      <p:pic>
        <p:nvPicPr>
          <p:cNvPr id="3" name="Picture 2"/>
          <p:cNvPicPr>
            <a:picLocks noChangeAspect="1"/>
          </p:cNvPicPr>
          <p:nvPr/>
        </p:nvPicPr>
        <p:blipFill>
          <a:blip r:embed="rId4">
            <a:lum/>
            <a:alphaModFix/>
          </a:blip>
          <a:srcRect/>
          <a:stretch>
            <a:fillRect/>
          </a:stretch>
        </p:blipFill>
        <p:spPr>
          <a:xfrm>
            <a:off x="0" y="0"/>
            <a:ext cx="9144000" cy="6858000"/>
          </a:xfrm>
          <a:prstGeom prst="rect">
            <a:avLst/>
          </a:prstGeom>
          <a:noFill/>
          <a:ln>
            <a:noFill/>
          </a:ln>
        </p:spPr>
      </p:pic>
      <p:sp>
        <p:nvSpPr>
          <p:cNvPr id="4" name="Rectangle 3"/>
          <p:cNvSpPr/>
          <p:nvPr/>
        </p:nvSpPr>
        <p:spPr>
          <a:xfrm>
            <a:off x="0" y="571680"/>
            <a:ext cx="9144000" cy="66776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600" b="1" i="1" u="none" strike="noStrike" kern="1200" spc="0" baseline="0" dirty="0">
                <a:ln>
                  <a:noFill/>
                </a:ln>
                <a:solidFill>
                  <a:schemeClr val="bg1"/>
                </a:solidFill>
                <a:latin typeface="Times New Roman" pitchFamily="18"/>
                <a:ea typeface="Times New Roman" pitchFamily="18"/>
                <a:cs typeface="Times New Roman" pitchFamily="18"/>
              </a:rPr>
              <a:t>12.-Relacion velocidad-tiempo de Reacción-Potencia de frenos-haz de luz.</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600" b="1" i="1" u="none" strike="noStrike" kern="1200" spc="0" baseline="0" dirty="0">
              <a:ln>
                <a:noFill/>
              </a:ln>
              <a:solidFill>
                <a:schemeClr val="bg1"/>
              </a:solidFill>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600" b="1" i="1" u="none" strike="noStrike" kern="1200" spc="0" baseline="0" dirty="0">
              <a:ln>
                <a:noFill/>
              </a:ln>
              <a:solidFill>
                <a:schemeClr val="bg1"/>
              </a:solidFill>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600" b="1" i="1" u="none" strike="noStrike" kern="1200" spc="0" baseline="0" dirty="0">
                <a:ln>
                  <a:noFill/>
                </a:ln>
                <a:solidFill>
                  <a:schemeClr val="bg1"/>
                </a:solidFill>
                <a:latin typeface="Times New Roman" pitchFamily="18"/>
                <a:ea typeface="Times New Roman" pitchFamily="18"/>
                <a:cs typeface="Times New Roman" pitchFamily="18"/>
              </a:rPr>
              <a:t>13.-La conducción urbana.</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600" b="1" i="1" u="none" strike="noStrike" kern="1200" spc="0" baseline="0" dirty="0">
              <a:ln>
                <a:noFill/>
              </a:ln>
              <a:solidFill>
                <a:schemeClr val="bg1"/>
              </a:solidFill>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600" b="1" i="1" u="none" strike="noStrike" kern="1200" spc="0" baseline="0" dirty="0">
              <a:ln>
                <a:noFill/>
              </a:ln>
              <a:solidFill>
                <a:schemeClr val="bg1"/>
              </a:solidFill>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600" b="1" i="1" u="none" strike="noStrike" kern="1200" spc="0" baseline="0" dirty="0">
              <a:ln>
                <a:noFill/>
              </a:ln>
              <a:solidFill>
                <a:schemeClr val="bg1"/>
              </a:solidFill>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600" b="1" i="1" u="none" strike="noStrike" kern="1200" spc="0" baseline="0" dirty="0">
                <a:ln>
                  <a:noFill/>
                </a:ln>
                <a:solidFill>
                  <a:schemeClr val="bg1"/>
                </a:solidFill>
                <a:latin typeface="Times New Roman" pitchFamily="18"/>
                <a:ea typeface="Times New Roman" pitchFamily="18"/>
                <a:cs typeface="Times New Roman" pitchFamily="18"/>
              </a:rPr>
              <a:t>14.-Estrategias para evitar accidentes.</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600" b="1" i="1" u="none" strike="noStrike" kern="1200" spc="0" baseline="0" dirty="0">
              <a:ln>
                <a:noFill/>
              </a:ln>
              <a:solidFill>
                <a:schemeClr val="bg1"/>
              </a:solidFill>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600" b="1" i="1" u="none" strike="noStrike" kern="1200" spc="0" baseline="0" dirty="0">
              <a:ln>
                <a:noFill/>
              </a:ln>
              <a:solidFill>
                <a:schemeClr val="bg1"/>
              </a:solidFill>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600" b="1" i="1" u="none" strike="noStrike" kern="1200" spc="0" baseline="0" dirty="0">
              <a:ln>
                <a:noFill/>
              </a:ln>
              <a:solidFill>
                <a:schemeClr val="bg1"/>
              </a:solidFill>
              <a:latin typeface="Times New Roman" pitchFamily="18"/>
              <a:ea typeface="Times New Roman" pitchFamily="18"/>
              <a:cs typeface="Times New Roman" pitchFamily="1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name="page41">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0" y="0"/>
            <a:ext cx="9144000" cy="6858000"/>
          </a:xfrm>
          <a:prstGeom prst="rect">
            <a:avLst/>
          </a:prstGeom>
          <a:noFill/>
          <a:ln>
            <a:noFill/>
          </a:ln>
        </p:spPr>
      </p:pic>
      <p:sp>
        <p:nvSpPr>
          <p:cNvPr id="3" name="Rectangle 2"/>
          <p:cNvSpPr/>
          <p:nvPr/>
        </p:nvSpPr>
        <p:spPr>
          <a:xfrm>
            <a:off x="0" y="1071720"/>
            <a:ext cx="9144000" cy="57862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w="25560">
            <a:solidFill>
              <a:srgbClr val="385D8A"/>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pic>
        <p:nvPicPr>
          <p:cNvPr id="4" name="Picture 3"/>
          <p:cNvPicPr>
            <a:picLocks noChangeAspect="1"/>
          </p:cNvPicPr>
          <p:nvPr/>
        </p:nvPicPr>
        <p:blipFill>
          <a:blip r:embed="rId4">
            <a:lum/>
            <a:alphaModFix/>
          </a:blip>
          <a:srcRect/>
          <a:stretch>
            <a:fillRect/>
          </a:stretch>
        </p:blipFill>
        <p:spPr>
          <a:xfrm>
            <a:off x="0" y="1071720"/>
            <a:ext cx="9144000" cy="5786280"/>
          </a:xfrm>
          <a:prstGeom prst="rect">
            <a:avLst/>
          </a:prstGeom>
          <a:noFill/>
          <a:ln>
            <a:noFill/>
          </a:ln>
        </p:spPr>
      </p:pic>
      <p:sp>
        <p:nvSpPr>
          <p:cNvPr id="5" name="Rectangle 4"/>
          <p:cNvSpPr/>
          <p:nvPr/>
        </p:nvSpPr>
        <p:spPr>
          <a:xfrm>
            <a:off x="320400" y="357120"/>
            <a:ext cx="6488640" cy="6426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6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rPr>
              <a:t>15.-Analisis de accidentes típicos.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name="page42">
    <p:spTree>
      <p:nvGrpSpPr>
        <p:cNvPr id="1" name=""/>
        <p:cNvGrpSpPr/>
        <p:nvPr/>
      </p:nvGrpSpPr>
      <p:grpSpPr>
        <a:xfrm>
          <a:off x="0" y="0"/>
          <a:ext cx="0" cy="0"/>
          <a:chOff x="0" y="0"/>
          <a:chExt cx="0" cy="0"/>
        </a:xfrm>
      </p:grpSpPr>
      <p:sp>
        <p:nvSpPr>
          <p:cNvPr id="2" name="Rectangle 1"/>
          <p:cNvSpPr/>
          <p:nvPr/>
        </p:nvSpPr>
        <p:spPr>
          <a:xfrm>
            <a:off x="0" y="1071720"/>
            <a:ext cx="9144000" cy="57862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w="25560">
            <a:solidFill>
              <a:srgbClr val="385D8A"/>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pic>
        <p:nvPicPr>
          <p:cNvPr id="3" name="Picture 2"/>
          <p:cNvPicPr>
            <a:picLocks noChangeAspect="1"/>
          </p:cNvPicPr>
          <p:nvPr/>
        </p:nvPicPr>
        <p:blipFill>
          <a:blip r:embed="rId3">
            <a:lum/>
            <a:alphaModFix/>
          </a:blip>
          <a:srcRect/>
          <a:stretch>
            <a:fillRect/>
          </a:stretch>
        </p:blipFill>
        <p:spPr>
          <a:xfrm>
            <a:off x="0" y="0"/>
            <a:ext cx="9144000" cy="68580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name="page43">
    <p:spTree>
      <p:nvGrpSpPr>
        <p:cNvPr id="1" name=""/>
        <p:cNvGrpSpPr/>
        <p:nvPr/>
      </p:nvGrpSpPr>
      <p:grpSpPr>
        <a:xfrm>
          <a:off x="0" y="0"/>
          <a:ext cx="0" cy="0"/>
          <a:chOff x="0" y="0"/>
          <a:chExt cx="0" cy="0"/>
        </a:xfrm>
      </p:grpSpPr>
      <p:sp>
        <p:nvSpPr>
          <p:cNvPr id="2" name="Rectangle 1"/>
          <p:cNvSpPr/>
          <p:nvPr/>
        </p:nvSpPr>
        <p:spPr>
          <a:xfrm>
            <a:off x="0" y="1071720"/>
            <a:ext cx="9144000" cy="57862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w="25560">
            <a:solidFill>
              <a:srgbClr val="385D8A"/>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pic>
        <p:nvPicPr>
          <p:cNvPr id="3" name="Picture 2"/>
          <p:cNvPicPr>
            <a:picLocks noChangeAspect="1"/>
          </p:cNvPicPr>
          <p:nvPr/>
        </p:nvPicPr>
        <p:blipFill>
          <a:blip r:embed="rId3">
            <a:lum/>
            <a:alphaModFix/>
          </a:blip>
          <a:srcRect/>
          <a:stretch>
            <a:fillRect/>
          </a:stretch>
        </p:blipFill>
        <p:spPr>
          <a:xfrm>
            <a:off x="0" y="0"/>
            <a:ext cx="9144000" cy="68580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name="page44">
    <p:spTree>
      <p:nvGrpSpPr>
        <p:cNvPr id="1" name=""/>
        <p:cNvGrpSpPr/>
        <p:nvPr/>
      </p:nvGrpSpPr>
      <p:grpSpPr>
        <a:xfrm>
          <a:off x="0" y="0"/>
          <a:ext cx="0" cy="0"/>
          <a:chOff x="0" y="0"/>
          <a:chExt cx="0" cy="0"/>
        </a:xfrm>
      </p:grpSpPr>
      <p:sp>
        <p:nvSpPr>
          <p:cNvPr id="2" name="Rectangle 1"/>
          <p:cNvSpPr/>
          <p:nvPr/>
        </p:nvSpPr>
        <p:spPr>
          <a:xfrm>
            <a:off x="0" y="1071720"/>
            <a:ext cx="9144000" cy="57862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w="25560">
            <a:solidFill>
              <a:srgbClr val="385D8A"/>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pic>
        <p:nvPicPr>
          <p:cNvPr id="3" name="Picture 2"/>
          <p:cNvPicPr>
            <a:picLocks noChangeAspect="1"/>
          </p:cNvPicPr>
          <p:nvPr/>
        </p:nvPicPr>
        <p:blipFill>
          <a:blip r:embed="rId3">
            <a:lum/>
            <a:alphaModFix/>
          </a:blip>
          <a:srcRect/>
          <a:stretch>
            <a:fillRect/>
          </a:stretch>
        </p:blipFill>
        <p:spPr>
          <a:xfrm>
            <a:off x="0" y="0"/>
            <a:ext cx="9151919" cy="68580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name="page45">
    <p:spTree>
      <p:nvGrpSpPr>
        <p:cNvPr id="1" name=""/>
        <p:cNvGrpSpPr/>
        <p:nvPr/>
      </p:nvGrpSpPr>
      <p:grpSpPr>
        <a:xfrm>
          <a:off x="0" y="0"/>
          <a:ext cx="0" cy="0"/>
          <a:chOff x="0" y="0"/>
          <a:chExt cx="0" cy="0"/>
        </a:xfrm>
      </p:grpSpPr>
      <p:sp>
        <p:nvSpPr>
          <p:cNvPr id="2" name="Rectangle 1"/>
          <p:cNvSpPr/>
          <p:nvPr/>
        </p:nvSpPr>
        <p:spPr>
          <a:xfrm>
            <a:off x="0" y="1071720"/>
            <a:ext cx="9144000" cy="57862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w="25560">
            <a:solidFill>
              <a:srgbClr val="385D8A"/>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pic>
        <p:nvPicPr>
          <p:cNvPr id="3" name="Picture 2"/>
          <p:cNvPicPr>
            <a:picLocks noChangeAspect="1"/>
          </p:cNvPicPr>
          <p:nvPr/>
        </p:nvPicPr>
        <p:blipFill>
          <a:blip r:embed="rId3">
            <a:lum/>
            <a:alphaModFix/>
          </a:blip>
          <a:srcRect/>
          <a:stretch>
            <a:fillRect/>
          </a:stretch>
        </p:blipFill>
        <p:spPr>
          <a:xfrm>
            <a:off x="0" y="0"/>
            <a:ext cx="9147240" cy="68580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name="page46">
    <p:spTree>
      <p:nvGrpSpPr>
        <p:cNvPr id="1" name=""/>
        <p:cNvGrpSpPr/>
        <p:nvPr/>
      </p:nvGrpSpPr>
      <p:grpSpPr>
        <a:xfrm>
          <a:off x="0" y="0"/>
          <a:ext cx="0" cy="0"/>
          <a:chOff x="0" y="0"/>
          <a:chExt cx="0" cy="0"/>
        </a:xfrm>
      </p:grpSpPr>
      <p:sp>
        <p:nvSpPr>
          <p:cNvPr id="2" name="Rectangle 1"/>
          <p:cNvSpPr/>
          <p:nvPr/>
        </p:nvSpPr>
        <p:spPr>
          <a:xfrm>
            <a:off x="0" y="1071720"/>
            <a:ext cx="9144000" cy="57862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w="25560">
            <a:solidFill>
              <a:srgbClr val="385D8A"/>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pic>
        <p:nvPicPr>
          <p:cNvPr id="3" name="Picture 2"/>
          <p:cNvPicPr>
            <a:picLocks noChangeAspect="1"/>
          </p:cNvPicPr>
          <p:nvPr/>
        </p:nvPicPr>
        <p:blipFill>
          <a:blip r:embed="rId3">
            <a:lum/>
            <a:alphaModFix/>
          </a:blip>
          <a:srcRect/>
          <a:stretch>
            <a:fillRect/>
          </a:stretch>
        </p:blipFill>
        <p:spPr>
          <a:xfrm>
            <a:off x="0" y="0"/>
            <a:ext cx="916308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name="page5">
    <p:spTree>
      <p:nvGrpSpPr>
        <p:cNvPr id="1" name=""/>
        <p:cNvGrpSpPr/>
        <p:nvPr/>
      </p:nvGrpSpPr>
      <p:grpSpPr>
        <a:xfrm>
          <a:off x="0" y="0"/>
          <a:ext cx="0" cy="0"/>
          <a:chOff x="0" y="0"/>
          <a:chExt cx="0" cy="0"/>
        </a:xfrm>
      </p:grpSpPr>
      <p:sp>
        <p:nvSpPr>
          <p:cNvPr id="2" name="Rectangle 1"/>
          <p:cNvSpPr/>
          <p:nvPr/>
        </p:nvSpPr>
        <p:spPr>
          <a:xfrm>
            <a:off x="0" y="0"/>
            <a:ext cx="9144000" cy="68580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w="25560">
            <a:solidFill>
              <a:srgbClr val="385D8A"/>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3" name="Text Box 2"/>
          <p:cNvSpPr/>
          <p:nvPr/>
        </p:nvSpPr>
        <p:spPr>
          <a:xfrm>
            <a:off x="214200" y="214200"/>
            <a:ext cx="8929800" cy="682595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sz="2600" b="1" i="1" u="none" strike="noStrike" kern="1200" spc="0" baseline="0" dirty="0">
                <a:ln>
                  <a:noFill/>
                </a:ln>
                <a:solidFill>
                  <a:srgbClr val="000000"/>
                </a:solidFill>
                <a:latin typeface="Times New Roman" pitchFamily="18"/>
                <a:ea typeface="Times New Roman" pitchFamily="18"/>
                <a:cs typeface="Times New Roman" pitchFamily="18"/>
              </a:rPr>
              <a:t>El accidente de tránsito constituye un percance ocurrido durante la circulación de un vehículo donde la causa inicial reside en la pérdida del dominio del vehículo en movimiento con resultado de muertes, lesiones en las personas y daños a la propiedad pública o privada y que la perdida de dominio tiene su origen a decisiones y/o acciones erróneas y a condiciones de la vía y el vehículo.</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sz="2600" b="1" i="1" u="none" strike="noStrike" kern="1200" spc="0" baseline="0" dirty="0">
                <a:ln>
                  <a:noFill/>
                </a:ln>
                <a:solidFill>
                  <a:srgbClr val="000000"/>
                </a:solidFill>
                <a:latin typeface="Times New Roman" pitchFamily="18"/>
                <a:ea typeface="Times New Roman" pitchFamily="18"/>
                <a:cs typeface="Times New Roman" pitchFamily="18"/>
              </a:rPr>
              <a:t>Donde esas acciones erróneas constituyen conductas: I) Imprudentes; II)Negligentes; III)Impericias Conductivas; IV) Inobservancia de las normas de tránsito, motivo por el cual estos hechos que atentan contra la vida y la salud de las personas constituyen hechos culposos es decir hechos ocurridos sin intención de producir el resultado acaecido, pero que debió preverse, presuponer que dicha conducta podría producir perdida del dominio del automotor guiado y con el consecuente resultado dañoso. </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AR" sz="2600" b="1" i="1" u="none" strike="noStrike" kern="1200" spc="0" baseline="0" dirty="0">
              <a:ln>
                <a:noFill/>
              </a:ln>
              <a:solidFill>
                <a:srgbClr val="000000"/>
              </a:solidFill>
              <a:latin typeface="Times New Roman" pitchFamily="18"/>
              <a:ea typeface="Times New Roman" pitchFamily="18"/>
              <a:cs typeface="Times New Roman" pitchFamily="18"/>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page47">
    <p:spTree>
      <p:nvGrpSpPr>
        <p:cNvPr id="1" name=""/>
        <p:cNvGrpSpPr/>
        <p:nvPr/>
      </p:nvGrpSpPr>
      <p:grpSpPr>
        <a:xfrm>
          <a:off x="0" y="0"/>
          <a:ext cx="0" cy="0"/>
          <a:chOff x="0" y="0"/>
          <a:chExt cx="0" cy="0"/>
        </a:xfrm>
      </p:grpSpPr>
      <p:sp>
        <p:nvSpPr>
          <p:cNvPr id="2" name="Rectangle 1"/>
          <p:cNvSpPr/>
          <p:nvPr/>
        </p:nvSpPr>
        <p:spPr>
          <a:xfrm>
            <a:off x="0" y="1224000"/>
            <a:ext cx="9144000" cy="53967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1" compatLnSpc="0">
            <a:spAutoFit/>
          </a:body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54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rPr>
              <a:t>REGLAS GENERALES DE LA CIRCULACION</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6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endParaRP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2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rPr>
              <a:t>(Análisis de la Ley 24.449/94, Dto. Reglamentario</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2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rPr>
              <a:t>Nº 779/95 Ley Nº26.363/08 y Ordenanza Nº3.202/98)</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200" b="1" i="1" u="none" strike="noStrike" kern="1200" spc="0" baseline="0">
                <a:ln>
                  <a:noFill/>
                </a:ln>
                <a:solidFill>
                  <a:srgbClr val="1F497D"/>
                </a:solidFill>
                <a:effectLst>
                  <a:outerShdw dist="17961" dir="2700000">
                    <a:scrgbClr r="0" g="0" b="0"/>
                  </a:outerShdw>
                </a:effectLst>
                <a:latin typeface="Times New Roman" pitchFamily="18"/>
                <a:ea typeface="Times New Roman" pitchFamily="18"/>
                <a:cs typeface="Times New Roman" pitchFamily="18"/>
              </a:rPr>
              <a:t>Art.36.-Prioridad Normativa.</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600" b="1" i="1" u="none" strike="noStrike" kern="1200" spc="0" baseline="0">
                <a:ln>
                  <a:noFill/>
                </a:ln>
                <a:solidFill>
                  <a:srgbClr val="1F497D"/>
                </a:solidFill>
                <a:latin typeface="Times New Roman" pitchFamily="18"/>
                <a:ea typeface="Times New Roman" pitchFamily="18"/>
                <a:cs typeface="Times New Roman" pitchFamily="18"/>
              </a:rPr>
              <a:t>Art.37.-Exhibición de Documento.</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600" b="1" i="1" u="none" strike="noStrike" kern="1200" spc="0" baseline="0">
                <a:ln>
                  <a:noFill/>
                </a:ln>
                <a:solidFill>
                  <a:srgbClr val="1F497D"/>
                </a:solidFill>
                <a:latin typeface="Times New Roman" pitchFamily="18"/>
                <a:ea typeface="Times New Roman" pitchFamily="18"/>
                <a:cs typeface="Times New Roman" pitchFamily="18"/>
              </a:rPr>
              <a:t>Art.38.-Peatones y  discapacitados.</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600" b="1" i="1" u="none" strike="noStrike" kern="1200" spc="0" baseline="0">
              <a:ln>
                <a:noFill/>
              </a:ln>
              <a:solidFill>
                <a:srgbClr val="1F497D"/>
              </a:solidFill>
              <a:latin typeface="Times New Roman" pitchFamily="18"/>
              <a:ea typeface="Times New Roman" pitchFamily="18"/>
              <a:cs typeface="Times New Roman" pitchFamily="18"/>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page48">
    <p:spTree>
      <p:nvGrpSpPr>
        <p:cNvPr id="1" name=""/>
        <p:cNvGrpSpPr/>
        <p:nvPr/>
      </p:nvGrpSpPr>
      <p:grpSpPr>
        <a:xfrm>
          <a:off x="0" y="0"/>
          <a:ext cx="0" cy="0"/>
          <a:chOff x="0" y="0"/>
          <a:chExt cx="0" cy="0"/>
        </a:xfrm>
      </p:grpSpPr>
      <p:sp>
        <p:nvSpPr>
          <p:cNvPr id="2" name="Rectangle 1"/>
          <p:cNvSpPr/>
          <p:nvPr/>
        </p:nvSpPr>
        <p:spPr>
          <a:xfrm>
            <a:off x="0" y="1214280"/>
            <a:ext cx="9144000" cy="710172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1" compatLnSpc="0">
            <a:spAutoFit/>
          </a:body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2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rPr>
              <a:t>Art.39.-Condiciones para conducir:(antes y durante)</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2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rPr>
              <a:t>Art.40.-Requisitos para circular:habilitación.Cedula de identificación personal y del vehículo.Comprobante de seguro.matafuego.balizas.Nºde personas en relación con la capacidad del vehículo.Relación dimensiones,peso y potencia adecuados a la vía.Sistema de seguridad originales.</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2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rPr>
              <a:t>Art.41.-Prioridades de Paso.</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2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rPr>
              <a:t>Art.42.-Adelantamiento.</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2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rPr>
              <a:t>Art.43.-Giros y rotondas.</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600" b="1" i="1" u="none" strike="noStrike" kern="1200" spc="0" baseline="0">
              <a:ln>
                <a:noFill/>
              </a:ln>
              <a:solidFill>
                <a:srgbClr val="1F497D"/>
              </a:solidFill>
              <a:latin typeface="Times New Roman" pitchFamily="18"/>
              <a:ea typeface="Times New Roman" pitchFamily="18"/>
              <a:cs typeface="Times New Roman" pitchFamily="18"/>
            </a:endParaRP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600" b="1" i="1" u="none" strike="noStrike" kern="1200" spc="0" baseline="0">
              <a:ln>
                <a:noFill/>
              </a:ln>
              <a:solidFill>
                <a:srgbClr val="1F497D"/>
              </a:solidFill>
              <a:latin typeface="Times New Roman" pitchFamily="18"/>
              <a:ea typeface="Times New Roman" pitchFamily="18"/>
              <a:cs typeface="Times New Roman" pitchFamily="18"/>
            </a:endParaRP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600" b="1" i="1" u="none" strike="noStrike" kern="1200" spc="0" baseline="0">
              <a:ln>
                <a:noFill/>
              </a:ln>
              <a:solidFill>
                <a:srgbClr val="1F497D"/>
              </a:solidFill>
              <a:latin typeface="Times New Roman" pitchFamily="18"/>
              <a:ea typeface="Times New Roman" pitchFamily="18"/>
              <a:cs typeface="Times New Roman" pitchFamily="18"/>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page49">
    <p:spTree>
      <p:nvGrpSpPr>
        <p:cNvPr id="1" name=""/>
        <p:cNvGrpSpPr/>
        <p:nvPr/>
      </p:nvGrpSpPr>
      <p:grpSpPr>
        <a:xfrm>
          <a:off x="0" y="0"/>
          <a:ext cx="0" cy="0"/>
          <a:chOff x="0" y="0"/>
          <a:chExt cx="0" cy="0"/>
        </a:xfrm>
      </p:grpSpPr>
      <p:sp>
        <p:nvSpPr>
          <p:cNvPr id="2" name="Rectangle 1"/>
          <p:cNvSpPr/>
          <p:nvPr/>
        </p:nvSpPr>
        <p:spPr>
          <a:xfrm>
            <a:off x="0" y="1214280"/>
            <a:ext cx="9144000" cy="49683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1" compatLnSpc="0">
            <a:spAutoFit/>
          </a:body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2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rPr>
              <a:t>Art.47.-Uso de luces.</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2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rPr>
              <a:t>Art.48.-Prohibiciones.</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2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rPr>
              <a:t>Art.49.-Estacionamiento.</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2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rPr>
              <a:t>Art.50.-Velocidad Precautoria.</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2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rPr>
              <a:t>Art.51.-Velocidad Máxima:</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2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rPr>
              <a:t>a)En ciudad:</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2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rPr>
              <a:t>1.-En calles:40 km/h</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2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rPr>
              <a:t>2.-En avenidas:60 km/h.</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2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rPr>
              <a:t>3.-En vías semaforizadas:veloc.de coordinación.</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2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page50">
    <p:spTree>
      <p:nvGrpSpPr>
        <p:cNvPr id="1" name=""/>
        <p:cNvGrpSpPr/>
        <p:nvPr/>
      </p:nvGrpSpPr>
      <p:grpSpPr>
        <a:xfrm>
          <a:off x="0" y="0"/>
          <a:ext cx="0" cy="0"/>
          <a:chOff x="0" y="0"/>
          <a:chExt cx="0" cy="0"/>
        </a:xfrm>
      </p:grpSpPr>
      <p:sp>
        <p:nvSpPr>
          <p:cNvPr id="2" name="Rectangle 1"/>
          <p:cNvSpPr/>
          <p:nvPr/>
        </p:nvSpPr>
        <p:spPr>
          <a:xfrm>
            <a:off x="0" y="1214280"/>
            <a:ext cx="9144000" cy="643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1" compatLnSpc="0">
            <a:spAutoFit/>
          </a:body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2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rPr>
              <a:t>b)En ruta:</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2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rPr>
              <a:t>1.-110 km/h.motocicleta,automotores,camionetas</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2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rPr>
              <a:t>2.-90km/h.micro-omnibus, casas rodantes.</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2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rPr>
              <a:t>3.-80km/h.camiones, automotores con casa rodantes</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2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rPr>
              <a:t>4.-80km/h.transporte de sustancias peligrosas.</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2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rPr>
              <a:t>c)Semiautopista:120 km/h p/caso 1.-</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2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rPr>
              <a:t>d) caso 1. 130 km/h.</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2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rPr>
              <a:t>caso 2. 100km/h.</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2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rPr>
              <a:t>e)Limites especiales:</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2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rPr>
              <a:t>1.-Encrucijadas:30 km/h.2.-Paso a nivel:20 km/h.</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ES" sz="32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rPr>
              <a:t>3.-Escuelas.4.-Rutas urbanizada:60km/h.</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2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endParaRP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ES" sz="3200" b="1" i="1" u="none" strike="noStrike" kern="1200" spc="0" baseline="0">
              <a:ln>
                <a:noFill/>
              </a:ln>
              <a:solidFill>
                <a:srgbClr val="000000"/>
              </a:solidFill>
              <a:effectLst>
                <a:outerShdw dist="17961" dir="2700000">
                  <a:scrgbClr r="0" g="0" b="0"/>
                </a:outerShdw>
              </a:effectLst>
              <a:latin typeface="Times New Roman" pitchFamily="18"/>
              <a:ea typeface="Times New Roman" pitchFamily="18"/>
              <a:cs typeface="Times New Roman" pitchFamily="18"/>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page51">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0" y="0"/>
            <a:ext cx="9144000" cy="68580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page52">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0" y="0"/>
            <a:ext cx="9144000" cy="68580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page53">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0" y="0"/>
            <a:ext cx="9120240" cy="68580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page54">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0" y="0"/>
            <a:ext cx="9144000" cy="68580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page55">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0" y="0"/>
            <a:ext cx="9144000" cy="6858000"/>
          </a:xfrm>
          <a:prstGeom prst="rect">
            <a:avLst/>
          </a:prstGeom>
          <a:noFill/>
          <a:ln>
            <a:noFill/>
          </a:ln>
        </p:spPr>
      </p:pic>
      <p:pic>
        <p:nvPicPr>
          <p:cNvPr id="3" name="Picture 2"/>
          <p:cNvPicPr>
            <a:picLocks noChangeAspect="1"/>
          </p:cNvPicPr>
          <p:nvPr/>
        </p:nvPicPr>
        <p:blipFill>
          <a:blip r:embed="rId4">
            <a:lum/>
            <a:alphaModFix/>
          </a:blip>
          <a:srcRect/>
          <a:stretch>
            <a:fillRect/>
          </a:stretch>
        </p:blipFill>
        <p:spPr>
          <a:xfrm>
            <a:off x="1643039" y="0"/>
            <a:ext cx="6208559" cy="68580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name="page56">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0" y="0"/>
            <a:ext cx="9144000" cy="6858000"/>
          </a:xfrm>
          <a:prstGeom prst="rect">
            <a:avLst/>
          </a:prstGeom>
          <a:noFill/>
          <a:ln>
            <a:noFill/>
          </a:ln>
        </p:spPr>
      </p:pic>
      <p:pic>
        <p:nvPicPr>
          <p:cNvPr id="3" name="Picture 2"/>
          <p:cNvPicPr>
            <a:picLocks noChangeAspect="1"/>
          </p:cNvPicPr>
          <p:nvPr/>
        </p:nvPicPr>
        <p:blipFill>
          <a:blip r:embed="rId4">
            <a:lum bright="10000"/>
            <a:alphaModFix/>
          </a:blip>
          <a:srcRect/>
          <a:stretch>
            <a:fillRect/>
          </a:stretch>
        </p:blipFill>
        <p:spPr>
          <a:xfrm>
            <a:off x="0" y="0"/>
            <a:ext cx="9144000"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name="page6">
    <p:spTree>
      <p:nvGrpSpPr>
        <p:cNvPr id="1" name=""/>
        <p:cNvGrpSpPr/>
        <p:nvPr/>
      </p:nvGrpSpPr>
      <p:grpSpPr>
        <a:xfrm>
          <a:off x="0" y="0"/>
          <a:ext cx="0" cy="0"/>
          <a:chOff x="0" y="0"/>
          <a:chExt cx="0" cy="0"/>
        </a:xfrm>
      </p:grpSpPr>
      <p:sp>
        <p:nvSpPr>
          <p:cNvPr id="2" name="Rectangle 1"/>
          <p:cNvSpPr/>
          <p:nvPr/>
        </p:nvSpPr>
        <p:spPr>
          <a:xfrm>
            <a:off x="0" y="0"/>
            <a:ext cx="9144000" cy="68580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w="25560">
            <a:solidFill>
              <a:srgbClr val="385D8A"/>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pic>
        <p:nvPicPr>
          <p:cNvPr id="3" name="Picture 2"/>
          <p:cNvPicPr>
            <a:picLocks noChangeAspect="1"/>
          </p:cNvPicPr>
          <p:nvPr/>
        </p:nvPicPr>
        <p:blipFill>
          <a:blip r:embed="rId3">
            <a:lum/>
            <a:alphaModFix/>
          </a:blip>
          <a:srcRect/>
          <a:stretch>
            <a:fillRect/>
          </a:stretch>
        </p:blipFill>
        <p:spPr>
          <a:xfrm>
            <a:off x="2214719" y="1785960"/>
            <a:ext cx="4671720" cy="3089160"/>
          </a:xfrm>
          <a:prstGeom prst="rect">
            <a:avLst/>
          </a:prstGeom>
          <a:noFill/>
          <a:ln>
            <a:noFill/>
          </a:ln>
        </p:spPr>
      </p:pic>
      <p:pic>
        <p:nvPicPr>
          <p:cNvPr id="4" name="Picture 3"/>
          <p:cNvPicPr>
            <a:picLocks noChangeAspect="1"/>
          </p:cNvPicPr>
          <p:nvPr/>
        </p:nvPicPr>
        <p:blipFill>
          <a:blip r:embed="rId4">
            <a:lum/>
            <a:alphaModFix/>
          </a:blip>
          <a:srcRect/>
          <a:stretch>
            <a:fillRect/>
          </a:stretch>
        </p:blipFill>
        <p:spPr>
          <a:xfrm>
            <a:off x="5492880" y="4425840"/>
            <a:ext cx="2755800" cy="1828800"/>
          </a:xfrm>
          <a:prstGeom prst="rect">
            <a:avLst/>
          </a:prstGeom>
          <a:noFill/>
          <a:ln>
            <a:noFill/>
          </a:ln>
        </p:spPr>
      </p:pic>
      <p:pic>
        <p:nvPicPr>
          <p:cNvPr id="5" name="Picture 4"/>
          <p:cNvPicPr>
            <a:picLocks noChangeAspect="1"/>
          </p:cNvPicPr>
          <p:nvPr/>
        </p:nvPicPr>
        <p:blipFill>
          <a:blip r:embed="rId5">
            <a:lum/>
            <a:alphaModFix/>
          </a:blip>
          <a:srcRect/>
          <a:stretch>
            <a:fillRect/>
          </a:stretch>
        </p:blipFill>
        <p:spPr>
          <a:xfrm>
            <a:off x="706320" y="4425840"/>
            <a:ext cx="2725920" cy="1322640"/>
          </a:xfrm>
          <a:prstGeom prst="rect">
            <a:avLst/>
          </a:prstGeom>
          <a:noFill/>
          <a:ln>
            <a:noFill/>
          </a:ln>
        </p:spPr>
      </p:pic>
      <p:pic>
        <p:nvPicPr>
          <p:cNvPr id="6" name="Picture 5"/>
          <p:cNvPicPr>
            <a:picLocks noChangeAspect="1"/>
          </p:cNvPicPr>
          <p:nvPr/>
        </p:nvPicPr>
        <p:blipFill>
          <a:blip r:embed="rId6">
            <a:lum/>
            <a:alphaModFix/>
          </a:blip>
          <a:srcRect/>
          <a:stretch>
            <a:fillRect/>
          </a:stretch>
        </p:blipFill>
        <p:spPr>
          <a:xfrm>
            <a:off x="3139920" y="353880"/>
            <a:ext cx="2657520" cy="1766880"/>
          </a:xfrm>
          <a:prstGeom prst="rect">
            <a:avLst/>
          </a:prstGeom>
          <a:noFill/>
          <a:ln>
            <a:noFill/>
          </a:ln>
        </p:spPr>
      </p:pic>
      <p:sp>
        <p:nvSpPr>
          <p:cNvPr id="7" name="Text Box 6"/>
          <p:cNvSpPr/>
          <p:nvPr/>
        </p:nvSpPr>
        <p:spPr>
          <a:xfrm>
            <a:off x="3786120" y="1928879"/>
            <a:ext cx="1643039" cy="45971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sz="2400" b="1" i="0" u="none" strike="noStrike" kern="1200" spc="0" baseline="0">
                <a:ln>
                  <a:noFill/>
                </a:ln>
                <a:solidFill>
                  <a:srgbClr val="000000"/>
                </a:solidFill>
                <a:effectLst>
                  <a:outerShdw dist="17961" dir="2700000">
                    <a:scrgbClr r="0" g="0" b="0"/>
                  </a:outerShdw>
                </a:effectLst>
                <a:latin typeface="Arial" pitchFamily="18"/>
                <a:ea typeface="Arial Unicode MS" pitchFamily="2"/>
                <a:cs typeface="Arial Unicode MS" pitchFamily="2"/>
              </a:rPr>
              <a:t>Hombre</a:t>
            </a:r>
          </a:p>
        </p:txBody>
      </p:sp>
      <p:sp>
        <p:nvSpPr>
          <p:cNvPr id="8" name="Text Box 7"/>
          <p:cNvSpPr/>
          <p:nvPr/>
        </p:nvSpPr>
        <p:spPr>
          <a:xfrm>
            <a:off x="1143000" y="5857919"/>
            <a:ext cx="1824119" cy="45971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sz="2400" b="1" i="0" u="none" strike="noStrike" kern="1200" spc="0" baseline="0">
                <a:ln>
                  <a:noFill/>
                </a:ln>
                <a:solidFill>
                  <a:srgbClr val="000000"/>
                </a:solidFill>
                <a:effectLst>
                  <a:outerShdw dist="17961" dir="2700000">
                    <a:scrgbClr r="0" g="0" b="0"/>
                  </a:outerShdw>
                </a:effectLst>
                <a:latin typeface="Arial" pitchFamily="18"/>
                <a:ea typeface="Arial Unicode MS" pitchFamily="2"/>
                <a:cs typeface="Arial Unicode MS" pitchFamily="2"/>
              </a:rPr>
              <a:t>Vehículo</a:t>
            </a:r>
          </a:p>
        </p:txBody>
      </p:sp>
      <p:sp>
        <p:nvSpPr>
          <p:cNvPr id="9" name="Text Box 8"/>
          <p:cNvSpPr/>
          <p:nvPr/>
        </p:nvSpPr>
        <p:spPr>
          <a:xfrm>
            <a:off x="6000840" y="6143760"/>
            <a:ext cx="1824119" cy="45971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sz="2400" b="1" i="0" u="none" strike="noStrike" kern="1200" spc="0" baseline="0">
                <a:ln>
                  <a:noFill/>
                </a:ln>
                <a:solidFill>
                  <a:srgbClr val="000000"/>
                </a:solidFill>
                <a:effectLst>
                  <a:outerShdw dist="17961" dir="2700000">
                    <a:scrgbClr r="0" g="0" b="0"/>
                  </a:outerShdw>
                </a:effectLst>
                <a:latin typeface="Arial" pitchFamily="18"/>
                <a:ea typeface="Arial Unicode MS" pitchFamily="2"/>
                <a:cs typeface="Arial Unicode MS" pitchFamily="2"/>
              </a:rPr>
              <a:t>Vía Pública</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name="page57">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0" y="0"/>
            <a:ext cx="9144000" cy="6858000"/>
          </a:xfrm>
          <a:prstGeom prst="rect">
            <a:avLst/>
          </a:prstGeom>
          <a:noFill/>
          <a:ln>
            <a:noFill/>
          </a:ln>
        </p:spPr>
      </p:pic>
      <p:pic>
        <p:nvPicPr>
          <p:cNvPr id="3" name="Picture 2"/>
          <p:cNvPicPr>
            <a:picLocks noChangeAspect="1"/>
          </p:cNvPicPr>
          <p:nvPr/>
        </p:nvPicPr>
        <p:blipFill>
          <a:blip r:embed="rId4">
            <a:lum/>
            <a:alphaModFix/>
          </a:blip>
          <a:srcRect/>
          <a:stretch>
            <a:fillRect/>
          </a:stretch>
        </p:blipFill>
        <p:spPr>
          <a:xfrm>
            <a:off x="2357280" y="0"/>
            <a:ext cx="4899240" cy="68580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name="page58">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0" y="0"/>
            <a:ext cx="9145440" cy="68580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name="page59">
    <p:spTree>
      <p:nvGrpSpPr>
        <p:cNvPr id="1" name=""/>
        <p:cNvGrpSpPr/>
        <p:nvPr/>
      </p:nvGrpSpPr>
      <p:grpSpPr>
        <a:xfrm>
          <a:off x="0" y="0"/>
          <a:ext cx="0" cy="0"/>
          <a:chOff x="0" y="0"/>
          <a:chExt cx="0" cy="0"/>
        </a:xfrm>
      </p:grpSpPr>
      <p:sp>
        <p:nvSpPr>
          <p:cNvPr id="2" name="WordArt 1"/>
          <p:cNvSpPr/>
          <p:nvPr/>
        </p:nvSpPr>
        <p:spPr>
          <a:xfrm>
            <a:off x="428760" y="2714760"/>
            <a:ext cx="8429400" cy="1485719"/>
          </a:xfrm>
          <a:prstGeom prst="rect">
            <a:avLst/>
          </a:prstGeom>
        </p:spPr>
        <p:txBody>
          <a:bodyPr vert="horz" wrap="none" lIns="90000" tIns="46800" rIns="90000" bIns="46800" fromWordArt="1" anchor="t" anchorCtr="1" compatLnSpc="0">
            <a:prstTxWarp prst="textPlain">
              <a:avLst/>
            </a:prstTxWarp>
          </a:bodyPr>
          <a:lstStyle/>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sz="1800" b="1" i="1" u="none" strike="noStrike" kern="1200" spc="3" baseline="0">
                <a:ln>
                  <a:noFill/>
                  <a:prstDash val="solid"/>
                </a:ln>
                <a:solidFill>
                  <a:srgbClr val="000000"/>
                </a:solidFill>
                <a:effectLst>
                  <a:outerShdw dist="38184" dir="2700000" algn="tl">
                    <a:srgbClr val="000000">
                      <a:alpha val="44000"/>
                    </a:srgbClr>
                  </a:outerShdw>
                </a:effectLst>
                <a:latin typeface="Times New Roman" pitchFamily="18"/>
                <a:ea typeface="Times New Roman" pitchFamily="18"/>
                <a:cs typeface="Times New Roman" pitchFamily="18"/>
              </a:rPr>
              <a:t>¡MUCHAS GRACIAS POR SU ATENCION!</a:t>
            </a:r>
          </a:p>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sz="1800" b="1" i="1" u="none" strike="noStrike" kern="1200" spc="3" baseline="0">
                <a:ln>
                  <a:noFill/>
                  <a:prstDash val="solid"/>
                </a:ln>
                <a:solidFill>
                  <a:srgbClr val="000000"/>
                </a:solidFill>
                <a:effectLst>
                  <a:outerShdw dist="38184" dir="2700000" algn="tl">
                    <a:srgbClr val="000000">
                      <a:alpha val="44000"/>
                    </a:srgbClr>
                  </a:outerShdw>
                </a:effectLst>
                <a:latin typeface="Times New Roman" pitchFamily="18"/>
                <a:ea typeface="Times New Roman" pitchFamily="18"/>
                <a:cs typeface="Times New Roman" pitchFamily="18"/>
              </a:rPr>
              <a:t>QUEDO A SU DISPOSICION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p:txBody>
          <a:bodyPr/>
          <a:lstStyle/>
          <a:p>
            <a:pPr>
              <a:buNone/>
            </a:pPr>
            <a:r>
              <a:rPr lang="es-AR" dirty="0"/>
              <a:t>CRIMINALISTICA ACCIDENTOLOGICA “I” </a:t>
            </a:r>
          </a:p>
        </p:txBody>
      </p:sp>
      <p:sp>
        <p:nvSpPr>
          <p:cNvPr id="3" name="2 Marcador de texto"/>
          <p:cNvSpPr>
            <a:spLocks noGrp="1"/>
          </p:cNvSpPr>
          <p:nvPr>
            <p:ph type="body" idx="4294967295"/>
          </p:nvPr>
        </p:nvSpPr>
        <p:spPr/>
        <p:txBody>
          <a:bodyPr/>
          <a:lstStyle/>
          <a:p>
            <a:pPr marL="108000" indent="0">
              <a:buNone/>
            </a:pPr>
            <a:r>
              <a:rPr lang="es-AR" dirty="0"/>
              <a:t>1.-Introducción a la Accidentología.</a:t>
            </a:r>
          </a:p>
          <a:p>
            <a:pPr marL="108000" indent="0">
              <a:buNone/>
            </a:pPr>
            <a:r>
              <a:rPr lang="es-AR" dirty="0"/>
              <a:t>2.-El Accidente de Tránsito.</a:t>
            </a:r>
          </a:p>
          <a:p>
            <a:pPr marL="108000" indent="0">
              <a:buNone/>
            </a:pPr>
            <a:r>
              <a:rPr lang="es-AR" dirty="0"/>
              <a:t>3.-Factores Accidentógenos.</a:t>
            </a:r>
          </a:p>
          <a:p>
            <a:pPr marL="108000" indent="0">
              <a:buNone/>
            </a:pPr>
            <a:r>
              <a:rPr lang="es-AR" dirty="0"/>
              <a:t>4.-La Investigación Accidentológica.</a:t>
            </a:r>
          </a:p>
          <a:p>
            <a:pPr marL="108000" indent="0">
              <a:buNone/>
            </a:pPr>
            <a:r>
              <a:rPr lang="es-AR" dirty="0"/>
              <a:t>5.-La Inserción del Perito en el Proceso.                                                                                                                                                                                                                                                                                                                                             </a:t>
            </a:r>
          </a:p>
        </p:txBody>
      </p:sp>
    </p:spTree>
    <p:extLst>
      <p:ext uri="{BB962C8B-B14F-4D97-AF65-F5344CB8AC3E}">
        <p14:creationId xmlns:p14="http://schemas.microsoft.com/office/powerpoint/2010/main" val="11336975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p:txBody>
          <a:bodyPr/>
          <a:lstStyle/>
          <a:p>
            <a:pPr>
              <a:buNone/>
            </a:pPr>
            <a:r>
              <a:rPr lang="es-AR" sz="3600" u="sng" dirty="0"/>
              <a:t>FACTORES ACCIDENTOGENOS</a:t>
            </a:r>
          </a:p>
        </p:txBody>
      </p:sp>
      <p:sp>
        <p:nvSpPr>
          <p:cNvPr id="3" name="2 Marcador de texto"/>
          <p:cNvSpPr>
            <a:spLocks noGrp="1"/>
          </p:cNvSpPr>
          <p:nvPr>
            <p:ph type="body" idx="4294967295"/>
          </p:nvPr>
        </p:nvSpPr>
        <p:spPr/>
        <p:txBody>
          <a:bodyPr/>
          <a:lstStyle/>
          <a:p>
            <a:pPr marL="108000" indent="0">
              <a:buNone/>
            </a:pPr>
            <a:r>
              <a:rPr lang="es-AR" b="1" dirty="0"/>
              <a:t>a</a:t>
            </a:r>
            <a:r>
              <a:rPr lang="es-AR" dirty="0"/>
              <a:t>)</a:t>
            </a:r>
            <a:r>
              <a:rPr lang="es-AR" b="1" u="sng" dirty="0"/>
              <a:t>Humano</a:t>
            </a:r>
            <a:r>
              <a:rPr lang="es-AR" dirty="0"/>
              <a:t>: i)Conductor; ii) Peatón. (Aspecto físico, psíquico, conocimiento).</a:t>
            </a:r>
          </a:p>
          <a:p>
            <a:pPr marL="108000" indent="0">
              <a:buNone/>
            </a:pPr>
            <a:r>
              <a:rPr lang="es-AR" b="1" dirty="0"/>
              <a:t>b)</a:t>
            </a:r>
            <a:r>
              <a:rPr lang="es-AR" b="1" u="sng" dirty="0"/>
              <a:t>Vía Pública</a:t>
            </a:r>
            <a:r>
              <a:rPr lang="es-AR" dirty="0">
                <a:sym typeface="Wingdings" panose="05000000000000000000" pitchFamily="2" charset="2"/>
              </a:rPr>
              <a:t>: Camino y Entorno.</a:t>
            </a:r>
            <a:endParaRPr lang="es-AR" dirty="0"/>
          </a:p>
          <a:p>
            <a:pPr marL="108000" indent="0">
              <a:buNone/>
            </a:pPr>
            <a:r>
              <a:rPr lang="es-AR" b="1" u="sng" dirty="0"/>
              <a:t>c)El Vehículo</a:t>
            </a:r>
            <a:r>
              <a:rPr lang="es-AR" dirty="0"/>
              <a:t>: </a:t>
            </a:r>
          </a:p>
          <a:p>
            <a:pPr marL="108000" indent="0">
              <a:buNone/>
            </a:pPr>
            <a:r>
              <a:rPr lang="es-AR" dirty="0" err="1"/>
              <a:t>c.i.</a:t>
            </a:r>
            <a:r>
              <a:rPr lang="es-AR" dirty="0"/>
              <a:t>-Seguridad Activa.</a:t>
            </a:r>
          </a:p>
          <a:p>
            <a:pPr marL="108000" indent="0">
              <a:buNone/>
            </a:pPr>
            <a:r>
              <a:rPr lang="es-AR" dirty="0"/>
              <a:t>c.ii.-Seguridad Pasiva.</a:t>
            </a:r>
          </a:p>
        </p:txBody>
      </p:sp>
    </p:spTree>
    <p:extLst>
      <p:ext uri="{BB962C8B-B14F-4D97-AF65-F5344CB8AC3E}">
        <p14:creationId xmlns:p14="http://schemas.microsoft.com/office/powerpoint/2010/main" val="3435697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p:txBody>
          <a:bodyPr/>
          <a:lstStyle/>
          <a:p>
            <a:pPr>
              <a:buNone/>
            </a:pPr>
            <a:r>
              <a:rPr lang="es-AR" dirty="0"/>
              <a:t>La Investigación Accidentológica</a:t>
            </a:r>
          </a:p>
        </p:txBody>
      </p:sp>
      <p:sp>
        <p:nvSpPr>
          <p:cNvPr id="3" name="2 Marcador de texto"/>
          <p:cNvSpPr>
            <a:spLocks noGrp="1"/>
          </p:cNvSpPr>
          <p:nvPr>
            <p:ph type="body" idx="4294967295"/>
          </p:nvPr>
        </p:nvSpPr>
        <p:spPr/>
        <p:txBody>
          <a:bodyPr/>
          <a:lstStyle/>
          <a:p>
            <a:pPr marL="108000" indent="0">
              <a:buNone/>
            </a:pPr>
            <a:r>
              <a:rPr lang="es-AR" dirty="0"/>
              <a:t>a)La Inspección Ocular. La Reconstrucción</a:t>
            </a:r>
          </a:p>
          <a:p>
            <a:pPr marL="108000" indent="0">
              <a:buNone/>
            </a:pPr>
            <a:r>
              <a:rPr lang="es-AR" dirty="0"/>
              <a:t>b)El croquis y la planimetría.</a:t>
            </a:r>
          </a:p>
          <a:p>
            <a:pPr marL="108000" indent="0">
              <a:buNone/>
            </a:pPr>
            <a:r>
              <a:rPr lang="es-AR" dirty="0"/>
              <a:t>c)La fotografía del legar del hecho.</a:t>
            </a:r>
          </a:p>
          <a:p>
            <a:pPr marL="108000" indent="0">
              <a:buNone/>
            </a:pPr>
            <a:r>
              <a:rPr lang="es-AR" dirty="0"/>
              <a:t>d)El examen mecánico.</a:t>
            </a:r>
          </a:p>
          <a:p>
            <a:pPr marL="108000" indent="0">
              <a:buNone/>
            </a:pPr>
            <a:r>
              <a:rPr lang="es-AR" dirty="0"/>
              <a:t>e)El Examen químico. Medico. Autopsia.</a:t>
            </a:r>
          </a:p>
          <a:p>
            <a:pPr marL="108000" indent="0">
              <a:buNone/>
            </a:pPr>
            <a:r>
              <a:rPr lang="es-AR" dirty="0"/>
              <a:t>f) Testimonios.</a:t>
            </a:r>
          </a:p>
        </p:txBody>
      </p:sp>
    </p:spTree>
    <p:extLst>
      <p:ext uri="{BB962C8B-B14F-4D97-AF65-F5344CB8AC3E}">
        <p14:creationId xmlns:p14="http://schemas.microsoft.com/office/powerpoint/2010/main" val="22729681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p:txBody>
          <a:bodyPr/>
          <a:lstStyle/>
          <a:p>
            <a:r>
              <a:rPr lang="es-AR" dirty="0"/>
              <a:t>La Inserción del Perito</a:t>
            </a:r>
          </a:p>
        </p:txBody>
      </p:sp>
      <p:sp>
        <p:nvSpPr>
          <p:cNvPr id="3" name="2 Marcador de texto"/>
          <p:cNvSpPr>
            <a:spLocks noGrp="1"/>
          </p:cNvSpPr>
          <p:nvPr>
            <p:ph type="body" idx="4294967295"/>
          </p:nvPr>
        </p:nvSpPr>
        <p:spPr/>
        <p:txBody>
          <a:bodyPr/>
          <a:lstStyle/>
          <a:p>
            <a:endParaRPr lang="es-AR" dirty="0"/>
          </a:p>
        </p:txBody>
      </p:sp>
    </p:spTree>
    <p:extLst>
      <p:ext uri="{BB962C8B-B14F-4D97-AF65-F5344CB8AC3E}">
        <p14:creationId xmlns:p14="http://schemas.microsoft.com/office/powerpoint/2010/main" val="14619644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p:txBody>
          <a:bodyPr/>
          <a:lstStyle/>
          <a:p>
            <a:pPr>
              <a:buNone/>
            </a:pPr>
            <a:r>
              <a:rPr lang="es-AR" dirty="0"/>
              <a:t>Anatomía del Accidente</a:t>
            </a:r>
          </a:p>
        </p:txBody>
      </p:sp>
      <p:sp>
        <p:nvSpPr>
          <p:cNvPr id="3" name="2 Marcador de texto"/>
          <p:cNvSpPr>
            <a:spLocks noGrp="1"/>
          </p:cNvSpPr>
          <p:nvPr>
            <p:ph type="body" idx="4294967295"/>
          </p:nvPr>
        </p:nvSpPr>
        <p:spPr>
          <a:xfrm>
            <a:off x="456839" y="1599840"/>
            <a:ext cx="8226360" cy="4565464"/>
          </a:xfrm>
        </p:spPr>
        <p:txBody>
          <a:bodyPr/>
          <a:lstStyle/>
          <a:p>
            <a:pPr marL="108000" indent="0">
              <a:buNone/>
            </a:pPr>
            <a:r>
              <a:rPr lang="es-AR" dirty="0"/>
              <a:t>1.-Acontecimiento Clave.</a:t>
            </a:r>
          </a:p>
          <a:p>
            <a:pPr marL="108000" indent="0">
              <a:buNone/>
            </a:pPr>
            <a:r>
              <a:rPr lang="es-AR" dirty="0"/>
              <a:t>2.-Percepción del Peligro. </a:t>
            </a:r>
          </a:p>
          <a:p>
            <a:pPr marL="108000" indent="0">
              <a:buNone/>
            </a:pPr>
            <a:r>
              <a:rPr lang="es-AR" dirty="0"/>
              <a:t>3.-Punto de Percepción posible.</a:t>
            </a:r>
          </a:p>
          <a:p>
            <a:pPr marL="108000" indent="0">
              <a:buNone/>
            </a:pPr>
            <a:r>
              <a:rPr lang="es-AR" dirty="0"/>
              <a:t>4.-Punto Ineludible.</a:t>
            </a:r>
          </a:p>
          <a:p>
            <a:pPr marL="108000" indent="0">
              <a:buNone/>
            </a:pPr>
            <a:r>
              <a:rPr lang="es-AR" dirty="0"/>
              <a:t>5.-Conducta Inicial.</a:t>
            </a:r>
          </a:p>
          <a:p>
            <a:pPr marL="108000" indent="0">
              <a:buNone/>
            </a:pPr>
            <a:r>
              <a:rPr lang="es-AR" dirty="0"/>
              <a:t>6.-Punto de conflicto máximo.</a:t>
            </a:r>
          </a:p>
          <a:p>
            <a:pPr marL="108000" indent="0">
              <a:buNone/>
            </a:pPr>
            <a:r>
              <a:rPr lang="es-AR" dirty="0"/>
              <a:t>7.-Lugar de Inmovilidad final</a:t>
            </a:r>
          </a:p>
          <a:p>
            <a:pPr marL="108000" indent="0">
              <a:buNone/>
            </a:pPr>
            <a:endParaRPr lang="es-AR" dirty="0"/>
          </a:p>
        </p:txBody>
      </p:sp>
    </p:spTree>
    <p:extLst>
      <p:ext uri="{BB962C8B-B14F-4D97-AF65-F5344CB8AC3E}">
        <p14:creationId xmlns:p14="http://schemas.microsoft.com/office/powerpoint/2010/main" val="8616436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p:txBody>
          <a:bodyPr/>
          <a:lstStyle/>
          <a:p>
            <a:pPr>
              <a:buNone/>
            </a:pPr>
            <a:r>
              <a:rPr lang="es-AR" dirty="0"/>
              <a:t>DE LOS VEHICULOS</a:t>
            </a:r>
          </a:p>
        </p:txBody>
      </p:sp>
      <p:sp>
        <p:nvSpPr>
          <p:cNvPr id="3" name="2 Marcador de texto"/>
          <p:cNvSpPr>
            <a:spLocks noGrp="1"/>
          </p:cNvSpPr>
          <p:nvPr>
            <p:ph type="body" idx="4294967295"/>
          </p:nvPr>
        </p:nvSpPr>
        <p:spPr/>
        <p:txBody>
          <a:bodyPr/>
          <a:lstStyle/>
          <a:p>
            <a:pPr marL="622350" indent="-514350">
              <a:buFont typeface="+mj-lt"/>
              <a:buAutoNum type="arabicPeriod"/>
            </a:pPr>
            <a:r>
              <a:rPr lang="es-AR" dirty="0"/>
              <a:t>Automóvil.             </a:t>
            </a:r>
            <a:r>
              <a:rPr lang="es-AR" sz="1600" dirty="0"/>
              <a:t>7</a:t>
            </a:r>
            <a:r>
              <a:rPr lang="es-AR" dirty="0"/>
              <a:t>.Carretón.</a:t>
            </a:r>
          </a:p>
          <a:p>
            <a:pPr marL="622350" indent="-514350">
              <a:buFont typeface="+mj-lt"/>
              <a:buAutoNum type="arabicPeriod"/>
            </a:pPr>
            <a:r>
              <a:rPr lang="es-AR" dirty="0"/>
              <a:t>Ambulancia.          </a:t>
            </a:r>
            <a:r>
              <a:rPr lang="es-AR" sz="1800" dirty="0"/>
              <a:t>8</a:t>
            </a:r>
            <a:r>
              <a:rPr lang="es-AR" dirty="0"/>
              <a:t>.Carro.</a:t>
            </a:r>
          </a:p>
          <a:p>
            <a:pPr marL="622350" indent="-514350">
              <a:buFont typeface="+mj-lt"/>
              <a:buAutoNum type="arabicPeriod"/>
            </a:pPr>
            <a:r>
              <a:rPr lang="es-AR" dirty="0"/>
              <a:t>Bicicleta.                </a:t>
            </a:r>
            <a:r>
              <a:rPr lang="es-AR" sz="1600" dirty="0"/>
              <a:t>9</a:t>
            </a:r>
            <a:r>
              <a:rPr lang="es-AR" dirty="0"/>
              <a:t>.Ciclomotor.</a:t>
            </a:r>
          </a:p>
          <a:p>
            <a:pPr marL="622350" indent="-514350">
              <a:buFont typeface="+mj-lt"/>
              <a:buAutoNum type="arabicPeriod"/>
            </a:pPr>
            <a:r>
              <a:rPr lang="es-AR" dirty="0"/>
              <a:t>Casa rodante.       </a:t>
            </a:r>
            <a:r>
              <a:rPr lang="es-AR" sz="1600" dirty="0"/>
              <a:t>10</a:t>
            </a:r>
            <a:r>
              <a:rPr lang="es-AR" dirty="0"/>
              <a:t>.Motocicleta.</a:t>
            </a:r>
          </a:p>
          <a:p>
            <a:pPr marL="622350" indent="-514350">
              <a:buFont typeface="+mj-lt"/>
              <a:buAutoNum type="arabicPeriod"/>
            </a:pPr>
            <a:r>
              <a:rPr lang="es-AR" dirty="0"/>
              <a:t>Camioneta.           </a:t>
            </a:r>
            <a:r>
              <a:rPr lang="es-AR" sz="1600" dirty="0"/>
              <a:t>11</a:t>
            </a:r>
            <a:r>
              <a:rPr lang="es-AR" dirty="0"/>
              <a:t>.Ómnibus.</a:t>
            </a:r>
          </a:p>
          <a:p>
            <a:pPr marL="622350" indent="-514350">
              <a:buFont typeface="+mj-lt"/>
              <a:buAutoNum type="arabicPeriod"/>
            </a:pPr>
            <a:r>
              <a:rPr lang="es-AR" dirty="0"/>
              <a:t>Casa rodante.       </a:t>
            </a:r>
            <a:r>
              <a:rPr lang="es-AR" sz="1600" dirty="0"/>
              <a:t>12</a:t>
            </a:r>
            <a:r>
              <a:rPr lang="es-AR" dirty="0"/>
              <a:t>.Remises.</a:t>
            </a:r>
          </a:p>
        </p:txBody>
      </p:sp>
    </p:spTree>
    <p:extLst>
      <p:ext uri="{BB962C8B-B14F-4D97-AF65-F5344CB8AC3E}">
        <p14:creationId xmlns:p14="http://schemas.microsoft.com/office/powerpoint/2010/main" val="9571783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273600"/>
            <a:ext cx="8229240" cy="1355200"/>
          </a:xfrm>
        </p:spPr>
        <p:txBody>
          <a:bodyPr/>
          <a:lstStyle/>
          <a:p>
            <a:pPr marL="108000" indent="0" algn="l">
              <a:buNone/>
            </a:pPr>
            <a:r>
              <a:rPr lang="es-AR" sz="3200" dirty="0"/>
              <a:t>13.Semirremolque.</a:t>
            </a:r>
            <a:br>
              <a:rPr lang="es-AR" sz="3200" dirty="0"/>
            </a:br>
            <a:r>
              <a:rPr lang="es-AR" sz="3200" dirty="0"/>
              <a:t>14.Taxi.</a:t>
            </a:r>
            <a:br>
              <a:rPr lang="es-AR" sz="3200" dirty="0"/>
            </a:br>
            <a:r>
              <a:rPr lang="es-AR" sz="3200" dirty="0"/>
              <a:t>15.Tractor.</a:t>
            </a:r>
            <a:br>
              <a:rPr lang="es-AR" sz="3200" dirty="0"/>
            </a:br>
            <a:endParaRPr lang="es-AR" sz="3200" dirty="0"/>
          </a:p>
        </p:txBody>
      </p:sp>
      <p:sp>
        <p:nvSpPr>
          <p:cNvPr id="3" name="2 Marcador de texto"/>
          <p:cNvSpPr>
            <a:spLocks noGrp="1"/>
          </p:cNvSpPr>
          <p:nvPr>
            <p:ph type="body" idx="4294967295"/>
          </p:nvPr>
        </p:nvSpPr>
        <p:spPr>
          <a:xfrm>
            <a:off x="457200" y="1484784"/>
            <a:ext cx="8507288" cy="5112568"/>
          </a:xfrm>
        </p:spPr>
        <p:txBody>
          <a:bodyPr/>
          <a:lstStyle/>
          <a:p>
            <a:pPr marL="108000" indent="0">
              <a:buNone/>
            </a:pPr>
            <a:r>
              <a:rPr lang="es-AR" u="sng" dirty="0"/>
              <a:t>1.VEHÍCULOS PARTICULARES</a:t>
            </a:r>
            <a:r>
              <a:rPr lang="es-AR" dirty="0"/>
              <a:t>:</a:t>
            </a:r>
          </a:p>
          <a:p>
            <a:pPr marL="108000" indent="0">
              <a:buNone/>
            </a:pPr>
            <a:r>
              <a:rPr lang="es-AR" dirty="0"/>
              <a:t>1.a.Automóvil.</a:t>
            </a:r>
          </a:p>
          <a:p>
            <a:pPr marL="108000" indent="0">
              <a:buNone/>
            </a:pPr>
            <a:r>
              <a:rPr lang="es-AR" dirty="0"/>
              <a:t>1.b.Motovehículos:i) Ciclomotor; ii)Motocicleta; iii)Triciclo; iv)Bicicleta;</a:t>
            </a:r>
          </a:p>
          <a:p>
            <a:pPr marL="108000" indent="0">
              <a:buNone/>
            </a:pPr>
            <a:r>
              <a:rPr lang="es-AR" u="sng" dirty="0"/>
              <a:t>2.VEHÍCULOS DE TRANSPORTE</a:t>
            </a:r>
            <a:r>
              <a:rPr lang="es-AR" dirty="0"/>
              <a:t>:</a:t>
            </a:r>
          </a:p>
          <a:p>
            <a:pPr marL="108000" indent="0">
              <a:buNone/>
            </a:pPr>
            <a:r>
              <a:rPr lang="es-AR" dirty="0"/>
              <a:t>2.a.TRANSPORTE DE CARGAS. i)Tracción animal: ii)Carga indivisible; iii)Carga Liviana. iv)Contenedores; v)Carga Peligrosa; vi)Carga a granel; vii)Maquinaria Especial.</a:t>
            </a:r>
          </a:p>
        </p:txBody>
      </p:sp>
    </p:spTree>
    <p:extLst>
      <p:ext uri="{BB962C8B-B14F-4D97-AF65-F5344CB8AC3E}">
        <p14:creationId xmlns:p14="http://schemas.microsoft.com/office/powerpoint/2010/main" val="1302167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name="page7">
    <p:spTree>
      <p:nvGrpSpPr>
        <p:cNvPr id="1" name=""/>
        <p:cNvGrpSpPr/>
        <p:nvPr/>
      </p:nvGrpSpPr>
      <p:grpSpPr>
        <a:xfrm>
          <a:off x="0" y="0"/>
          <a:ext cx="0" cy="0"/>
          <a:chOff x="0" y="0"/>
          <a:chExt cx="0" cy="0"/>
        </a:xfrm>
      </p:grpSpPr>
      <p:sp>
        <p:nvSpPr>
          <p:cNvPr id="2" name="Rectangle 1"/>
          <p:cNvSpPr/>
          <p:nvPr/>
        </p:nvSpPr>
        <p:spPr>
          <a:xfrm>
            <a:off x="-214200" y="857159"/>
            <a:ext cx="9358200" cy="11912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1" compatLnSpc="0">
            <a:spAutoFit/>
          </a:body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sz="3600" b="1" i="1" u="sng" strike="noStrike" kern="1200" spc="0" baseline="0">
                <a:ln>
                  <a:noFill/>
                </a:ln>
                <a:solidFill>
                  <a:srgbClr val="000000"/>
                </a:solidFill>
                <a:uFillTx/>
                <a:latin typeface="Times New Roman" pitchFamily="18"/>
                <a:ea typeface="Times New Roman" pitchFamily="18"/>
                <a:cs typeface="Times New Roman" pitchFamily="18"/>
              </a:rPr>
              <a:t>CRITERIOS DE CLASIFICACION DE</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sz="3600" b="1" i="1" u="sng" strike="noStrike" kern="1200" spc="0" baseline="0">
                <a:ln>
                  <a:noFill/>
                </a:ln>
                <a:solidFill>
                  <a:srgbClr val="000000"/>
                </a:solidFill>
                <a:uFillTx/>
                <a:latin typeface="Times New Roman" pitchFamily="18"/>
                <a:ea typeface="Times New Roman" pitchFamily="18"/>
                <a:cs typeface="Times New Roman" pitchFamily="18"/>
              </a:rPr>
              <a:t>LOS ACCIDENTES DE TRANSITO</a:t>
            </a:r>
          </a:p>
        </p:txBody>
      </p:sp>
      <p:sp>
        <p:nvSpPr>
          <p:cNvPr id="3" name="Rectangle 2"/>
          <p:cNvSpPr/>
          <p:nvPr/>
        </p:nvSpPr>
        <p:spPr>
          <a:xfrm>
            <a:off x="284260" y="1968472"/>
            <a:ext cx="7275879" cy="493237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spAutoFit/>
          </a:bodyPr>
          <a:lstStyle/>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sz="2400" b="1" i="1" u="none" strike="noStrike" kern="1200" spc="0" baseline="0" dirty="0">
                <a:ln>
                  <a:noFill/>
                </a:ln>
                <a:solidFill>
                  <a:srgbClr val="000000"/>
                </a:solidFill>
                <a:latin typeface="Times New Roman" pitchFamily="18"/>
                <a:ea typeface="Times New Roman" pitchFamily="18"/>
                <a:cs typeface="Times New Roman" pitchFamily="18"/>
              </a:rPr>
              <a:t>1.-POR SU SITUACION: pueden ser</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sz="2400" b="1" i="1" u="none" strike="noStrike" kern="1200" spc="0" baseline="0" dirty="0">
                <a:ln>
                  <a:noFill/>
                </a:ln>
                <a:solidFill>
                  <a:srgbClr val="000000"/>
                </a:solidFill>
                <a:latin typeface="Times New Roman" pitchFamily="18"/>
                <a:ea typeface="Times New Roman" pitchFamily="18"/>
                <a:cs typeface="Times New Roman" pitchFamily="18"/>
              </a:rPr>
              <a:t>    1.1.-Urbanos.</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sz="2400" b="1" i="1" u="none" strike="noStrike" kern="1200" spc="0" baseline="0" dirty="0">
                <a:ln>
                  <a:noFill/>
                </a:ln>
                <a:solidFill>
                  <a:srgbClr val="000000"/>
                </a:solidFill>
                <a:latin typeface="Times New Roman" pitchFamily="18"/>
                <a:ea typeface="Times New Roman" pitchFamily="18"/>
                <a:cs typeface="Times New Roman" pitchFamily="18"/>
              </a:rPr>
              <a:t>    1.2.-Interurbanos</a:t>
            </a:r>
            <a:r>
              <a:rPr lang="es-AR" sz="2400" b="1" i="0" u="none" strike="noStrike" kern="1200" spc="0" baseline="0" dirty="0">
                <a:ln>
                  <a:noFill/>
                </a:ln>
                <a:solidFill>
                  <a:srgbClr val="000000"/>
                </a:solidFill>
                <a:latin typeface="Arial" pitchFamily="18"/>
                <a:ea typeface="Times New Roman" pitchFamily="18"/>
                <a:cs typeface="Times New Roman" pitchFamily="18"/>
              </a:rPr>
              <a:t>.</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sz="2400" b="1" i="0" u="none" strike="noStrike" kern="1200" spc="0" baseline="0" dirty="0">
                <a:ln>
                  <a:noFill/>
                </a:ln>
                <a:solidFill>
                  <a:srgbClr val="000000"/>
                </a:solidFill>
                <a:latin typeface="Arial" pitchFamily="18"/>
                <a:ea typeface="Times New Roman" pitchFamily="18"/>
                <a:cs typeface="Times New Roman" pitchFamily="18"/>
              </a:rPr>
              <a:t>   1.3.-Rural.</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AR" sz="1000" b="1" i="0" u="none" strike="noStrike" kern="1200" spc="0" baseline="0" dirty="0">
              <a:ln>
                <a:noFill/>
              </a:ln>
              <a:solidFill>
                <a:srgbClr val="000000"/>
              </a:solidFill>
              <a:latin typeface="Arial" pitchFamily="18"/>
              <a:ea typeface="Times New Roman" pitchFamily="18"/>
              <a:cs typeface="Times New Roman" pitchFamily="18"/>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sz="2400" b="1" i="1" u="none" strike="noStrike" kern="1200" spc="0" baseline="0" dirty="0">
                <a:ln>
                  <a:noFill/>
                </a:ln>
                <a:solidFill>
                  <a:srgbClr val="000000"/>
                </a:solidFill>
                <a:latin typeface="Times New Roman" pitchFamily="18"/>
                <a:ea typeface="Times New Roman" pitchFamily="18"/>
                <a:cs typeface="Times New Roman" pitchFamily="18"/>
              </a:rPr>
              <a:t>2.-POR SUS RESULTADOS:</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sz="2400" b="1" i="1" u="none" strike="noStrike" kern="1200" spc="0" baseline="0" dirty="0">
                <a:ln>
                  <a:noFill/>
                </a:ln>
                <a:solidFill>
                  <a:srgbClr val="000000"/>
                </a:solidFill>
                <a:latin typeface="Times New Roman" pitchFamily="18"/>
                <a:ea typeface="Times New Roman" pitchFamily="18"/>
                <a:cs typeface="Times New Roman" pitchFamily="18"/>
              </a:rPr>
              <a:t>     2.1.-Mortales.94</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sz="2400" b="1" i="1" u="none" strike="noStrike" kern="1200" spc="0" baseline="0" dirty="0">
                <a:ln>
                  <a:noFill/>
                </a:ln>
                <a:solidFill>
                  <a:srgbClr val="000000"/>
                </a:solidFill>
                <a:latin typeface="Times New Roman" pitchFamily="18"/>
                <a:ea typeface="Times New Roman" pitchFamily="18"/>
                <a:cs typeface="Times New Roman" pitchFamily="18"/>
              </a:rPr>
              <a:t>     2.2.-Con heridos.</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sz="2400" b="1" i="1" u="none" strike="noStrike" kern="1200" spc="0" baseline="0" dirty="0">
                <a:ln>
                  <a:noFill/>
                </a:ln>
                <a:solidFill>
                  <a:srgbClr val="000000"/>
                </a:solidFill>
                <a:latin typeface="Times New Roman" pitchFamily="18"/>
                <a:ea typeface="Times New Roman" pitchFamily="18"/>
                <a:cs typeface="Times New Roman" pitchFamily="18"/>
              </a:rPr>
              <a:t>     2.3.-Con daños materiales.1112</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AR" sz="1000" b="1" i="1" u="none" strike="noStrike" kern="1200" spc="0" baseline="0" dirty="0">
              <a:ln>
                <a:noFill/>
              </a:ln>
              <a:solidFill>
                <a:srgbClr val="000000"/>
              </a:solidFill>
              <a:latin typeface="Times New Roman" pitchFamily="18"/>
              <a:ea typeface="Times New Roman" pitchFamily="18"/>
              <a:cs typeface="Times New Roman" pitchFamily="18"/>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sz="2400" b="1" i="1" u="none" strike="noStrike" kern="1200" spc="0" baseline="0" dirty="0">
                <a:ln>
                  <a:noFill/>
                </a:ln>
                <a:solidFill>
                  <a:srgbClr val="000000"/>
                </a:solidFill>
                <a:latin typeface="Times New Roman" pitchFamily="18"/>
                <a:ea typeface="Times New Roman" pitchFamily="18"/>
                <a:cs typeface="Times New Roman" pitchFamily="18"/>
              </a:rPr>
              <a:t>3.-POR EL NUMERO DE VEHICULO IMPLICADOS.</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sz="2400" b="1" i="1" u="none" strike="noStrike" kern="1200" spc="0" baseline="0" dirty="0">
                <a:ln>
                  <a:noFill/>
                </a:ln>
                <a:solidFill>
                  <a:srgbClr val="000000"/>
                </a:solidFill>
                <a:latin typeface="Times New Roman" pitchFamily="18"/>
                <a:ea typeface="Times New Roman" pitchFamily="18"/>
                <a:cs typeface="Times New Roman" pitchFamily="18"/>
              </a:rPr>
              <a:t>3.1-Simples.</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sz="2400" b="1" i="1" u="none" strike="noStrike" kern="1200" spc="0" baseline="0" dirty="0">
                <a:ln>
                  <a:noFill/>
                </a:ln>
                <a:solidFill>
                  <a:srgbClr val="000000"/>
                </a:solidFill>
                <a:latin typeface="Times New Roman" pitchFamily="18"/>
                <a:ea typeface="Times New Roman" pitchFamily="18"/>
                <a:cs typeface="Times New Roman" pitchFamily="18"/>
              </a:rPr>
              <a:t> 3.2.-Complejos.</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AR" sz="1100" b="1" i="0" u="none" strike="noStrike" kern="1200" spc="0" baseline="0" dirty="0">
              <a:ln>
                <a:noFill/>
              </a:ln>
              <a:solidFill>
                <a:srgbClr val="000000"/>
              </a:solidFill>
              <a:latin typeface="Arial" pitchFamily="18"/>
              <a:ea typeface="Times New Roman" pitchFamily="18"/>
              <a:cs typeface="Times New Roman" pitchFamily="18"/>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AR" sz="1100" b="1" i="0" u="none" strike="noStrike" kern="1200" spc="0" baseline="0" dirty="0">
              <a:ln>
                <a:noFill/>
              </a:ln>
              <a:solidFill>
                <a:srgbClr val="000000"/>
              </a:solidFill>
              <a:latin typeface="Arial" pitchFamily="18"/>
              <a:ea typeface="Arial Unicode MS" pitchFamily="2"/>
              <a:cs typeface="Arial Unicode MS"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AR" sz="1100" b="1" i="0" u="none" strike="noStrike" kern="1200" spc="0" baseline="0" dirty="0">
              <a:ln>
                <a:noFill/>
              </a:ln>
              <a:solidFill>
                <a:srgbClr val="000000"/>
              </a:solidFill>
              <a:latin typeface="Arial" pitchFamily="18"/>
              <a:ea typeface="Arial Unicode MS" pitchFamily="2"/>
              <a:cs typeface="Arial Unicode MS"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AR" sz="1100" b="1" i="0" u="none" strike="noStrike" kern="1200" spc="0" baseline="0" dirty="0">
              <a:ln>
                <a:noFill/>
              </a:ln>
              <a:solidFill>
                <a:srgbClr val="000000"/>
              </a:solidFill>
              <a:latin typeface="Arial" pitchFamily="18"/>
              <a:ea typeface="Arial Unicode MS" pitchFamily="2"/>
              <a:cs typeface="Arial Unicode MS" pitchFamily="2"/>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p:txBody>
          <a:bodyPr/>
          <a:lstStyle/>
          <a:p>
            <a:pPr algn="l">
              <a:buNone/>
            </a:pPr>
            <a:r>
              <a:rPr lang="es-AR" sz="3200" dirty="0"/>
              <a:t>2.b.</a:t>
            </a:r>
            <a:r>
              <a:rPr lang="es-AR" sz="3200" u="sng" dirty="0"/>
              <a:t>TRANSPORTE DE PASAJEROS</a:t>
            </a:r>
          </a:p>
        </p:txBody>
      </p:sp>
      <p:sp>
        <p:nvSpPr>
          <p:cNvPr id="3" name="2 Marcador de texto"/>
          <p:cNvSpPr>
            <a:spLocks noGrp="1"/>
          </p:cNvSpPr>
          <p:nvPr>
            <p:ph type="body" idx="4294967295"/>
          </p:nvPr>
        </p:nvSpPr>
        <p:spPr>
          <a:xfrm>
            <a:off x="457200" y="1124744"/>
            <a:ext cx="8046360" cy="5544616"/>
          </a:xfrm>
        </p:spPr>
        <p:txBody>
          <a:bodyPr/>
          <a:lstStyle/>
          <a:p>
            <a:pPr marL="108000" indent="0">
              <a:buNone/>
            </a:pPr>
            <a:r>
              <a:rPr lang="es-AR" dirty="0"/>
              <a:t>2.b.i)Transporte Colectivo de Pasajeros: </a:t>
            </a:r>
          </a:p>
          <a:p>
            <a:pPr>
              <a:buFont typeface="Arial" panose="020B0604020202020204" pitchFamily="34" charset="0"/>
              <a:buChar char="•"/>
            </a:pPr>
            <a:r>
              <a:rPr lang="es-AR" dirty="0"/>
              <a:t>Transporte de media y larga distancia.</a:t>
            </a:r>
          </a:p>
          <a:p>
            <a:pPr>
              <a:buFont typeface="Arial" panose="020B0604020202020204" pitchFamily="34" charset="0"/>
              <a:buChar char="•"/>
            </a:pPr>
            <a:r>
              <a:rPr lang="es-AR" dirty="0"/>
              <a:t>Transporte Urbano y Suburbano. </a:t>
            </a:r>
          </a:p>
          <a:p>
            <a:pPr>
              <a:buFont typeface="Arial" panose="020B0604020202020204" pitchFamily="34" charset="0"/>
              <a:buChar char="•"/>
            </a:pPr>
            <a:r>
              <a:rPr lang="es-AR" dirty="0"/>
              <a:t>Transporte de Escolares.</a:t>
            </a:r>
          </a:p>
          <a:p>
            <a:pPr marL="108000" indent="0">
              <a:buNone/>
            </a:pPr>
            <a:r>
              <a:rPr lang="es-AR" dirty="0"/>
              <a:t>2.b.ii)Transporte en automóviles:</a:t>
            </a:r>
          </a:p>
          <a:p>
            <a:pPr marL="108000" indent="0">
              <a:buNone/>
            </a:pPr>
            <a:r>
              <a:rPr lang="es-AR" dirty="0"/>
              <a:t>.   Taxímetros       . Traslados especiales.</a:t>
            </a:r>
          </a:p>
          <a:p>
            <a:pPr marL="108000" indent="0">
              <a:buNone/>
            </a:pPr>
            <a:r>
              <a:rPr lang="es-AR" dirty="0"/>
              <a:t>.    Remises.         .Transporte de vehículos                         de emergencia.</a:t>
            </a:r>
          </a:p>
          <a:p>
            <a:pPr marL="108000" indent="0">
              <a:buNone/>
            </a:pPr>
            <a:endParaRPr lang="es-AR" dirty="0"/>
          </a:p>
          <a:p>
            <a:pPr marL="108000" indent="0">
              <a:buNone/>
            </a:pPr>
            <a:endParaRPr lang="es-AR" dirty="0"/>
          </a:p>
        </p:txBody>
      </p:sp>
    </p:spTree>
    <p:extLst>
      <p:ext uri="{BB962C8B-B14F-4D97-AF65-F5344CB8AC3E}">
        <p14:creationId xmlns:p14="http://schemas.microsoft.com/office/powerpoint/2010/main" val="19008610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p:txBody>
          <a:bodyPr/>
          <a:lstStyle/>
          <a:p>
            <a:endParaRPr lang="es-AR"/>
          </a:p>
        </p:txBody>
      </p:sp>
      <p:sp>
        <p:nvSpPr>
          <p:cNvPr id="3" name="2 Marcador de texto"/>
          <p:cNvSpPr>
            <a:spLocks noGrp="1"/>
          </p:cNvSpPr>
          <p:nvPr>
            <p:ph type="body" idx="4294967295"/>
          </p:nvPr>
        </p:nvSpPr>
        <p:spPr/>
        <p:txBody>
          <a:bodyPr/>
          <a:lstStyle/>
          <a:p>
            <a:endParaRPr lang="es-AR"/>
          </a:p>
        </p:txBody>
      </p:sp>
    </p:spTree>
    <p:extLst>
      <p:ext uri="{BB962C8B-B14F-4D97-AF65-F5344CB8AC3E}">
        <p14:creationId xmlns:p14="http://schemas.microsoft.com/office/powerpoint/2010/main" val="3104412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name="page8">
    <p:spTree>
      <p:nvGrpSpPr>
        <p:cNvPr id="1" name=""/>
        <p:cNvGrpSpPr/>
        <p:nvPr/>
      </p:nvGrpSpPr>
      <p:grpSpPr>
        <a:xfrm>
          <a:off x="0" y="0"/>
          <a:ext cx="0" cy="0"/>
          <a:chOff x="0" y="0"/>
          <a:chExt cx="0" cy="0"/>
        </a:xfrm>
      </p:grpSpPr>
      <p:sp>
        <p:nvSpPr>
          <p:cNvPr id="2" name="Rectangle 1"/>
          <p:cNvSpPr/>
          <p:nvPr/>
        </p:nvSpPr>
        <p:spPr>
          <a:xfrm>
            <a:off x="0" y="0"/>
            <a:ext cx="9144000" cy="68580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w="25560">
            <a:solidFill>
              <a:srgbClr val="385D8A"/>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3" name="Rectangle 2"/>
          <p:cNvSpPr/>
          <p:nvPr/>
        </p:nvSpPr>
        <p:spPr>
          <a:xfrm>
            <a:off x="214200" y="285840"/>
            <a:ext cx="8501040" cy="350531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s-AR" sz="3200" b="1" i="1" u="none" strike="noStrike" kern="1200" spc="0" baseline="0">
                <a:ln>
                  <a:noFill/>
                </a:ln>
                <a:solidFill>
                  <a:srgbClr val="000000"/>
                </a:solidFill>
                <a:latin typeface="Times New Roman" pitchFamily="18"/>
                <a:ea typeface="Times New Roman" pitchFamily="18"/>
                <a:cs typeface="Times New Roman" pitchFamily="18"/>
              </a:rPr>
              <a:t>4.-POR EL MODO EN QUE SE PRODUCEN.</a:t>
            </a:r>
          </a:p>
          <a:p>
            <a:pPr marL="0" marR="0" lvl="0" indent="0" algn="l" rtl="0" hangingPunct="1">
              <a:lnSpc>
                <a:spcPct val="100000"/>
              </a:lnSpc>
              <a:spcBef>
                <a:spcPts val="0"/>
              </a:spcBef>
              <a:spcAft>
                <a:spcPts val="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es-AR" sz="3200" b="1" i="1" u="none" strike="noStrike" kern="1200" spc="0" baseline="0">
                <a:ln>
                  <a:noFill/>
                </a:ln>
                <a:solidFill>
                  <a:srgbClr val="000000"/>
                </a:solidFill>
                <a:latin typeface="Times New Roman" pitchFamily="18"/>
                <a:ea typeface="Times New Roman" pitchFamily="18"/>
                <a:cs typeface="Times New Roman" pitchFamily="18"/>
              </a:rPr>
              <a:t>	4.1.-CHOQUES.</a:t>
            </a:r>
          </a:p>
          <a:p>
            <a:pPr marL="0" marR="0" lvl="0" indent="0" algn="l" rtl="0" hangingPunct="1">
              <a:lnSpc>
                <a:spcPct val="100000"/>
              </a:lnSpc>
              <a:spcBef>
                <a:spcPts val="0"/>
              </a:spcBef>
              <a:spcAft>
                <a:spcPts val="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es-AR" sz="3200" b="1" i="1" u="none" strike="noStrike" kern="1200" spc="0" baseline="0">
                <a:ln>
                  <a:noFill/>
                </a:ln>
                <a:solidFill>
                  <a:srgbClr val="000000"/>
                </a:solidFill>
                <a:latin typeface="Times New Roman" pitchFamily="18"/>
                <a:ea typeface="Times New Roman" pitchFamily="18"/>
                <a:cs typeface="Times New Roman" pitchFamily="18"/>
              </a:rPr>
              <a:t>	 4.2.-COLISIONES.</a:t>
            </a:r>
          </a:p>
          <a:p>
            <a:pPr marL="1371599" marR="0" lvl="3" indent="0" algn="l" rtl="0" hangingPunct="1">
              <a:lnSpc>
                <a:spcPct val="100000"/>
              </a:lnSpc>
              <a:spcBef>
                <a:spcPts val="0"/>
              </a:spcBef>
              <a:spcAft>
                <a:spcPts val="0"/>
              </a:spcAft>
              <a:buNone/>
              <a:tabLst>
                <a:tab pos="1371599" algn="l"/>
                <a:tab pos="1820518" algn="l"/>
                <a:tab pos="2269798" algn="l"/>
                <a:tab pos="2719079" algn="l"/>
                <a:tab pos="3168359" algn="l"/>
                <a:tab pos="3617639" algn="l"/>
                <a:tab pos="4066919" algn="l"/>
                <a:tab pos="4516199" algn="l"/>
                <a:tab pos="4965479" algn="l"/>
                <a:tab pos="5414758" algn="l"/>
                <a:tab pos="5864039" algn="l"/>
                <a:tab pos="6313318" algn="l"/>
                <a:tab pos="6762599" algn="l"/>
                <a:tab pos="7211879" algn="l"/>
                <a:tab pos="7661159" algn="l"/>
                <a:tab pos="8110439" algn="l"/>
                <a:tab pos="8559719" algn="l"/>
                <a:tab pos="9008999" algn="l"/>
                <a:tab pos="9458278" algn="l"/>
                <a:tab pos="9907559" algn="l"/>
                <a:tab pos="10356839" algn="l"/>
              </a:tabLst>
            </a:pPr>
            <a:r>
              <a:rPr lang="es-AR" sz="3200" b="1" i="1" u="none" strike="noStrike" kern="1200" spc="0" baseline="0">
                <a:ln>
                  <a:noFill/>
                </a:ln>
                <a:solidFill>
                  <a:srgbClr val="000000"/>
                </a:solidFill>
                <a:latin typeface="Times New Roman" pitchFamily="18"/>
                <a:ea typeface="Times New Roman" pitchFamily="18"/>
                <a:cs typeface="Times New Roman" pitchFamily="18"/>
              </a:rPr>
              <a:t>4.2.1.FRONTALES:</a:t>
            </a:r>
          </a:p>
          <a:p>
            <a:pPr marL="1828800" marR="0" lvl="4" indent="0" algn="l" rtl="0" hangingPunct="1">
              <a:lnSpc>
                <a:spcPct val="100000"/>
              </a:lnSpc>
              <a:spcBef>
                <a:spcPts val="0"/>
              </a:spcBef>
              <a:spcAft>
                <a:spcPts val="0"/>
              </a:spcAft>
              <a:buNone/>
              <a:tabLst>
                <a:tab pos="1828800" algn="l"/>
                <a:tab pos="2277719" algn="l"/>
                <a:tab pos="2726999" algn="l"/>
                <a:tab pos="3176280" algn="l"/>
                <a:tab pos="3625560" algn="l"/>
                <a:tab pos="4074840" algn="l"/>
                <a:tab pos="4524120" algn="l"/>
                <a:tab pos="4973400" algn="l"/>
                <a:tab pos="5422680" algn="l"/>
                <a:tab pos="5871959" algn="l"/>
                <a:tab pos="6321240" algn="l"/>
                <a:tab pos="6770519" algn="l"/>
                <a:tab pos="7219800" algn="l"/>
                <a:tab pos="7669080" algn="l"/>
                <a:tab pos="8118360" algn="l"/>
                <a:tab pos="8567640" algn="l"/>
                <a:tab pos="9016920" algn="l"/>
                <a:tab pos="9466200" algn="l"/>
                <a:tab pos="9915479" algn="l"/>
                <a:tab pos="10364760" algn="l"/>
                <a:tab pos="10814040" algn="l"/>
              </a:tabLst>
            </a:pPr>
            <a:r>
              <a:rPr lang="es-AR" sz="3200" b="1" i="1" u="none" strike="noStrike" kern="1200" spc="0" baseline="0">
                <a:ln>
                  <a:noFill/>
                </a:ln>
                <a:solidFill>
                  <a:srgbClr val="000000"/>
                </a:solidFill>
                <a:latin typeface="Times New Roman" pitchFamily="18"/>
                <a:ea typeface="Times New Roman" pitchFamily="18"/>
                <a:cs typeface="Times New Roman" pitchFamily="18"/>
              </a:rPr>
              <a:t>4.2.1.1.-FRONTAL CENTRAL</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s-AR" sz="3200" b="1" i="1" u="none" strike="noStrike" kern="1200" spc="0" baseline="0">
              <a:ln>
                <a:noFill/>
              </a:ln>
              <a:solidFill>
                <a:srgbClr val="000000"/>
              </a:solidFill>
              <a:latin typeface="Times New Roman" pitchFamily="18"/>
              <a:ea typeface="Times New Roman" pitchFamily="18"/>
              <a:cs typeface="Times New Roman" pitchFamily="18"/>
            </a:endParaRPr>
          </a:p>
        </p:txBody>
      </p:sp>
      <p:pic>
        <p:nvPicPr>
          <p:cNvPr id="4" name="Picture 3"/>
          <p:cNvPicPr>
            <a:picLocks noChangeAspect="1"/>
          </p:cNvPicPr>
          <p:nvPr/>
        </p:nvPicPr>
        <p:blipFill>
          <a:blip r:embed="rId3">
            <a:lum/>
            <a:alphaModFix/>
          </a:blip>
          <a:srcRect/>
          <a:stretch>
            <a:fillRect/>
          </a:stretch>
        </p:blipFill>
        <p:spPr>
          <a:xfrm>
            <a:off x="-10800" y="3071880"/>
            <a:ext cx="9144000" cy="18572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name="page9">
    <p:spTree>
      <p:nvGrpSpPr>
        <p:cNvPr id="1" name=""/>
        <p:cNvGrpSpPr/>
        <p:nvPr/>
      </p:nvGrpSpPr>
      <p:grpSpPr>
        <a:xfrm>
          <a:off x="0" y="0"/>
          <a:ext cx="0" cy="0"/>
          <a:chOff x="0" y="0"/>
          <a:chExt cx="0" cy="0"/>
        </a:xfrm>
      </p:grpSpPr>
      <p:sp>
        <p:nvSpPr>
          <p:cNvPr id="2" name="Rectangle 1"/>
          <p:cNvSpPr/>
          <p:nvPr/>
        </p:nvSpPr>
        <p:spPr>
          <a:xfrm>
            <a:off x="0" y="0"/>
            <a:ext cx="9144000" cy="68580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w="25560">
            <a:solidFill>
              <a:srgbClr val="385D8A"/>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s-AR" sz="1800" b="0" i="0" u="none" strike="noStrike" kern="1200">
              <a:ln>
                <a:noFill/>
              </a:ln>
              <a:latin typeface="Arial" pitchFamily="18"/>
              <a:ea typeface="Microsoft YaHei" pitchFamily="2"/>
              <a:cs typeface="Mangal" pitchFamily="2"/>
            </a:endParaRPr>
          </a:p>
        </p:txBody>
      </p:sp>
      <p:sp>
        <p:nvSpPr>
          <p:cNvPr id="3" name="Text Box 2"/>
          <p:cNvSpPr/>
          <p:nvPr/>
        </p:nvSpPr>
        <p:spPr>
          <a:xfrm>
            <a:off x="-1143000" y="928800"/>
            <a:ext cx="8072279" cy="5814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1280" algn="l"/>
                <a:tab pos="10780560" algn="l"/>
                <a:tab pos="10782000" algn="l"/>
              </a:tabLst>
            </a:pPr>
            <a:r>
              <a:rPr lang="es-AR" sz="2000" b="1" i="1" u="none" strike="noStrike" kern="1200" spc="0" baseline="0">
                <a:ln>
                  <a:noFill/>
                </a:ln>
                <a:solidFill>
                  <a:srgbClr val="1F497D"/>
                </a:solidFill>
                <a:latin typeface="Times New Roman" pitchFamily="18"/>
                <a:ea typeface="Times New Roman" pitchFamily="18"/>
                <a:cs typeface="Times New Roman" pitchFamily="18"/>
              </a:rPr>
              <a:t>		</a:t>
            </a:r>
            <a:r>
              <a:rPr lang="es-AR" sz="3200" b="1" i="1" u="none" strike="noStrike" kern="1200" spc="0" baseline="0">
                <a:ln>
                  <a:noFill/>
                </a:ln>
                <a:solidFill>
                  <a:srgbClr val="000000"/>
                </a:solidFill>
                <a:latin typeface="Times New Roman" pitchFamily="18"/>
                <a:ea typeface="Times New Roman" pitchFamily="18"/>
                <a:cs typeface="Times New Roman" pitchFamily="18"/>
              </a:rPr>
              <a:t>4.2.1.2.-FRONTAL EXCENTRICO</a:t>
            </a:r>
            <a:r>
              <a:rPr lang="es-AR" sz="2000" b="1" i="1" u="none" strike="noStrike" kern="1200" spc="0" baseline="0">
                <a:ln>
                  <a:noFill/>
                </a:ln>
                <a:solidFill>
                  <a:srgbClr val="000000"/>
                </a:solidFill>
                <a:latin typeface="Times New Roman" pitchFamily="18"/>
                <a:ea typeface="Times New Roman" pitchFamily="18"/>
                <a:cs typeface="Times New Roman" pitchFamily="18"/>
              </a:rPr>
              <a:t>.</a:t>
            </a:r>
          </a:p>
        </p:txBody>
      </p:sp>
      <p:pic>
        <p:nvPicPr>
          <p:cNvPr id="4" name="Picture 3"/>
          <p:cNvPicPr>
            <a:picLocks noChangeAspect="1"/>
          </p:cNvPicPr>
          <p:nvPr/>
        </p:nvPicPr>
        <p:blipFill>
          <a:blip r:embed="rId3">
            <a:lum/>
            <a:alphaModFix/>
          </a:blip>
          <a:srcRect/>
          <a:stretch>
            <a:fillRect/>
          </a:stretch>
        </p:blipFill>
        <p:spPr>
          <a:xfrm>
            <a:off x="0" y="2143080"/>
            <a:ext cx="9144000" cy="2643120"/>
          </a:xfrm>
          <a:prstGeom prst="rect">
            <a:avLst/>
          </a:prstGeom>
          <a:noFill/>
          <a:ln>
            <a:noFill/>
          </a:ln>
        </p:spPr>
      </p:pic>
    </p:spTree>
  </p:cSld>
  <p:clrMapOvr>
    <a:masterClrMapping/>
  </p:clrMapOvr>
</p:sld>
</file>

<file path=ppt/theme/theme1.xml><?xml version="1.0" encoding="utf-8"?>
<a:theme xmlns:a="http://schemas.openxmlformats.org/drawingml/2006/main" name="Predetermin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ítulo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ítulo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Título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ítulo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ítulo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ítulo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ítulo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ítulo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ítulo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ítulo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ítulo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TotalTime>
  <Words>1567</Words>
  <Application>Microsoft Office PowerPoint</Application>
  <PresentationFormat>Presentación en pantalla (4:3)</PresentationFormat>
  <Paragraphs>225</Paragraphs>
  <Slides>71</Slides>
  <Notes>58</Notes>
  <HiddenSlides>1</HiddenSlides>
  <MMClips>0</MMClips>
  <ScaleCrop>false</ScaleCrop>
  <HeadingPairs>
    <vt:vector size="6" baseType="variant">
      <vt:variant>
        <vt:lpstr>Fuentes usadas</vt:lpstr>
      </vt:variant>
      <vt:variant>
        <vt:i4>5</vt:i4>
      </vt:variant>
      <vt:variant>
        <vt:lpstr>Tema</vt:lpstr>
      </vt:variant>
      <vt:variant>
        <vt:i4>12</vt:i4>
      </vt:variant>
      <vt:variant>
        <vt:lpstr>Títulos de diapositiva</vt:lpstr>
      </vt:variant>
      <vt:variant>
        <vt:i4>71</vt:i4>
      </vt:variant>
    </vt:vector>
  </HeadingPairs>
  <TitlesOfParts>
    <vt:vector size="88" baseType="lpstr">
      <vt:lpstr>Arial</vt:lpstr>
      <vt:lpstr>Calibri</vt:lpstr>
      <vt:lpstr>StarSymbol</vt:lpstr>
      <vt:lpstr>Times New Roman</vt:lpstr>
      <vt:lpstr>Wingdings</vt:lpstr>
      <vt:lpstr>Predeterminado</vt:lpstr>
      <vt:lpstr>Título1</vt:lpstr>
      <vt:lpstr>Título2</vt:lpstr>
      <vt:lpstr>Título3</vt:lpstr>
      <vt:lpstr>Título4</vt:lpstr>
      <vt:lpstr>Título5</vt:lpstr>
      <vt:lpstr>Título6</vt:lpstr>
      <vt:lpstr>Título7</vt:lpstr>
      <vt:lpstr>Título8</vt:lpstr>
      <vt:lpstr>Título9</vt:lpstr>
      <vt:lpstr>Título10</vt:lpstr>
      <vt:lpstr>Título11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Anatomía de un Accidente</vt:lpstr>
      <vt:lpstr>Eslabones principales de la cadena de acontecimientos que conduce a un accidente de transito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CRIMINALISTICA ACCIDENTOLOGICA “I” </vt:lpstr>
      <vt:lpstr>FACTORES ACCIDENTOGENOS</vt:lpstr>
      <vt:lpstr>La Investigación Accidentológica</vt:lpstr>
      <vt:lpstr>La Inserción del Perito</vt:lpstr>
      <vt:lpstr>Anatomía del Accidente</vt:lpstr>
      <vt:lpstr>DE LOS VEHICULOS</vt:lpstr>
      <vt:lpstr>13.Semirremolque. 14.Taxi. 15.Tractor. </vt:lpstr>
      <vt:lpstr>2.b.TRANSPORTE DE PASAJEROS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Poder Judicial del Chaco</dc:creator>
  <cp:lastModifiedBy>GERVASONI</cp:lastModifiedBy>
  <cp:revision>194</cp:revision>
  <dcterms:created xsi:type="dcterms:W3CDTF">2010-03-05T07:37:24Z</dcterms:created>
  <dcterms:modified xsi:type="dcterms:W3CDTF">2024-08-23T19:46:15Z</dcterms:modified>
</cp:coreProperties>
</file>