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handoutMasterIdLst>
    <p:handoutMasterId r:id="rId16"/>
  </p:handoutMasterIdLst>
  <p:sldIdLst>
    <p:sldId id="256" r:id="rId3"/>
    <p:sldId id="257" r:id="rId4"/>
    <p:sldId id="315" r:id="rId5"/>
    <p:sldId id="326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1" r:id="rId14"/>
    <p:sldId id="293" r:id="rId15"/>
  </p:sldIdLst>
  <p:sldSz cx="9144000" cy="6858000" type="screen4x3"/>
  <p:notesSz cx="6784975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CC"/>
    <a:srgbClr val="008000"/>
    <a:srgbClr val="00FF00"/>
    <a:srgbClr val="0C9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6" d="100"/>
          <a:sy n="66" d="100"/>
        </p:scale>
        <p:origin x="-141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F3F68424-C393-4793-BF03-8CD186767C4B}" type="datetimeFigureOut">
              <a:rPr lang="es-AR" smtClean="0"/>
              <a:pPr/>
              <a:t>5/6/2024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40895" cy="49585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2496" y="9408562"/>
            <a:ext cx="2940895" cy="49585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DC0EDCE6-B1CF-4AE1-B2C1-CD5503331FC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105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7 Conector recto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Conector recto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3 Elipse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6C63-0AFC-48B1-8341-FDF556F872F7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8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BAC8-AECD-496D-BCC5-C1BA4D2B32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42D7-5A52-468C-A6C8-65B211A7E5E3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5D1A-AD41-4D3E-8A21-170D441F36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C509-991D-495B-AAD9-8C74522D30AE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1696-2EE2-4BE7-B4C1-EEFF532CCE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5946" y="0"/>
            <a:ext cx="9042571" cy="1191598"/>
          </a:xfrm>
          <a:custGeom>
            <a:avLst/>
            <a:gdLst/>
            <a:ahLst/>
            <a:cxnLst/>
            <a:rect l="l" t="t" r="r" b="b"/>
            <a:pathLst>
              <a:path w="7472680" h="1858010">
                <a:moveTo>
                  <a:pt x="0" y="1857781"/>
                </a:moveTo>
                <a:lnTo>
                  <a:pt x="7472438" y="1857781"/>
                </a:lnTo>
                <a:lnTo>
                  <a:pt x="7472438" y="0"/>
                </a:lnTo>
                <a:lnTo>
                  <a:pt x="0" y="0"/>
                </a:lnTo>
                <a:lnTo>
                  <a:pt x="0" y="1857781"/>
                </a:lnTo>
                <a:close/>
              </a:path>
            </a:pathLst>
          </a:custGeom>
          <a:solidFill>
            <a:srgbClr val="FEBD0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25035" y="5788013"/>
            <a:ext cx="9023361" cy="1041325"/>
          </a:xfrm>
          <a:custGeom>
            <a:avLst/>
            <a:gdLst/>
            <a:ahLst/>
            <a:cxnLst/>
            <a:rect l="l" t="t" r="r" b="b"/>
            <a:pathLst>
              <a:path w="7456805" h="1623695">
                <a:moveTo>
                  <a:pt x="0" y="1623453"/>
                </a:moveTo>
                <a:lnTo>
                  <a:pt x="7456665" y="1623453"/>
                </a:lnTo>
                <a:lnTo>
                  <a:pt x="7456665" y="0"/>
                </a:lnTo>
                <a:lnTo>
                  <a:pt x="0" y="0"/>
                </a:lnTo>
                <a:lnTo>
                  <a:pt x="0" y="1623453"/>
                </a:lnTo>
                <a:close/>
              </a:path>
            </a:pathLst>
          </a:custGeom>
          <a:solidFill>
            <a:srgbClr val="EAEBED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5946" y="1335754"/>
            <a:ext cx="9042571" cy="4282178"/>
          </a:xfrm>
          <a:custGeom>
            <a:avLst/>
            <a:gdLst/>
            <a:ahLst/>
            <a:cxnLst/>
            <a:rect l="l" t="t" r="r" b="b"/>
            <a:pathLst>
              <a:path w="7472680" h="6677025">
                <a:moveTo>
                  <a:pt x="0" y="6676859"/>
                </a:moveTo>
                <a:lnTo>
                  <a:pt x="7472438" y="6676859"/>
                </a:lnTo>
                <a:lnTo>
                  <a:pt x="7472438" y="0"/>
                </a:lnTo>
                <a:lnTo>
                  <a:pt x="0" y="0"/>
                </a:lnTo>
                <a:lnTo>
                  <a:pt x="0" y="6676859"/>
                </a:lnTo>
                <a:close/>
              </a:path>
            </a:pathLst>
          </a:custGeom>
          <a:solidFill>
            <a:srgbClr val="875C3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650715" y="6300279"/>
            <a:ext cx="2390272" cy="189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079400" y="6423991"/>
            <a:ext cx="0" cy="63937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542"/>
                </a:lnTo>
              </a:path>
            </a:pathLst>
          </a:custGeom>
          <a:ln w="22821">
            <a:solidFill>
              <a:srgbClr val="0091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8064455" y="6400305"/>
            <a:ext cx="29968" cy="14254"/>
          </a:xfrm>
          <a:custGeom>
            <a:avLst/>
            <a:gdLst/>
            <a:ahLst/>
            <a:cxnLst/>
            <a:rect l="l" t="t" r="r" b="b"/>
            <a:pathLst>
              <a:path w="24765" h="22225">
                <a:moveTo>
                  <a:pt x="24510" y="0"/>
                </a:moveTo>
                <a:lnTo>
                  <a:pt x="0" y="0"/>
                </a:lnTo>
                <a:lnTo>
                  <a:pt x="0" y="21653"/>
                </a:lnTo>
                <a:lnTo>
                  <a:pt x="24510" y="21653"/>
                </a:lnTo>
                <a:lnTo>
                  <a:pt x="24510" y="0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8120334" y="6396059"/>
            <a:ext cx="128415" cy="93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274535" y="6422657"/>
            <a:ext cx="108114" cy="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5146920" y="6232952"/>
            <a:ext cx="375057" cy="315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39700" y="6311905"/>
            <a:ext cx="1067968" cy="6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039700" y="6423019"/>
            <a:ext cx="91440" cy="64345"/>
          </a:xfrm>
          <a:custGeom>
            <a:avLst/>
            <a:gdLst/>
            <a:ahLst/>
            <a:cxnLst/>
            <a:rect l="l" t="t" r="r" b="b"/>
            <a:pathLst>
              <a:path w="75565" h="100329">
                <a:moveTo>
                  <a:pt x="10274" y="72135"/>
                </a:moveTo>
                <a:lnTo>
                  <a:pt x="0" y="84340"/>
                </a:lnTo>
                <a:lnTo>
                  <a:pt x="9149" y="91164"/>
                </a:lnTo>
                <a:lnTo>
                  <a:pt x="19048" y="96024"/>
                </a:lnTo>
                <a:lnTo>
                  <a:pt x="29544" y="98931"/>
                </a:lnTo>
                <a:lnTo>
                  <a:pt x="40487" y="99898"/>
                </a:lnTo>
                <a:lnTo>
                  <a:pt x="54518" y="97919"/>
                </a:lnTo>
                <a:lnTo>
                  <a:pt x="65489" y="92205"/>
                </a:lnTo>
                <a:lnTo>
                  <a:pt x="71321" y="84759"/>
                </a:lnTo>
                <a:lnTo>
                  <a:pt x="40906" y="84759"/>
                </a:lnTo>
                <a:lnTo>
                  <a:pt x="32387" y="83921"/>
                </a:lnTo>
                <a:lnTo>
                  <a:pt x="24590" y="81472"/>
                </a:lnTo>
                <a:lnTo>
                  <a:pt x="17293" y="77510"/>
                </a:lnTo>
                <a:lnTo>
                  <a:pt x="10274" y="72135"/>
                </a:lnTo>
                <a:close/>
              </a:path>
              <a:path w="75565" h="100329">
                <a:moveTo>
                  <a:pt x="37033" y="0"/>
                </a:moveTo>
                <a:lnTo>
                  <a:pt x="23713" y="2063"/>
                </a:lnTo>
                <a:lnTo>
                  <a:pt x="13219" y="7848"/>
                </a:lnTo>
                <a:lnTo>
                  <a:pt x="6341" y="16748"/>
                </a:lnTo>
                <a:lnTo>
                  <a:pt x="3873" y="28155"/>
                </a:lnTo>
                <a:lnTo>
                  <a:pt x="3873" y="28460"/>
                </a:lnTo>
                <a:lnTo>
                  <a:pt x="36195" y="57429"/>
                </a:lnTo>
                <a:lnTo>
                  <a:pt x="47231" y="60531"/>
                </a:lnTo>
                <a:lnTo>
                  <a:pt x="53916" y="63815"/>
                </a:lnTo>
                <a:lnTo>
                  <a:pt x="57217" y="67621"/>
                </a:lnTo>
                <a:lnTo>
                  <a:pt x="58073" y="72135"/>
                </a:lnTo>
                <a:lnTo>
                  <a:pt x="58102" y="79781"/>
                </a:lnTo>
                <a:lnTo>
                  <a:pt x="51473" y="84759"/>
                </a:lnTo>
                <a:lnTo>
                  <a:pt x="71321" y="84759"/>
                </a:lnTo>
                <a:lnTo>
                  <a:pt x="72632" y="83085"/>
                </a:lnTo>
                <a:lnTo>
                  <a:pt x="75184" y="70891"/>
                </a:lnTo>
                <a:lnTo>
                  <a:pt x="75184" y="70624"/>
                </a:lnTo>
                <a:lnTo>
                  <a:pt x="44107" y="42202"/>
                </a:lnTo>
                <a:lnTo>
                  <a:pt x="32584" y="38980"/>
                </a:lnTo>
                <a:lnTo>
                  <a:pt x="25500" y="35691"/>
                </a:lnTo>
                <a:lnTo>
                  <a:pt x="21927" y="31838"/>
                </a:lnTo>
                <a:lnTo>
                  <a:pt x="20942" y="26923"/>
                </a:lnTo>
                <a:lnTo>
                  <a:pt x="20942" y="20269"/>
                </a:lnTo>
                <a:lnTo>
                  <a:pt x="26758" y="15112"/>
                </a:lnTo>
                <a:lnTo>
                  <a:pt x="70199" y="15112"/>
                </a:lnTo>
                <a:lnTo>
                  <a:pt x="72263" y="12204"/>
                </a:lnTo>
                <a:lnTo>
                  <a:pt x="64588" y="6970"/>
                </a:lnTo>
                <a:lnTo>
                  <a:pt x="56253" y="3144"/>
                </a:lnTo>
                <a:lnTo>
                  <a:pt x="47115" y="797"/>
                </a:lnTo>
                <a:lnTo>
                  <a:pt x="37033" y="0"/>
                </a:lnTo>
                <a:close/>
              </a:path>
              <a:path w="75565" h="100329">
                <a:moveTo>
                  <a:pt x="70199" y="15112"/>
                </a:moveTo>
                <a:lnTo>
                  <a:pt x="36766" y="15112"/>
                </a:lnTo>
                <a:lnTo>
                  <a:pt x="43398" y="15756"/>
                </a:lnTo>
                <a:lnTo>
                  <a:pt x="49988" y="17662"/>
                </a:lnTo>
                <a:lnTo>
                  <a:pt x="56552" y="20792"/>
                </a:lnTo>
                <a:lnTo>
                  <a:pt x="63106" y="25107"/>
                </a:lnTo>
                <a:lnTo>
                  <a:pt x="70199" y="15112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144433" y="6438228"/>
            <a:ext cx="86061" cy="49277"/>
          </a:xfrm>
          <a:custGeom>
            <a:avLst/>
            <a:gdLst/>
            <a:ahLst/>
            <a:cxnLst/>
            <a:rect l="l" t="t" r="r" b="b"/>
            <a:pathLst>
              <a:path w="71119" h="76834">
                <a:moveTo>
                  <a:pt x="35788" y="0"/>
                </a:moveTo>
                <a:lnTo>
                  <a:pt x="21361" y="3017"/>
                </a:lnTo>
                <a:lnTo>
                  <a:pt x="10040" y="11226"/>
                </a:lnTo>
                <a:lnTo>
                  <a:pt x="2646" y="23360"/>
                </a:lnTo>
                <a:lnTo>
                  <a:pt x="0" y="38150"/>
                </a:lnTo>
                <a:lnTo>
                  <a:pt x="0" y="38455"/>
                </a:lnTo>
                <a:lnTo>
                  <a:pt x="2891" y="53924"/>
                </a:lnTo>
                <a:lnTo>
                  <a:pt x="10842" y="65927"/>
                </a:lnTo>
                <a:lnTo>
                  <a:pt x="22770" y="73693"/>
                </a:lnTo>
                <a:lnTo>
                  <a:pt x="37592" y="76453"/>
                </a:lnTo>
                <a:lnTo>
                  <a:pt x="46972" y="75478"/>
                </a:lnTo>
                <a:lnTo>
                  <a:pt x="55016" y="72707"/>
                </a:lnTo>
                <a:lnTo>
                  <a:pt x="61841" y="68374"/>
                </a:lnTo>
                <a:lnTo>
                  <a:pt x="67564" y="62712"/>
                </a:lnTo>
                <a:lnTo>
                  <a:pt x="37871" y="62712"/>
                </a:lnTo>
                <a:lnTo>
                  <a:pt x="30266" y="61486"/>
                </a:lnTo>
                <a:lnTo>
                  <a:pt x="23949" y="57894"/>
                </a:lnTo>
                <a:lnTo>
                  <a:pt x="19322" y="52066"/>
                </a:lnTo>
                <a:lnTo>
                  <a:pt x="16789" y="44132"/>
                </a:lnTo>
                <a:lnTo>
                  <a:pt x="70612" y="44132"/>
                </a:lnTo>
                <a:lnTo>
                  <a:pt x="70904" y="40932"/>
                </a:lnTo>
                <a:lnTo>
                  <a:pt x="70904" y="39420"/>
                </a:lnTo>
                <a:lnTo>
                  <a:pt x="69965" y="33019"/>
                </a:lnTo>
                <a:lnTo>
                  <a:pt x="16637" y="33019"/>
                </a:lnTo>
                <a:lnTo>
                  <a:pt x="18814" y="25212"/>
                </a:lnTo>
                <a:lnTo>
                  <a:pt x="22877" y="19118"/>
                </a:lnTo>
                <a:lnTo>
                  <a:pt x="28575" y="15155"/>
                </a:lnTo>
                <a:lnTo>
                  <a:pt x="35661" y="13741"/>
                </a:lnTo>
                <a:lnTo>
                  <a:pt x="63113" y="13741"/>
                </a:lnTo>
                <a:lnTo>
                  <a:pt x="62090" y="11795"/>
                </a:lnTo>
                <a:lnTo>
                  <a:pt x="51112" y="3191"/>
                </a:lnTo>
                <a:lnTo>
                  <a:pt x="35788" y="0"/>
                </a:lnTo>
                <a:close/>
              </a:path>
              <a:path w="71119" h="76834">
                <a:moveTo>
                  <a:pt x="57696" y="53974"/>
                </a:moveTo>
                <a:lnTo>
                  <a:pt x="51879" y="59664"/>
                </a:lnTo>
                <a:lnTo>
                  <a:pt x="46050" y="62712"/>
                </a:lnTo>
                <a:lnTo>
                  <a:pt x="67564" y="62712"/>
                </a:lnTo>
                <a:lnTo>
                  <a:pt x="57696" y="53974"/>
                </a:lnTo>
                <a:close/>
              </a:path>
              <a:path w="71119" h="76834">
                <a:moveTo>
                  <a:pt x="63113" y="13741"/>
                </a:moveTo>
                <a:lnTo>
                  <a:pt x="35661" y="13741"/>
                </a:lnTo>
                <a:lnTo>
                  <a:pt x="43084" y="15232"/>
                </a:lnTo>
                <a:lnTo>
                  <a:pt x="48690" y="19323"/>
                </a:lnTo>
                <a:lnTo>
                  <a:pt x="52426" y="25442"/>
                </a:lnTo>
                <a:lnTo>
                  <a:pt x="54241" y="33019"/>
                </a:lnTo>
                <a:lnTo>
                  <a:pt x="69965" y="33019"/>
                </a:lnTo>
                <a:lnTo>
                  <a:pt x="68696" y="24356"/>
                </a:lnTo>
                <a:lnTo>
                  <a:pt x="63113" y="13741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42818" y="6438228"/>
            <a:ext cx="92208" cy="62716"/>
          </a:xfrm>
          <a:custGeom>
            <a:avLst/>
            <a:gdLst/>
            <a:ahLst/>
            <a:cxnLst/>
            <a:rect l="l" t="t" r="r" b="b"/>
            <a:pathLst>
              <a:path w="76200" h="97790">
                <a:moveTo>
                  <a:pt x="9829" y="75882"/>
                </a:moveTo>
                <a:lnTo>
                  <a:pt x="36334" y="97256"/>
                </a:lnTo>
                <a:lnTo>
                  <a:pt x="45657" y="96656"/>
                </a:lnTo>
                <a:lnTo>
                  <a:pt x="53825" y="94835"/>
                </a:lnTo>
                <a:lnTo>
                  <a:pt x="60769" y="91764"/>
                </a:lnTo>
                <a:lnTo>
                  <a:pt x="66421" y="87414"/>
                </a:lnTo>
                <a:lnTo>
                  <a:pt x="69352" y="83667"/>
                </a:lnTo>
                <a:lnTo>
                  <a:pt x="35915" y="83667"/>
                </a:lnTo>
                <a:lnTo>
                  <a:pt x="28746" y="83135"/>
                </a:lnTo>
                <a:lnTo>
                  <a:pt x="22101" y="81599"/>
                </a:lnTo>
                <a:lnTo>
                  <a:pt x="15841" y="79150"/>
                </a:lnTo>
                <a:lnTo>
                  <a:pt x="9829" y="75882"/>
                </a:lnTo>
                <a:close/>
              </a:path>
              <a:path w="76200" h="97790">
                <a:moveTo>
                  <a:pt x="75730" y="55486"/>
                </a:moveTo>
                <a:lnTo>
                  <a:pt x="59080" y="55486"/>
                </a:lnTo>
                <a:lnTo>
                  <a:pt x="59080" y="61201"/>
                </a:lnTo>
                <a:lnTo>
                  <a:pt x="57568" y="70905"/>
                </a:lnTo>
                <a:lnTo>
                  <a:pt x="53117" y="77939"/>
                </a:lnTo>
                <a:lnTo>
                  <a:pt x="45857" y="82221"/>
                </a:lnTo>
                <a:lnTo>
                  <a:pt x="35915" y="83667"/>
                </a:lnTo>
                <a:lnTo>
                  <a:pt x="69352" y="83667"/>
                </a:lnTo>
                <a:lnTo>
                  <a:pt x="70471" y="82221"/>
                </a:lnTo>
                <a:lnTo>
                  <a:pt x="73366" y="75947"/>
                </a:lnTo>
                <a:lnTo>
                  <a:pt x="75134" y="68463"/>
                </a:lnTo>
                <a:lnTo>
                  <a:pt x="75634" y="61201"/>
                </a:lnTo>
                <a:lnTo>
                  <a:pt x="75730" y="55486"/>
                </a:lnTo>
                <a:close/>
              </a:path>
              <a:path w="76200" h="97790">
                <a:moveTo>
                  <a:pt x="33286" y="0"/>
                </a:moveTo>
                <a:lnTo>
                  <a:pt x="22" y="34289"/>
                </a:lnTo>
                <a:lnTo>
                  <a:pt x="0" y="34683"/>
                </a:lnTo>
                <a:lnTo>
                  <a:pt x="2781" y="49110"/>
                </a:lnTo>
                <a:lnTo>
                  <a:pt x="10190" y="59885"/>
                </a:lnTo>
                <a:lnTo>
                  <a:pt x="20825" y="66628"/>
                </a:lnTo>
                <a:lnTo>
                  <a:pt x="33286" y="68960"/>
                </a:lnTo>
                <a:lnTo>
                  <a:pt x="41549" y="67968"/>
                </a:lnTo>
                <a:lnTo>
                  <a:pt x="48421" y="65190"/>
                </a:lnTo>
                <a:lnTo>
                  <a:pt x="54175" y="60929"/>
                </a:lnTo>
                <a:lnTo>
                  <a:pt x="59080" y="55486"/>
                </a:lnTo>
                <a:lnTo>
                  <a:pt x="75730" y="55486"/>
                </a:lnTo>
                <a:lnTo>
                  <a:pt x="75730" y="54673"/>
                </a:lnTo>
                <a:lnTo>
                  <a:pt x="37744" y="54673"/>
                </a:lnTo>
                <a:lnTo>
                  <a:pt x="29625" y="53207"/>
                </a:lnTo>
                <a:lnTo>
                  <a:pt x="23006" y="49087"/>
                </a:lnTo>
                <a:lnTo>
                  <a:pt x="18549" y="42730"/>
                </a:lnTo>
                <a:lnTo>
                  <a:pt x="16941" y="34683"/>
                </a:lnTo>
                <a:lnTo>
                  <a:pt x="16916" y="34289"/>
                </a:lnTo>
                <a:lnTo>
                  <a:pt x="18529" y="26046"/>
                </a:lnTo>
                <a:lnTo>
                  <a:pt x="22953" y="19697"/>
                </a:lnTo>
                <a:lnTo>
                  <a:pt x="29566" y="15616"/>
                </a:lnTo>
                <a:lnTo>
                  <a:pt x="37744" y="14173"/>
                </a:lnTo>
                <a:lnTo>
                  <a:pt x="75730" y="14173"/>
                </a:lnTo>
                <a:lnTo>
                  <a:pt x="75730" y="12509"/>
                </a:lnTo>
                <a:lnTo>
                  <a:pt x="58940" y="12509"/>
                </a:lnTo>
                <a:lnTo>
                  <a:pt x="54269" y="7688"/>
                </a:lnTo>
                <a:lnTo>
                  <a:pt x="48614" y="3706"/>
                </a:lnTo>
                <a:lnTo>
                  <a:pt x="41708" y="999"/>
                </a:lnTo>
                <a:lnTo>
                  <a:pt x="33286" y="0"/>
                </a:lnTo>
                <a:close/>
              </a:path>
              <a:path w="76200" h="97790">
                <a:moveTo>
                  <a:pt x="75730" y="14173"/>
                </a:moveTo>
                <a:lnTo>
                  <a:pt x="37744" y="14173"/>
                </a:lnTo>
                <a:lnTo>
                  <a:pt x="46015" y="15634"/>
                </a:lnTo>
                <a:lnTo>
                  <a:pt x="52855" y="19745"/>
                </a:lnTo>
                <a:lnTo>
                  <a:pt x="57512" y="26099"/>
                </a:lnTo>
                <a:lnTo>
                  <a:pt x="59232" y="34289"/>
                </a:lnTo>
                <a:lnTo>
                  <a:pt x="59206" y="34683"/>
                </a:lnTo>
                <a:lnTo>
                  <a:pt x="57512" y="42730"/>
                </a:lnTo>
                <a:lnTo>
                  <a:pt x="52855" y="49087"/>
                </a:lnTo>
                <a:lnTo>
                  <a:pt x="46015" y="53207"/>
                </a:lnTo>
                <a:lnTo>
                  <a:pt x="37744" y="54673"/>
                </a:lnTo>
                <a:lnTo>
                  <a:pt x="75730" y="54673"/>
                </a:lnTo>
                <a:lnTo>
                  <a:pt x="75730" y="14173"/>
                </a:lnTo>
                <a:close/>
              </a:path>
              <a:path w="76200" h="97790">
                <a:moveTo>
                  <a:pt x="75730" y="1536"/>
                </a:moveTo>
                <a:lnTo>
                  <a:pt x="58940" y="1536"/>
                </a:lnTo>
                <a:lnTo>
                  <a:pt x="58940" y="12509"/>
                </a:lnTo>
                <a:lnTo>
                  <a:pt x="75730" y="12509"/>
                </a:lnTo>
                <a:lnTo>
                  <a:pt x="75730" y="1536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355616" y="6439216"/>
            <a:ext cx="79914" cy="48055"/>
          </a:xfrm>
          <a:custGeom>
            <a:avLst/>
            <a:gdLst/>
            <a:ahLst/>
            <a:cxnLst/>
            <a:rect l="l" t="t" r="r" b="b"/>
            <a:pathLst>
              <a:path w="66040" h="74929">
                <a:moveTo>
                  <a:pt x="16776" y="0"/>
                </a:moveTo>
                <a:lnTo>
                  <a:pt x="0" y="0"/>
                </a:lnTo>
                <a:lnTo>
                  <a:pt x="0" y="46608"/>
                </a:lnTo>
                <a:lnTo>
                  <a:pt x="1753" y="58209"/>
                </a:lnTo>
                <a:lnTo>
                  <a:pt x="6850" y="67087"/>
                </a:lnTo>
                <a:lnTo>
                  <a:pt x="15039" y="72765"/>
                </a:lnTo>
                <a:lnTo>
                  <a:pt x="26073" y="74764"/>
                </a:lnTo>
                <a:lnTo>
                  <a:pt x="33781" y="73725"/>
                </a:lnTo>
                <a:lnTo>
                  <a:pt x="40011" y="70918"/>
                </a:lnTo>
                <a:lnTo>
                  <a:pt x="44993" y="66808"/>
                </a:lnTo>
                <a:lnTo>
                  <a:pt x="48958" y="61861"/>
                </a:lnTo>
                <a:lnTo>
                  <a:pt x="65874" y="61861"/>
                </a:lnTo>
                <a:lnTo>
                  <a:pt x="65874" y="59359"/>
                </a:lnTo>
                <a:lnTo>
                  <a:pt x="22491" y="59359"/>
                </a:lnTo>
                <a:lnTo>
                  <a:pt x="16776" y="52984"/>
                </a:lnTo>
                <a:lnTo>
                  <a:pt x="16776" y="0"/>
                </a:lnTo>
                <a:close/>
              </a:path>
              <a:path w="66040" h="74929">
                <a:moveTo>
                  <a:pt x="65874" y="61861"/>
                </a:moveTo>
                <a:lnTo>
                  <a:pt x="48958" y="61861"/>
                </a:lnTo>
                <a:lnTo>
                  <a:pt x="48958" y="73253"/>
                </a:lnTo>
                <a:lnTo>
                  <a:pt x="65874" y="73253"/>
                </a:lnTo>
                <a:lnTo>
                  <a:pt x="65874" y="61861"/>
                </a:lnTo>
                <a:close/>
              </a:path>
              <a:path w="66040" h="74929">
                <a:moveTo>
                  <a:pt x="65874" y="0"/>
                </a:moveTo>
                <a:lnTo>
                  <a:pt x="48958" y="0"/>
                </a:lnTo>
                <a:lnTo>
                  <a:pt x="48958" y="52704"/>
                </a:lnTo>
                <a:lnTo>
                  <a:pt x="42164" y="59359"/>
                </a:lnTo>
                <a:lnTo>
                  <a:pt x="65874" y="59359"/>
                </a:lnTo>
                <a:lnTo>
                  <a:pt x="65874" y="0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457340" y="6438329"/>
            <a:ext cx="52251" cy="48055"/>
          </a:xfrm>
          <a:custGeom>
            <a:avLst/>
            <a:gdLst/>
            <a:ahLst/>
            <a:cxnLst/>
            <a:rect l="l" t="t" r="r" b="b"/>
            <a:pathLst>
              <a:path w="43180" h="74929">
                <a:moveTo>
                  <a:pt x="16776" y="1384"/>
                </a:moveTo>
                <a:lnTo>
                  <a:pt x="0" y="1384"/>
                </a:lnTo>
                <a:lnTo>
                  <a:pt x="0" y="74637"/>
                </a:lnTo>
                <a:lnTo>
                  <a:pt x="16776" y="74637"/>
                </a:lnTo>
                <a:lnTo>
                  <a:pt x="16776" y="46748"/>
                </a:lnTo>
                <a:lnTo>
                  <a:pt x="18613" y="34026"/>
                </a:lnTo>
                <a:lnTo>
                  <a:pt x="23755" y="24969"/>
                </a:lnTo>
                <a:lnTo>
                  <a:pt x="31649" y="19554"/>
                </a:lnTo>
                <a:lnTo>
                  <a:pt x="41032" y="17881"/>
                </a:lnTo>
                <a:lnTo>
                  <a:pt x="16776" y="17881"/>
                </a:lnTo>
                <a:lnTo>
                  <a:pt x="16776" y="1384"/>
                </a:lnTo>
                <a:close/>
              </a:path>
              <a:path w="43180" h="74929">
                <a:moveTo>
                  <a:pt x="42722" y="0"/>
                </a:moveTo>
                <a:lnTo>
                  <a:pt x="33884" y="1022"/>
                </a:lnTo>
                <a:lnTo>
                  <a:pt x="26649" y="4625"/>
                </a:lnTo>
                <a:lnTo>
                  <a:pt x="20964" y="10387"/>
                </a:lnTo>
                <a:lnTo>
                  <a:pt x="16776" y="17881"/>
                </a:lnTo>
                <a:lnTo>
                  <a:pt x="41032" y="17881"/>
                </a:lnTo>
                <a:lnTo>
                  <a:pt x="41744" y="17754"/>
                </a:lnTo>
                <a:lnTo>
                  <a:pt x="42722" y="17754"/>
                </a:lnTo>
                <a:lnTo>
                  <a:pt x="42722" y="0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524481" y="6439214"/>
            <a:ext cx="20747" cy="47240"/>
          </a:xfrm>
          <a:custGeom>
            <a:avLst/>
            <a:gdLst/>
            <a:ahLst/>
            <a:cxnLst/>
            <a:rect l="l" t="t" r="r" b="b"/>
            <a:pathLst>
              <a:path w="17144" h="73659">
                <a:moveTo>
                  <a:pt x="16789" y="0"/>
                </a:moveTo>
                <a:lnTo>
                  <a:pt x="0" y="0"/>
                </a:lnTo>
                <a:lnTo>
                  <a:pt x="0" y="73253"/>
                </a:lnTo>
                <a:lnTo>
                  <a:pt x="16789" y="73253"/>
                </a:lnTo>
                <a:lnTo>
                  <a:pt x="16789" y="0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563454" y="6421237"/>
            <a:ext cx="92208" cy="65974"/>
          </a:xfrm>
          <a:custGeom>
            <a:avLst/>
            <a:gdLst/>
            <a:ahLst/>
            <a:cxnLst/>
            <a:rect l="l" t="t" r="r" b="b"/>
            <a:pathLst>
              <a:path w="76200" h="102870">
                <a:moveTo>
                  <a:pt x="33985" y="26492"/>
                </a:moveTo>
                <a:lnTo>
                  <a:pt x="21297" y="29018"/>
                </a:lnTo>
                <a:lnTo>
                  <a:pt x="10434" y="36399"/>
                </a:lnTo>
                <a:lnTo>
                  <a:pt x="2850" y="48336"/>
                </a:lnTo>
                <a:lnTo>
                  <a:pt x="0" y="64528"/>
                </a:lnTo>
                <a:lnTo>
                  <a:pt x="0" y="64795"/>
                </a:lnTo>
                <a:lnTo>
                  <a:pt x="2888" y="80976"/>
                </a:lnTo>
                <a:lnTo>
                  <a:pt x="10534" y="92900"/>
                </a:lnTo>
                <a:lnTo>
                  <a:pt x="21409" y="100271"/>
                </a:lnTo>
                <a:lnTo>
                  <a:pt x="33985" y="102793"/>
                </a:lnTo>
                <a:lnTo>
                  <a:pt x="42149" y="101722"/>
                </a:lnTo>
                <a:lnTo>
                  <a:pt x="48902" y="98793"/>
                </a:lnTo>
                <a:lnTo>
                  <a:pt x="54439" y="94435"/>
                </a:lnTo>
                <a:lnTo>
                  <a:pt x="58953" y="89077"/>
                </a:lnTo>
                <a:lnTo>
                  <a:pt x="75730" y="89077"/>
                </a:lnTo>
                <a:lnTo>
                  <a:pt x="75730" y="88264"/>
                </a:lnTo>
                <a:lnTo>
                  <a:pt x="37998" y="88264"/>
                </a:lnTo>
                <a:lnTo>
                  <a:pt x="29886" y="86569"/>
                </a:lnTo>
                <a:lnTo>
                  <a:pt x="23194" y="81830"/>
                </a:lnTo>
                <a:lnTo>
                  <a:pt x="18612" y="74425"/>
                </a:lnTo>
                <a:lnTo>
                  <a:pt x="16916" y="64795"/>
                </a:lnTo>
                <a:lnTo>
                  <a:pt x="16916" y="64528"/>
                </a:lnTo>
                <a:lnTo>
                  <a:pt x="18592" y="54716"/>
                </a:lnTo>
                <a:lnTo>
                  <a:pt x="23142" y="47331"/>
                </a:lnTo>
                <a:lnTo>
                  <a:pt x="29850" y="42677"/>
                </a:lnTo>
                <a:lnTo>
                  <a:pt x="37998" y="41059"/>
                </a:lnTo>
                <a:lnTo>
                  <a:pt x="75730" y="41059"/>
                </a:lnTo>
                <a:lnTo>
                  <a:pt x="75730" y="39420"/>
                </a:lnTo>
                <a:lnTo>
                  <a:pt x="58953" y="39420"/>
                </a:lnTo>
                <a:lnTo>
                  <a:pt x="54523" y="34469"/>
                </a:lnTo>
                <a:lnTo>
                  <a:pt x="49012" y="30351"/>
                </a:lnTo>
                <a:lnTo>
                  <a:pt x="42229" y="27535"/>
                </a:lnTo>
                <a:lnTo>
                  <a:pt x="33985" y="26492"/>
                </a:lnTo>
                <a:close/>
              </a:path>
              <a:path w="76200" h="102870">
                <a:moveTo>
                  <a:pt x="75730" y="89077"/>
                </a:moveTo>
                <a:lnTo>
                  <a:pt x="58953" y="89077"/>
                </a:lnTo>
                <a:lnTo>
                  <a:pt x="58953" y="101282"/>
                </a:lnTo>
                <a:lnTo>
                  <a:pt x="75730" y="101282"/>
                </a:lnTo>
                <a:lnTo>
                  <a:pt x="75730" y="89077"/>
                </a:lnTo>
                <a:close/>
              </a:path>
              <a:path w="76200" h="102870">
                <a:moveTo>
                  <a:pt x="75730" y="41059"/>
                </a:moveTo>
                <a:lnTo>
                  <a:pt x="37998" y="41059"/>
                </a:lnTo>
                <a:lnTo>
                  <a:pt x="46057" y="42733"/>
                </a:lnTo>
                <a:lnTo>
                  <a:pt x="52830" y="47478"/>
                </a:lnTo>
                <a:lnTo>
                  <a:pt x="57495" y="54882"/>
                </a:lnTo>
                <a:lnTo>
                  <a:pt x="59232" y="64528"/>
                </a:lnTo>
                <a:lnTo>
                  <a:pt x="59232" y="64795"/>
                </a:lnTo>
                <a:lnTo>
                  <a:pt x="57495" y="74377"/>
                </a:lnTo>
                <a:lnTo>
                  <a:pt x="52830" y="81787"/>
                </a:lnTo>
                <a:lnTo>
                  <a:pt x="46057" y="86569"/>
                </a:lnTo>
                <a:lnTo>
                  <a:pt x="37998" y="88264"/>
                </a:lnTo>
                <a:lnTo>
                  <a:pt x="75730" y="88264"/>
                </a:lnTo>
                <a:lnTo>
                  <a:pt x="75730" y="41059"/>
                </a:lnTo>
                <a:close/>
              </a:path>
              <a:path w="76200" h="102870">
                <a:moveTo>
                  <a:pt x="75730" y="0"/>
                </a:moveTo>
                <a:lnTo>
                  <a:pt x="58953" y="0"/>
                </a:lnTo>
                <a:lnTo>
                  <a:pt x="58953" y="39420"/>
                </a:lnTo>
                <a:lnTo>
                  <a:pt x="75730" y="39420"/>
                </a:lnTo>
                <a:lnTo>
                  <a:pt x="75730" y="0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671385" y="6438593"/>
            <a:ext cx="80682" cy="48869"/>
          </a:xfrm>
          <a:custGeom>
            <a:avLst/>
            <a:gdLst/>
            <a:ahLst/>
            <a:cxnLst/>
            <a:rect l="l" t="t" r="r" b="b"/>
            <a:pathLst>
              <a:path w="66675" h="76200">
                <a:moveTo>
                  <a:pt x="38417" y="29273"/>
                </a:moveTo>
                <a:lnTo>
                  <a:pt x="30238" y="29273"/>
                </a:lnTo>
                <a:lnTo>
                  <a:pt x="17964" y="30733"/>
                </a:lnTo>
                <a:lnTo>
                  <a:pt x="8408" y="35132"/>
                </a:lnTo>
                <a:lnTo>
                  <a:pt x="2208" y="42501"/>
                </a:lnTo>
                <a:lnTo>
                  <a:pt x="0" y="52870"/>
                </a:lnTo>
                <a:lnTo>
                  <a:pt x="0" y="53136"/>
                </a:lnTo>
                <a:lnTo>
                  <a:pt x="2121" y="62860"/>
                </a:lnTo>
                <a:lnTo>
                  <a:pt x="7816" y="69938"/>
                </a:lnTo>
                <a:lnTo>
                  <a:pt x="16084" y="74264"/>
                </a:lnTo>
                <a:lnTo>
                  <a:pt x="25920" y="75730"/>
                </a:lnTo>
                <a:lnTo>
                  <a:pt x="33700" y="74900"/>
                </a:lnTo>
                <a:lnTo>
                  <a:pt x="40208" y="72629"/>
                </a:lnTo>
                <a:lnTo>
                  <a:pt x="45544" y="69241"/>
                </a:lnTo>
                <a:lnTo>
                  <a:pt x="49809" y="65062"/>
                </a:lnTo>
                <a:lnTo>
                  <a:pt x="66154" y="65062"/>
                </a:lnTo>
                <a:lnTo>
                  <a:pt x="66154" y="63525"/>
                </a:lnTo>
                <a:lnTo>
                  <a:pt x="22593" y="63525"/>
                </a:lnTo>
                <a:lnTo>
                  <a:pt x="16370" y="59512"/>
                </a:lnTo>
                <a:lnTo>
                  <a:pt x="16370" y="44526"/>
                </a:lnTo>
                <a:lnTo>
                  <a:pt x="22745" y="39941"/>
                </a:lnTo>
                <a:lnTo>
                  <a:pt x="66154" y="39941"/>
                </a:lnTo>
                <a:lnTo>
                  <a:pt x="66154" y="32321"/>
                </a:lnTo>
                <a:lnTo>
                  <a:pt x="49936" y="32321"/>
                </a:lnTo>
                <a:lnTo>
                  <a:pt x="44234" y="30518"/>
                </a:lnTo>
                <a:lnTo>
                  <a:pt x="38417" y="29273"/>
                </a:lnTo>
                <a:close/>
              </a:path>
              <a:path w="66675" h="76200">
                <a:moveTo>
                  <a:pt x="66154" y="65062"/>
                </a:moveTo>
                <a:lnTo>
                  <a:pt x="49809" y="65062"/>
                </a:lnTo>
                <a:lnTo>
                  <a:pt x="49809" y="74218"/>
                </a:lnTo>
                <a:lnTo>
                  <a:pt x="66154" y="74218"/>
                </a:lnTo>
                <a:lnTo>
                  <a:pt x="66154" y="65062"/>
                </a:lnTo>
                <a:close/>
              </a:path>
              <a:path w="66675" h="76200">
                <a:moveTo>
                  <a:pt x="66154" y="39941"/>
                </a:moveTo>
                <a:lnTo>
                  <a:pt x="40233" y="39941"/>
                </a:lnTo>
                <a:lnTo>
                  <a:pt x="45910" y="41211"/>
                </a:lnTo>
                <a:lnTo>
                  <a:pt x="50203" y="42862"/>
                </a:lnTo>
                <a:lnTo>
                  <a:pt x="50203" y="57149"/>
                </a:lnTo>
                <a:lnTo>
                  <a:pt x="41744" y="63525"/>
                </a:lnTo>
                <a:lnTo>
                  <a:pt x="66154" y="63525"/>
                </a:lnTo>
                <a:lnTo>
                  <a:pt x="66154" y="39941"/>
                </a:lnTo>
                <a:close/>
              </a:path>
              <a:path w="66675" h="76200">
                <a:moveTo>
                  <a:pt x="64023" y="14566"/>
                </a:moveTo>
                <a:lnTo>
                  <a:pt x="43561" y="14566"/>
                </a:lnTo>
                <a:lnTo>
                  <a:pt x="49936" y="20116"/>
                </a:lnTo>
                <a:lnTo>
                  <a:pt x="49936" y="32321"/>
                </a:lnTo>
                <a:lnTo>
                  <a:pt x="66154" y="32321"/>
                </a:lnTo>
                <a:lnTo>
                  <a:pt x="66154" y="21208"/>
                </a:lnTo>
                <a:lnTo>
                  <a:pt x="64023" y="14566"/>
                </a:lnTo>
                <a:close/>
              </a:path>
              <a:path w="66675" h="76200">
                <a:moveTo>
                  <a:pt x="33997" y="0"/>
                </a:moveTo>
                <a:lnTo>
                  <a:pt x="25890" y="425"/>
                </a:lnTo>
                <a:lnTo>
                  <a:pt x="18829" y="1630"/>
                </a:lnTo>
                <a:lnTo>
                  <a:pt x="12446" y="3509"/>
                </a:lnTo>
                <a:lnTo>
                  <a:pt x="6375" y="5956"/>
                </a:lnTo>
                <a:lnTo>
                  <a:pt x="10807" y="19126"/>
                </a:lnTo>
                <a:lnTo>
                  <a:pt x="17462" y="16370"/>
                </a:lnTo>
                <a:lnTo>
                  <a:pt x="23558" y="14566"/>
                </a:lnTo>
                <a:lnTo>
                  <a:pt x="64023" y="14566"/>
                </a:lnTo>
                <a:lnTo>
                  <a:pt x="63665" y="13449"/>
                </a:lnTo>
                <a:lnTo>
                  <a:pt x="58267" y="8191"/>
                </a:lnTo>
                <a:lnTo>
                  <a:pt x="53839" y="4682"/>
                </a:lnTo>
                <a:lnTo>
                  <a:pt x="48304" y="2114"/>
                </a:lnTo>
                <a:lnTo>
                  <a:pt x="41683" y="536"/>
                </a:lnTo>
                <a:lnTo>
                  <a:pt x="33997" y="0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67881" y="6421237"/>
            <a:ext cx="92208" cy="65974"/>
          </a:xfrm>
          <a:custGeom>
            <a:avLst/>
            <a:gdLst/>
            <a:ahLst/>
            <a:cxnLst/>
            <a:rect l="l" t="t" r="r" b="b"/>
            <a:pathLst>
              <a:path w="76200" h="102870">
                <a:moveTo>
                  <a:pt x="34010" y="26492"/>
                </a:moveTo>
                <a:lnTo>
                  <a:pt x="21318" y="29018"/>
                </a:lnTo>
                <a:lnTo>
                  <a:pt x="10447" y="36399"/>
                </a:lnTo>
                <a:lnTo>
                  <a:pt x="2854" y="48336"/>
                </a:lnTo>
                <a:lnTo>
                  <a:pt x="0" y="64528"/>
                </a:lnTo>
                <a:lnTo>
                  <a:pt x="0" y="64795"/>
                </a:lnTo>
                <a:lnTo>
                  <a:pt x="2892" y="80976"/>
                </a:lnTo>
                <a:lnTo>
                  <a:pt x="10547" y="92900"/>
                </a:lnTo>
                <a:lnTo>
                  <a:pt x="21431" y="100271"/>
                </a:lnTo>
                <a:lnTo>
                  <a:pt x="34010" y="102793"/>
                </a:lnTo>
                <a:lnTo>
                  <a:pt x="42174" y="101722"/>
                </a:lnTo>
                <a:lnTo>
                  <a:pt x="48926" y="98793"/>
                </a:lnTo>
                <a:lnTo>
                  <a:pt x="54459" y="94435"/>
                </a:lnTo>
                <a:lnTo>
                  <a:pt x="58966" y="89077"/>
                </a:lnTo>
                <a:lnTo>
                  <a:pt x="75755" y="89077"/>
                </a:lnTo>
                <a:lnTo>
                  <a:pt x="75755" y="88264"/>
                </a:lnTo>
                <a:lnTo>
                  <a:pt x="38023" y="88264"/>
                </a:lnTo>
                <a:lnTo>
                  <a:pt x="29911" y="86569"/>
                </a:lnTo>
                <a:lnTo>
                  <a:pt x="23220" y="81830"/>
                </a:lnTo>
                <a:lnTo>
                  <a:pt x="18637" y="74425"/>
                </a:lnTo>
                <a:lnTo>
                  <a:pt x="16941" y="64795"/>
                </a:lnTo>
                <a:lnTo>
                  <a:pt x="16941" y="64528"/>
                </a:lnTo>
                <a:lnTo>
                  <a:pt x="18617" y="54716"/>
                </a:lnTo>
                <a:lnTo>
                  <a:pt x="23167" y="47331"/>
                </a:lnTo>
                <a:lnTo>
                  <a:pt x="29875" y="42677"/>
                </a:lnTo>
                <a:lnTo>
                  <a:pt x="38023" y="41059"/>
                </a:lnTo>
                <a:lnTo>
                  <a:pt x="75755" y="41059"/>
                </a:lnTo>
                <a:lnTo>
                  <a:pt x="75755" y="39420"/>
                </a:lnTo>
                <a:lnTo>
                  <a:pt x="58966" y="39420"/>
                </a:lnTo>
                <a:lnTo>
                  <a:pt x="54543" y="34469"/>
                </a:lnTo>
                <a:lnTo>
                  <a:pt x="49036" y="30351"/>
                </a:lnTo>
                <a:lnTo>
                  <a:pt x="42255" y="27535"/>
                </a:lnTo>
                <a:lnTo>
                  <a:pt x="34010" y="26492"/>
                </a:lnTo>
                <a:close/>
              </a:path>
              <a:path w="76200" h="102870">
                <a:moveTo>
                  <a:pt x="75755" y="89077"/>
                </a:moveTo>
                <a:lnTo>
                  <a:pt x="58966" y="89077"/>
                </a:lnTo>
                <a:lnTo>
                  <a:pt x="58966" y="101282"/>
                </a:lnTo>
                <a:lnTo>
                  <a:pt x="75755" y="101282"/>
                </a:lnTo>
                <a:lnTo>
                  <a:pt x="75755" y="89077"/>
                </a:lnTo>
                <a:close/>
              </a:path>
              <a:path w="76200" h="102870">
                <a:moveTo>
                  <a:pt x="75755" y="41059"/>
                </a:moveTo>
                <a:lnTo>
                  <a:pt x="38023" y="41059"/>
                </a:lnTo>
                <a:lnTo>
                  <a:pt x="46083" y="42733"/>
                </a:lnTo>
                <a:lnTo>
                  <a:pt x="52855" y="47478"/>
                </a:lnTo>
                <a:lnTo>
                  <a:pt x="57520" y="54882"/>
                </a:lnTo>
                <a:lnTo>
                  <a:pt x="59258" y="64528"/>
                </a:lnTo>
                <a:lnTo>
                  <a:pt x="59258" y="64795"/>
                </a:lnTo>
                <a:lnTo>
                  <a:pt x="57520" y="74377"/>
                </a:lnTo>
                <a:lnTo>
                  <a:pt x="52855" y="81787"/>
                </a:lnTo>
                <a:lnTo>
                  <a:pt x="46083" y="86569"/>
                </a:lnTo>
                <a:lnTo>
                  <a:pt x="38023" y="88264"/>
                </a:lnTo>
                <a:lnTo>
                  <a:pt x="75755" y="88264"/>
                </a:lnTo>
                <a:lnTo>
                  <a:pt x="75755" y="41059"/>
                </a:lnTo>
                <a:close/>
              </a:path>
              <a:path w="76200" h="102870">
                <a:moveTo>
                  <a:pt x="75755" y="0"/>
                </a:moveTo>
                <a:lnTo>
                  <a:pt x="58966" y="0"/>
                </a:lnTo>
                <a:lnTo>
                  <a:pt x="58966" y="39420"/>
                </a:lnTo>
                <a:lnTo>
                  <a:pt x="75755" y="39420"/>
                </a:lnTo>
                <a:lnTo>
                  <a:pt x="75755" y="0"/>
                </a:lnTo>
                <a:close/>
              </a:path>
            </a:pathLst>
          </a:custGeom>
          <a:solidFill>
            <a:srgbClr val="0091CE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942561" y="6423910"/>
            <a:ext cx="0" cy="62308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7091"/>
                </a:lnTo>
              </a:path>
            </a:pathLst>
          </a:custGeom>
          <a:ln w="17081">
            <a:solidFill>
              <a:srgbClr val="0091CE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978561" y="6421784"/>
            <a:ext cx="533640" cy="6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9200" y="235526"/>
            <a:ext cx="7693285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rgbClr val="48362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753" y="3840480"/>
            <a:ext cx="64061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35"/>
              </a:lnSpc>
              <a:spcBef>
                <a:spcPts val="40"/>
              </a:spcBef>
            </a:pPr>
            <a:r>
              <a:rPr spc="20" dirty="0">
                <a:solidFill>
                  <a:prstClr val="black"/>
                </a:solidFill>
              </a:rPr>
              <a:t>10 </a:t>
            </a:r>
            <a:r>
              <a:rPr spc="25" dirty="0">
                <a:solidFill>
                  <a:prstClr val="black"/>
                </a:solidFill>
              </a:rPr>
              <a:t>TÉCNICAS DE INVESTIGACIÓN</a:t>
            </a:r>
            <a:r>
              <a:rPr spc="20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CRIMINAL</a:t>
            </a:r>
          </a:p>
          <a:p>
            <a:pPr marL="12700">
              <a:lnSpc>
                <a:spcPts val="1135"/>
              </a:lnSpc>
            </a:pPr>
            <a:r>
              <a:rPr spc="20" dirty="0">
                <a:solidFill>
                  <a:prstClr val="black"/>
                </a:solidFill>
              </a:rPr>
              <a:t>Colección de Manuales para </a:t>
            </a:r>
            <a:r>
              <a:rPr spc="10" dirty="0">
                <a:solidFill>
                  <a:prstClr val="black"/>
                </a:solidFill>
              </a:rPr>
              <a:t>la </a:t>
            </a:r>
            <a:r>
              <a:rPr spc="25" dirty="0">
                <a:solidFill>
                  <a:prstClr val="black"/>
                </a:solidFill>
              </a:rPr>
              <a:t>Formación </a:t>
            </a:r>
            <a:r>
              <a:rPr spc="20" dirty="0">
                <a:solidFill>
                  <a:prstClr val="black"/>
                </a:solidFill>
              </a:rPr>
              <a:t>de</a:t>
            </a:r>
            <a:r>
              <a:rPr spc="35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Formadores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spc="15" dirty="0">
                <a:solidFill>
                  <a:prstClr val="black"/>
                </a:solidFill>
              </a:rPr>
              <a:pPr marL="25400">
                <a:spcBef>
                  <a:spcPts val="40"/>
                </a:spcBef>
              </a:pPr>
              <a:t>‹Nº›</a:t>
            </a:fld>
            <a:endParaRPr spc="1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4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35"/>
              </a:lnSpc>
              <a:spcBef>
                <a:spcPts val="40"/>
              </a:spcBef>
            </a:pPr>
            <a:r>
              <a:rPr spc="20" dirty="0">
                <a:solidFill>
                  <a:prstClr val="black"/>
                </a:solidFill>
              </a:rPr>
              <a:t>10 </a:t>
            </a:r>
            <a:r>
              <a:rPr spc="25" dirty="0">
                <a:solidFill>
                  <a:prstClr val="black"/>
                </a:solidFill>
              </a:rPr>
              <a:t>TÉCNICAS DE INVESTIGACIÓN</a:t>
            </a:r>
            <a:r>
              <a:rPr spc="20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CRIMINAL</a:t>
            </a:r>
          </a:p>
          <a:p>
            <a:pPr marL="12700">
              <a:lnSpc>
                <a:spcPts val="1135"/>
              </a:lnSpc>
            </a:pPr>
            <a:r>
              <a:rPr spc="20" dirty="0">
                <a:solidFill>
                  <a:prstClr val="black"/>
                </a:solidFill>
              </a:rPr>
              <a:t>Colección de Manuales para </a:t>
            </a:r>
            <a:r>
              <a:rPr spc="10" dirty="0">
                <a:solidFill>
                  <a:prstClr val="black"/>
                </a:solidFill>
              </a:rPr>
              <a:t>la </a:t>
            </a:r>
            <a:r>
              <a:rPr spc="25" dirty="0">
                <a:solidFill>
                  <a:prstClr val="black"/>
                </a:solidFill>
              </a:rPr>
              <a:t>Formación </a:t>
            </a:r>
            <a:r>
              <a:rPr spc="20" dirty="0">
                <a:solidFill>
                  <a:prstClr val="black"/>
                </a:solidFill>
              </a:rPr>
              <a:t>de</a:t>
            </a:r>
            <a:r>
              <a:rPr spc="35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Formadores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spc="15" dirty="0">
                <a:solidFill>
                  <a:prstClr val="black"/>
                </a:solidFill>
              </a:rPr>
              <a:pPr marL="25400">
                <a:spcBef>
                  <a:spcPts val="40"/>
                </a:spcBef>
              </a:pPr>
              <a:t>‹Nº›</a:t>
            </a:fld>
            <a:endParaRPr spc="1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84" y="157734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3117" y="1577340"/>
            <a:ext cx="3980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35"/>
              </a:lnSpc>
              <a:spcBef>
                <a:spcPts val="40"/>
              </a:spcBef>
            </a:pPr>
            <a:r>
              <a:rPr spc="20" dirty="0">
                <a:solidFill>
                  <a:prstClr val="black"/>
                </a:solidFill>
              </a:rPr>
              <a:t>10 </a:t>
            </a:r>
            <a:r>
              <a:rPr spc="25" dirty="0">
                <a:solidFill>
                  <a:prstClr val="black"/>
                </a:solidFill>
              </a:rPr>
              <a:t>TÉCNICAS DE INVESTIGACIÓN</a:t>
            </a:r>
            <a:r>
              <a:rPr spc="20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CRIMINAL</a:t>
            </a:r>
          </a:p>
          <a:p>
            <a:pPr marL="12700">
              <a:lnSpc>
                <a:spcPts val="1135"/>
              </a:lnSpc>
            </a:pPr>
            <a:r>
              <a:rPr spc="20" dirty="0">
                <a:solidFill>
                  <a:prstClr val="black"/>
                </a:solidFill>
              </a:rPr>
              <a:t>Colección de Manuales para </a:t>
            </a:r>
            <a:r>
              <a:rPr spc="10" dirty="0">
                <a:solidFill>
                  <a:prstClr val="black"/>
                </a:solidFill>
              </a:rPr>
              <a:t>la </a:t>
            </a:r>
            <a:r>
              <a:rPr spc="25" dirty="0">
                <a:solidFill>
                  <a:prstClr val="black"/>
                </a:solidFill>
              </a:rPr>
              <a:t>Formación </a:t>
            </a:r>
            <a:r>
              <a:rPr spc="20" dirty="0">
                <a:solidFill>
                  <a:prstClr val="black"/>
                </a:solidFill>
              </a:rPr>
              <a:t>de</a:t>
            </a:r>
            <a:r>
              <a:rPr spc="35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Formadores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spc="15" dirty="0">
                <a:solidFill>
                  <a:prstClr val="black"/>
                </a:solidFill>
              </a:rPr>
              <a:pPr marL="25400">
                <a:spcBef>
                  <a:spcPts val="40"/>
                </a:spcBef>
              </a:pPr>
              <a:t>‹Nº›</a:t>
            </a:fld>
            <a:endParaRPr spc="1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8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35"/>
              </a:lnSpc>
              <a:spcBef>
                <a:spcPts val="40"/>
              </a:spcBef>
            </a:pPr>
            <a:r>
              <a:rPr spc="20" dirty="0">
                <a:solidFill>
                  <a:prstClr val="black"/>
                </a:solidFill>
              </a:rPr>
              <a:t>10 </a:t>
            </a:r>
            <a:r>
              <a:rPr spc="25" dirty="0">
                <a:solidFill>
                  <a:prstClr val="black"/>
                </a:solidFill>
              </a:rPr>
              <a:t>TÉCNICAS DE INVESTIGACIÓN</a:t>
            </a:r>
            <a:r>
              <a:rPr spc="20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CRIMINAL</a:t>
            </a:r>
          </a:p>
          <a:p>
            <a:pPr marL="12700">
              <a:lnSpc>
                <a:spcPts val="1135"/>
              </a:lnSpc>
            </a:pPr>
            <a:r>
              <a:rPr spc="20" dirty="0">
                <a:solidFill>
                  <a:prstClr val="black"/>
                </a:solidFill>
              </a:rPr>
              <a:t>Colección de Manuales para </a:t>
            </a:r>
            <a:r>
              <a:rPr spc="10" dirty="0">
                <a:solidFill>
                  <a:prstClr val="black"/>
                </a:solidFill>
              </a:rPr>
              <a:t>la </a:t>
            </a:r>
            <a:r>
              <a:rPr spc="25" dirty="0">
                <a:solidFill>
                  <a:prstClr val="black"/>
                </a:solidFill>
              </a:rPr>
              <a:t>Formación </a:t>
            </a:r>
            <a:r>
              <a:rPr spc="20" dirty="0">
                <a:solidFill>
                  <a:prstClr val="black"/>
                </a:solidFill>
              </a:rPr>
              <a:t>de</a:t>
            </a:r>
            <a:r>
              <a:rPr spc="35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Formadores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spc="15" dirty="0">
                <a:solidFill>
                  <a:prstClr val="black"/>
                </a:solidFill>
              </a:rPr>
              <a:pPr marL="25400">
                <a:spcBef>
                  <a:spcPts val="40"/>
                </a:spcBef>
              </a:pPr>
              <a:t>‹Nº›</a:t>
            </a:fld>
            <a:endParaRPr spc="1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3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35"/>
              </a:lnSpc>
              <a:spcBef>
                <a:spcPts val="40"/>
              </a:spcBef>
            </a:pPr>
            <a:r>
              <a:rPr spc="20" dirty="0">
                <a:solidFill>
                  <a:prstClr val="black"/>
                </a:solidFill>
              </a:rPr>
              <a:t>10 </a:t>
            </a:r>
            <a:r>
              <a:rPr spc="25" dirty="0">
                <a:solidFill>
                  <a:prstClr val="black"/>
                </a:solidFill>
              </a:rPr>
              <a:t>TÉCNICAS DE INVESTIGACIÓN</a:t>
            </a:r>
            <a:r>
              <a:rPr spc="20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CRIMINAL</a:t>
            </a:r>
          </a:p>
          <a:p>
            <a:pPr marL="12700">
              <a:lnSpc>
                <a:spcPts val="1135"/>
              </a:lnSpc>
            </a:pPr>
            <a:r>
              <a:rPr spc="20" dirty="0">
                <a:solidFill>
                  <a:prstClr val="black"/>
                </a:solidFill>
              </a:rPr>
              <a:t>Colección de Manuales para </a:t>
            </a:r>
            <a:r>
              <a:rPr spc="10" dirty="0">
                <a:solidFill>
                  <a:prstClr val="black"/>
                </a:solidFill>
              </a:rPr>
              <a:t>la </a:t>
            </a:r>
            <a:r>
              <a:rPr spc="25" dirty="0">
                <a:solidFill>
                  <a:prstClr val="black"/>
                </a:solidFill>
              </a:rPr>
              <a:t>Formación </a:t>
            </a:r>
            <a:r>
              <a:rPr spc="20" dirty="0">
                <a:solidFill>
                  <a:prstClr val="black"/>
                </a:solidFill>
              </a:rPr>
              <a:t>de</a:t>
            </a:r>
            <a:r>
              <a:rPr spc="35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Formadores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spc="15" dirty="0">
                <a:solidFill>
                  <a:prstClr val="black"/>
                </a:solidFill>
              </a:rPr>
              <a:pPr marL="25400">
                <a:spcBef>
                  <a:spcPts val="40"/>
                </a:spcBef>
              </a:pPr>
              <a:t>‹Nº›</a:t>
            </a:fld>
            <a:endParaRPr spc="1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7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F0C0-45F3-4B73-8A62-22DA53EE96C0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04FE-83EB-4439-B4D7-534DD58B7D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4E47E-C165-4982-99D1-A73C8980EAD8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D583-F7E4-4590-B343-751B279C9B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25F2-A02F-40D1-96DC-DF78BDFA1D74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4FE1-68C3-4DD6-914A-582AFDDB85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6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06B3-AED7-40B4-941B-E8CEA08B9A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94B9-1CEF-486D-B176-8151E3CE2597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4A00-D36D-438F-9D6C-BB148547CD80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4C40-C290-4287-81FA-6C9250404D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2E0E-7870-4E40-B374-F3DA3F339872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2539-CCB7-442C-AD67-4BA620CA9F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A4A2-2F3D-4E54-995D-7253419C156F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1B30-4AC5-4A82-9F2C-D19960F8F8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273B-0D00-4ADD-BFC6-C7EB94B7B87D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714B-694B-4208-81FB-10DC3117A0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1D9067A-669E-45D7-BF16-1B51FC5569CC}" type="datetimeFigureOut">
              <a:rPr lang="es-ES"/>
              <a:pPr>
                <a:defRPr/>
              </a:pPr>
              <a:t>05/06/2024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9F711D7-BB3A-46AA-9389-5CEF6442F2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85" r:id="rId3"/>
    <p:sldLayoutId id="2147483679" r:id="rId4"/>
    <p:sldLayoutId id="2147483686" r:id="rId5"/>
    <p:sldLayoutId id="2147483680" r:id="rId6"/>
    <p:sldLayoutId id="2147483681" r:id="rId7"/>
    <p:sldLayoutId id="2147483687" r:id="rId8"/>
    <p:sldLayoutId id="2147483688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83540" y="6257232"/>
            <a:ext cx="6798065" cy="0"/>
          </a:xfrm>
          <a:custGeom>
            <a:avLst/>
            <a:gdLst/>
            <a:ahLst/>
            <a:cxnLst/>
            <a:rect l="l" t="t" r="r" b="b"/>
            <a:pathLst>
              <a:path w="5617845">
                <a:moveTo>
                  <a:pt x="0" y="0"/>
                </a:moveTo>
                <a:lnTo>
                  <a:pt x="561746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283540" y="6261142"/>
            <a:ext cx="6798065" cy="0"/>
          </a:xfrm>
          <a:custGeom>
            <a:avLst/>
            <a:gdLst/>
            <a:ahLst/>
            <a:cxnLst/>
            <a:rect l="l" t="t" r="r" b="b"/>
            <a:pathLst>
              <a:path w="5617845">
                <a:moveTo>
                  <a:pt x="0" y="0"/>
                </a:moveTo>
                <a:lnTo>
                  <a:pt x="561746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302" y="554831"/>
            <a:ext cx="6571078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84" y="1577340"/>
            <a:ext cx="82365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90302" y="6266454"/>
            <a:ext cx="4250039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fontAlgn="auto">
              <a:lnSpc>
                <a:spcPts val="1135"/>
              </a:lnSpc>
              <a:spcBef>
                <a:spcPts val="40"/>
              </a:spcBef>
              <a:spcAft>
                <a:spcPts val="0"/>
              </a:spcAft>
            </a:pPr>
            <a:r>
              <a:rPr spc="20" dirty="0">
                <a:solidFill>
                  <a:prstClr val="black"/>
                </a:solidFill>
              </a:rPr>
              <a:t>10 </a:t>
            </a:r>
            <a:r>
              <a:rPr spc="25" dirty="0">
                <a:solidFill>
                  <a:prstClr val="black"/>
                </a:solidFill>
              </a:rPr>
              <a:t>TÉCNICAS DE INVESTIGACIÓN</a:t>
            </a:r>
            <a:r>
              <a:rPr spc="20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CRIMINAL</a:t>
            </a:r>
          </a:p>
          <a:p>
            <a:pPr marL="12700" fontAlgn="auto">
              <a:lnSpc>
                <a:spcPts val="1135"/>
              </a:lnSpc>
              <a:spcBef>
                <a:spcPts val="0"/>
              </a:spcBef>
              <a:spcAft>
                <a:spcPts val="0"/>
              </a:spcAft>
            </a:pPr>
            <a:r>
              <a:rPr spc="20" dirty="0">
                <a:solidFill>
                  <a:prstClr val="black"/>
                </a:solidFill>
              </a:rPr>
              <a:t>Colección de Manuales para </a:t>
            </a:r>
            <a:r>
              <a:rPr spc="10" dirty="0">
                <a:solidFill>
                  <a:prstClr val="black"/>
                </a:solidFill>
              </a:rPr>
              <a:t>la </a:t>
            </a:r>
            <a:r>
              <a:rPr spc="25" dirty="0">
                <a:solidFill>
                  <a:prstClr val="black"/>
                </a:solidFill>
              </a:rPr>
              <a:t>Formación </a:t>
            </a:r>
            <a:r>
              <a:rPr spc="20" dirty="0">
                <a:solidFill>
                  <a:prstClr val="black"/>
                </a:solidFill>
              </a:rPr>
              <a:t>de</a:t>
            </a:r>
            <a:r>
              <a:rPr spc="35" dirty="0">
                <a:solidFill>
                  <a:prstClr val="black"/>
                </a:solidFill>
              </a:rPr>
              <a:t> </a:t>
            </a:r>
            <a:r>
              <a:rPr spc="25" dirty="0">
                <a:solidFill>
                  <a:prstClr val="black"/>
                </a:solidFill>
              </a:rPr>
              <a:t>Formadores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84" y="6377940"/>
            <a:ext cx="2104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0478" y="6149166"/>
            <a:ext cx="318119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 fontAlgn="auto">
              <a:spcBef>
                <a:spcPts val="40"/>
              </a:spcBef>
              <a:spcAft>
                <a:spcPts val="0"/>
              </a:spcAft>
            </a:pPr>
            <a:fld id="{81D60167-4931-47E6-BA6A-407CBD079E47}" type="slidenum">
              <a:rPr spc="15" dirty="0">
                <a:solidFill>
                  <a:prstClr val="black"/>
                </a:solidFill>
              </a:rPr>
              <a:pPr marL="25400" fontAlgn="auto">
                <a:spcBef>
                  <a:spcPts val="40"/>
                </a:spcBef>
                <a:spcAft>
                  <a:spcPts val="0"/>
                </a:spcAft>
              </a:pPr>
              <a:t>‹Nº›</a:t>
            </a:fld>
            <a:endParaRPr spc="1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6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428859" y="1571612"/>
            <a:ext cx="563006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lgerian" pitchFamily="82" charset="0"/>
              </a:rPr>
              <a:t>PROVINCIA DE CORRIENTES</a:t>
            </a:r>
          </a:p>
          <a:p>
            <a:pPr algn="ctr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MINISTERIO </a:t>
            </a:r>
            <a:r>
              <a:rPr lang="es-ES" sz="2000" dirty="0">
                <a:solidFill>
                  <a:schemeClr val="bg1"/>
                </a:solidFill>
                <a:latin typeface="Algerian" pitchFamily="82" charset="0"/>
              </a:rPr>
              <a:t>DE </a:t>
            </a:r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SEGURIDAD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JEFATURA </a:t>
            </a:r>
            <a:r>
              <a:rPr lang="es-ES" sz="2000" dirty="0">
                <a:solidFill>
                  <a:schemeClr val="bg1"/>
                </a:solidFill>
                <a:latin typeface="Algerian" pitchFamily="82" charset="0"/>
              </a:rPr>
              <a:t>DE </a:t>
            </a:r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POLICIA</a:t>
            </a:r>
          </a:p>
          <a:p>
            <a:pPr algn="ctr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DIRECCIÓN  GENERAL DE PERSONAL 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Y FORMACIÓN POLICIAL</a:t>
            </a:r>
          </a:p>
          <a:p>
            <a:pPr algn="ctr"/>
            <a:endParaRPr lang="es-ES" sz="2000" dirty="0" smtClean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INSTITUTO SUPERIOR DE FORMACIÓN POLICIAL</a:t>
            </a:r>
          </a:p>
        </p:txBody>
      </p:sp>
      <p:sp>
        <p:nvSpPr>
          <p:cNvPr id="9" name="8 Pergamino horizontal"/>
          <p:cNvSpPr/>
          <p:nvPr/>
        </p:nvSpPr>
        <p:spPr>
          <a:xfrm>
            <a:off x="2143108" y="4786322"/>
            <a:ext cx="6094412" cy="1871663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496986" y="5522098"/>
            <a:ext cx="5493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lgerian" pitchFamily="82" charset="0"/>
              </a:rPr>
              <a:t>DIVISIÓN ESCUELA DE </a:t>
            </a:r>
            <a:r>
              <a:rPr lang="es-ES" sz="2000" dirty="0" smtClean="0">
                <a:solidFill>
                  <a:schemeClr val="bg1"/>
                </a:solidFill>
                <a:latin typeface="Algerian" pitchFamily="82" charset="0"/>
              </a:rPr>
              <a:t>SUBOFICIALES</a:t>
            </a:r>
            <a:endParaRPr lang="es-E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9525"/>
            <a:ext cx="24844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190500"/>
            <a:ext cx="2093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0" cy="47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309195"/>
            <a:ext cx="7920880" cy="137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7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16398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9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190500"/>
            <a:ext cx="2093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0"/>
          <p:cNvSpPr txBox="1"/>
          <p:nvPr/>
        </p:nvSpPr>
        <p:spPr>
          <a:xfrm>
            <a:off x="142876" y="1714488"/>
            <a:ext cx="8858280" cy="4989186"/>
          </a:xfrm>
          <a:prstGeom prst="rect">
            <a:avLst/>
          </a:prstGeom>
          <a:solidFill>
            <a:srgbClr val="00B0F0"/>
          </a:solidFill>
          <a:ln w="6096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69850" algn="ctr">
              <a:lnSpc>
                <a:spcPct val="100000"/>
              </a:lnSpc>
              <a:spcBef>
                <a:spcPts val="25"/>
              </a:spcBef>
            </a:pPr>
            <a:r>
              <a:rPr lang="es-ES" sz="3600" dirty="0" smtClean="0"/>
              <a:t>“Reglas de Oro” en la investigación de la escena del delito:</a:t>
            </a:r>
          </a:p>
          <a:p>
            <a:pPr marL="69850" algn="ctr">
              <a:lnSpc>
                <a:spcPct val="100000"/>
              </a:lnSpc>
              <a:spcBef>
                <a:spcPts val="25"/>
              </a:spcBef>
            </a:pPr>
            <a:endParaRPr lang="es-ES" sz="3600" dirty="0" smtClean="0"/>
          </a:p>
          <a:p>
            <a:pPr marL="69850" algn="ctr">
              <a:lnSpc>
                <a:spcPct val="100000"/>
              </a:lnSpc>
              <a:spcBef>
                <a:spcPts val="25"/>
              </a:spcBef>
            </a:pPr>
            <a:r>
              <a:rPr lang="es-ES" sz="3600" dirty="0" smtClean="0"/>
              <a:t>“Nunca tocar, cambiar o alterar algo, antes de haber sido documentado, registrado, identificado, medido y fotografiado... cuando el cuerpo o los indicios han sido movidos , nunca podrán regresar a su posición original.</a:t>
            </a:r>
            <a:r>
              <a:rPr sz="3600" b="1" i="1" smtClean="0">
                <a:latin typeface="Arial"/>
                <a:cs typeface="Arial"/>
              </a:rPr>
              <a:t>”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19874" y="5157192"/>
            <a:ext cx="58174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Muchas Gracias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85794"/>
            <a:ext cx="36290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Rectángulo"/>
          <p:cNvSpPr>
            <a:spLocks noChangeArrowheads="1"/>
          </p:cNvSpPr>
          <p:nvPr/>
        </p:nvSpPr>
        <p:spPr bwMode="auto">
          <a:xfrm>
            <a:off x="179388" y="1592263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79400" dist="292100" dir="5640000" algn="ctr" rotWithShape="0">
              <a:srgbClr val="000000">
                <a:alpha val="59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  <a:latin typeface="Castellar" pitchFamily="18" charset="0"/>
              </a:rPr>
              <a:t>TECNICAS </a:t>
            </a:r>
          </a:p>
          <a:p>
            <a:pPr algn="ctr"/>
            <a:r>
              <a:rPr lang="es-ES" sz="7200" dirty="0" smtClean="0">
                <a:solidFill>
                  <a:schemeClr val="bg1"/>
                </a:solidFill>
                <a:latin typeface="Castellar" pitchFamily="18" charset="0"/>
              </a:rPr>
              <a:t>DE INVESTIGACION CRIMINAL</a:t>
            </a:r>
            <a:endParaRPr lang="es-ES" sz="7200" dirty="0">
              <a:solidFill>
                <a:srgbClr val="002060"/>
              </a:solidFill>
              <a:latin typeface="Castellar" pitchFamily="18" charset="0"/>
            </a:endParaRPr>
          </a:p>
        </p:txBody>
      </p:sp>
      <p:pic>
        <p:nvPicPr>
          <p:cNvPr id="14339" name="7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16398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9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190500"/>
            <a:ext cx="2093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7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16398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9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190500"/>
            <a:ext cx="2093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0"/>
          <p:cNvSpPr txBox="1"/>
          <p:nvPr/>
        </p:nvSpPr>
        <p:spPr>
          <a:xfrm>
            <a:off x="157358" y="2822547"/>
            <a:ext cx="8858280" cy="1678023"/>
          </a:xfrm>
          <a:prstGeom prst="rect">
            <a:avLst/>
          </a:prstGeom>
          <a:solidFill>
            <a:srgbClr val="00B0F0"/>
          </a:solidFill>
          <a:ln w="6096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69850" algn="ctr">
              <a:lnSpc>
                <a:spcPct val="100000"/>
              </a:lnSpc>
              <a:spcBef>
                <a:spcPts val="25"/>
              </a:spcBef>
            </a:pPr>
            <a:r>
              <a:rPr sz="3600" b="1" i="1" dirty="0">
                <a:latin typeface="Arial"/>
                <a:cs typeface="Arial"/>
              </a:rPr>
              <a:t>“El delito perfecto solo existe en la medida que subsista la imperfección</a:t>
            </a:r>
            <a:r>
              <a:rPr sz="3600" b="1" i="1" spc="-100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de</a:t>
            </a:r>
            <a:endParaRPr sz="3600">
              <a:latin typeface="Arial"/>
              <a:cs typeface="Arial"/>
            </a:endParaRPr>
          </a:p>
          <a:p>
            <a:pPr marL="69850" algn="ctr">
              <a:lnSpc>
                <a:spcPct val="100000"/>
              </a:lnSpc>
              <a:spcBef>
                <a:spcPts val="140"/>
              </a:spcBef>
            </a:pPr>
            <a:r>
              <a:rPr sz="3600" b="1" i="1" dirty="0">
                <a:latin typeface="Arial"/>
                <a:cs typeface="Arial"/>
              </a:rPr>
              <a:t>los </a:t>
            </a:r>
            <a:r>
              <a:rPr sz="3600" b="1" i="1" spc="-5" dirty="0">
                <a:latin typeface="Arial"/>
                <a:cs typeface="Arial"/>
              </a:rPr>
              <a:t>Métodos </a:t>
            </a:r>
            <a:r>
              <a:rPr sz="3600" b="1" i="1" dirty="0">
                <a:latin typeface="Arial"/>
                <a:cs typeface="Arial"/>
              </a:rPr>
              <a:t>de </a:t>
            </a:r>
            <a:r>
              <a:rPr sz="3600" b="1" i="1" spc="-5" dirty="0">
                <a:latin typeface="Arial"/>
                <a:cs typeface="Arial"/>
              </a:rPr>
              <a:t>Investigación </a:t>
            </a:r>
            <a:r>
              <a:rPr sz="3600" b="1" i="1" dirty="0">
                <a:latin typeface="Arial"/>
                <a:cs typeface="Arial"/>
              </a:rPr>
              <a:t>Criminal”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3652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6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90500"/>
            <a:ext cx="15621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ject 2"/>
          <p:cNvSpPr txBox="1"/>
          <p:nvPr/>
        </p:nvSpPr>
        <p:spPr>
          <a:xfrm>
            <a:off x="571472" y="1632311"/>
            <a:ext cx="8286808" cy="2964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10300"/>
              </a:lnSpc>
              <a:spcBef>
                <a:spcPts val="120"/>
              </a:spcBef>
            </a:pP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endParaRPr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255143" y="1904381"/>
            <a:ext cx="8786874" cy="421140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Arial"/>
                <a:cs typeface="Arial"/>
              </a:rPr>
              <a:t>ESCENA </a:t>
            </a:r>
            <a:r>
              <a:rPr lang="es-ES" sz="2400" b="1" spc="-5" dirty="0" smtClean="0">
                <a:solidFill>
                  <a:schemeClr val="bg1"/>
                </a:solidFill>
                <a:latin typeface="Arial"/>
                <a:cs typeface="Arial"/>
              </a:rPr>
              <a:t>DEL </a:t>
            </a:r>
            <a:r>
              <a:rPr lang="es-ES" sz="2400" b="1" dirty="0" smtClean="0">
                <a:solidFill>
                  <a:schemeClr val="bg1"/>
                </a:solidFill>
                <a:latin typeface="Arial"/>
                <a:cs typeface="Arial"/>
              </a:rPr>
              <a:t>CRIMEN O LUGAR DE LOS</a:t>
            </a:r>
            <a:r>
              <a:rPr lang="es-ES" sz="2400" b="1" spc="-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latin typeface="Arial"/>
                <a:cs typeface="Arial"/>
              </a:rPr>
              <a:t>HECHOS</a:t>
            </a:r>
            <a:r>
              <a:rPr lang="es-ES" sz="24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marL="12700" algn="ctr">
              <a:lnSpc>
                <a:spcPct val="100000"/>
              </a:lnSpc>
              <a:spcBef>
                <a:spcPts val="1150"/>
              </a:spcBef>
            </a:pPr>
            <a:endParaRPr lang="es-ES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150"/>
              </a:spcBef>
            </a:pPr>
            <a:endParaRPr lang="es-ES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r>
              <a:rPr lang="es-ES" sz="3600" b="1" i="1" dirty="0" smtClean="0">
                <a:solidFill>
                  <a:schemeClr val="bg1"/>
                </a:solidFill>
                <a:latin typeface="+mn-lt"/>
                <a:cs typeface="Arial"/>
              </a:rPr>
              <a:t>“Es el espacio </a:t>
            </a:r>
            <a:r>
              <a:rPr lang="es-ES" sz="36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físico </a:t>
            </a:r>
            <a:r>
              <a:rPr lang="es-ES" sz="3600" b="1" i="1" dirty="0" smtClean="0">
                <a:solidFill>
                  <a:schemeClr val="bg1"/>
                </a:solidFill>
                <a:latin typeface="+mn-lt"/>
                <a:cs typeface="Arial"/>
              </a:rPr>
              <a:t>o </a:t>
            </a:r>
            <a:r>
              <a:rPr lang="es-ES" sz="36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sitio </a:t>
            </a:r>
            <a:r>
              <a:rPr lang="es-ES" sz="3600" b="1" i="1" dirty="0" smtClean="0">
                <a:solidFill>
                  <a:schemeClr val="bg1"/>
                </a:solidFill>
                <a:latin typeface="+mn-lt"/>
                <a:cs typeface="Arial"/>
              </a:rPr>
              <a:t>donde se ha desarrollado la </a:t>
            </a:r>
            <a:r>
              <a:rPr lang="es-ES" sz="36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actividad delictiva  </a:t>
            </a:r>
            <a:r>
              <a:rPr lang="es-ES" sz="3600" b="1" i="1" dirty="0" smtClean="0">
                <a:solidFill>
                  <a:schemeClr val="bg1"/>
                </a:solidFill>
                <a:latin typeface="+mn-lt"/>
                <a:cs typeface="Arial"/>
              </a:rPr>
              <a:t>criminal, ya sea en </a:t>
            </a:r>
            <a:r>
              <a:rPr lang="es-ES" sz="36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forma </a:t>
            </a:r>
            <a:r>
              <a:rPr lang="es-ES" sz="3600" b="1" i="1" dirty="0" smtClean="0">
                <a:solidFill>
                  <a:schemeClr val="bg1"/>
                </a:solidFill>
                <a:latin typeface="+mn-lt"/>
                <a:cs typeface="Arial"/>
              </a:rPr>
              <a:t>parcial o</a:t>
            </a:r>
            <a:r>
              <a:rPr lang="es-ES" sz="3600" b="1" i="1" spc="-25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s-ES" sz="3600" b="1" i="1" spc="-5" dirty="0" smtClean="0">
                <a:solidFill>
                  <a:schemeClr val="bg1"/>
                </a:solidFill>
                <a:latin typeface="+mn-lt"/>
                <a:cs typeface="Arial"/>
              </a:rPr>
              <a:t>total.”</a:t>
            </a:r>
            <a:endParaRPr lang="es-ES" sz="3600" dirty="0" smtClean="0">
              <a:solidFill>
                <a:schemeClr val="bg1"/>
              </a:solidFill>
              <a:latin typeface="+mn-lt"/>
              <a:cs typeface="Arial"/>
            </a:endParaRPr>
          </a:p>
          <a:p>
            <a:pPr algn="just"/>
            <a:endParaRPr lang="es-ES" sz="3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5835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09" y="3235630"/>
            <a:ext cx="42023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LA PROTECCIÓN DEL LUGAR DE LOS</a:t>
            </a:r>
            <a:r>
              <a:rPr sz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HECHOS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544" y="4581128"/>
            <a:ext cx="8424935" cy="166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700"/>
              </a:lnSpc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Primaria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Es el lugar donde comienza el hecho 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delictivo.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Donde se</a:t>
            </a:r>
            <a:r>
              <a:rPr sz="1200" spc="2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produce  homicidio,</a:t>
            </a:r>
            <a:r>
              <a:rPr sz="12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accidente</a:t>
            </a:r>
            <a:r>
              <a:rPr sz="12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vial,</a:t>
            </a:r>
            <a:r>
              <a:rPr sz="12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explosivo,</a:t>
            </a:r>
            <a:r>
              <a:rPr sz="12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  <a:r>
              <a:rPr sz="12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sz="1200" i="1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prstClr val="black"/>
                </a:solidFill>
                <a:latin typeface="Arial"/>
                <a:cs typeface="Arial"/>
              </a:rPr>
              <a:t>siempre</a:t>
            </a:r>
            <a:r>
              <a:rPr sz="1200" i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sz="1200" i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prstClr val="black"/>
                </a:solidFill>
                <a:latin typeface="Arial"/>
                <a:cs typeface="Arial"/>
              </a:rPr>
              <a:t>escena</a:t>
            </a:r>
            <a:r>
              <a:rPr sz="1200" i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prstClr val="black"/>
                </a:solidFill>
                <a:latin typeface="Arial"/>
                <a:cs typeface="Arial"/>
              </a:rPr>
              <a:t>primaria</a:t>
            </a:r>
            <a:r>
              <a:rPr sz="1200" i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dirty="0" err="1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1200" i="1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dirty="0" err="1" smtClean="0">
                <a:solidFill>
                  <a:prstClr val="black"/>
                </a:solidFill>
                <a:latin typeface="Arial"/>
                <a:cs typeface="Arial"/>
              </a:rPr>
              <a:t>donde</a:t>
            </a:r>
            <a:r>
              <a:rPr lang="es-AR" sz="12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MX" sz="1200" i="1" dirty="0">
                <a:latin typeface="Arial"/>
                <a:cs typeface="Arial"/>
              </a:rPr>
              <a:t>aparece el cuerpo de una </a:t>
            </a:r>
            <a:r>
              <a:rPr lang="es-MX" sz="1200" i="1" spc="-5" dirty="0">
                <a:latin typeface="Arial"/>
                <a:cs typeface="Arial"/>
              </a:rPr>
              <a:t>víctima </a:t>
            </a:r>
            <a:r>
              <a:rPr lang="es-MX" sz="1200" i="1" dirty="0">
                <a:latin typeface="Arial"/>
                <a:cs typeface="Arial"/>
              </a:rPr>
              <a:t>fatal. </a:t>
            </a:r>
            <a:r>
              <a:rPr lang="es-MX" sz="1200" dirty="0">
                <a:latin typeface="Arial"/>
                <a:cs typeface="Arial"/>
              </a:rPr>
              <a:t>Se lo puede encontrar en la escena  secundaria.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MX" sz="13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</a:pPr>
            <a:r>
              <a:rPr lang="es-MX" sz="1200" b="1" spc="-5" dirty="0">
                <a:latin typeface="Arial"/>
                <a:cs typeface="Arial"/>
              </a:rPr>
              <a:t>Secundaria</a:t>
            </a:r>
            <a:r>
              <a:rPr lang="es-MX" sz="1200" spc="-5" dirty="0">
                <a:latin typeface="Arial"/>
                <a:cs typeface="Arial"/>
              </a:rPr>
              <a:t>: </a:t>
            </a:r>
            <a:r>
              <a:rPr lang="es-MX" sz="1200" dirty="0">
                <a:latin typeface="Arial"/>
                <a:cs typeface="Arial"/>
              </a:rPr>
              <a:t>Es la escena que rodea a la zona </a:t>
            </a:r>
            <a:r>
              <a:rPr lang="es-MX" sz="1200" spc="-5" dirty="0">
                <a:latin typeface="Arial"/>
                <a:cs typeface="Arial"/>
              </a:rPr>
              <a:t>crítica </a:t>
            </a:r>
            <a:r>
              <a:rPr lang="es-MX" sz="1200" dirty="0">
                <a:latin typeface="Arial"/>
                <a:cs typeface="Arial"/>
              </a:rPr>
              <a:t>del </a:t>
            </a:r>
            <a:r>
              <a:rPr lang="es-MX" sz="1200" spc="-5" dirty="0">
                <a:latin typeface="Arial"/>
                <a:cs typeface="Arial"/>
              </a:rPr>
              <a:t>delito. </a:t>
            </a:r>
            <a:r>
              <a:rPr lang="es-MX" sz="1200" dirty="0">
                <a:latin typeface="Arial"/>
                <a:cs typeface="Arial"/>
              </a:rPr>
              <a:t>En </a:t>
            </a:r>
            <a:r>
              <a:rPr lang="es-MX" sz="1200" i="1" dirty="0">
                <a:latin typeface="Arial"/>
                <a:cs typeface="Arial"/>
              </a:rPr>
              <a:t>lugar </a:t>
            </a:r>
            <a:r>
              <a:rPr lang="es-MX" sz="1200" i="1" spc="-5" dirty="0">
                <a:latin typeface="Arial"/>
                <a:cs typeface="Arial"/>
              </a:rPr>
              <a:t>cerrado,  </a:t>
            </a:r>
            <a:r>
              <a:rPr lang="es-MX" sz="1200" i="1" dirty="0">
                <a:latin typeface="Arial"/>
                <a:cs typeface="Arial"/>
              </a:rPr>
              <a:t>o</a:t>
            </a:r>
            <a:r>
              <a:rPr lang="es-MX" sz="1200" dirty="0">
                <a:latin typeface="Arial"/>
                <a:cs typeface="Arial"/>
              </a:rPr>
              <a:t>tras habitaciones, </a:t>
            </a:r>
            <a:r>
              <a:rPr lang="es-MX" sz="1200" spc="-5" dirty="0">
                <a:latin typeface="Arial"/>
                <a:cs typeface="Arial"/>
              </a:rPr>
              <a:t>si </a:t>
            </a:r>
            <a:r>
              <a:rPr lang="es-MX" sz="1200" dirty="0">
                <a:latin typeface="Arial"/>
                <a:cs typeface="Arial"/>
              </a:rPr>
              <a:t>los accesos fueron violentados, si hay algún tipo de </a:t>
            </a:r>
            <a:r>
              <a:rPr lang="es-MX" sz="1200" spc="-5" dirty="0">
                <a:latin typeface="Arial"/>
                <a:cs typeface="Arial"/>
              </a:rPr>
              <a:t>rastros,  edificio. </a:t>
            </a:r>
            <a:r>
              <a:rPr lang="es-MX" sz="1200" dirty="0">
                <a:latin typeface="Arial"/>
                <a:cs typeface="Arial"/>
              </a:rPr>
              <a:t>En </a:t>
            </a:r>
            <a:r>
              <a:rPr lang="es-MX" sz="1200" i="1" dirty="0">
                <a:latin typeface="Arial"/>
                <a:cs typeface="Arial"/>
              </a:rPr>
              <a:t>lugar </a:t>
            </a:r>
            <a:r>
              <a:rPr lang="es-MX" sz="1200" i="1" spc="-5" dirty="0">
                <a:latin typeface="Arial"/>
                <a:cs typeface="Arial"/>
              </a:rPr>
              <a:t>abierto </a:t>
            </a:r>
            <a:r>
              <a:rPr lang="es-MX" sz="1200" dirty="0">
                <a:latin typeface="Arial"/>
                <a:cs typeface="Arial"/>
              </a:rPr>
              <a:t>huellas de pisadas puede incluir el vehículo de la </a:t>
            </a:r>
            <a:r>
              <a:rPr lang="es-MX" sz="1200" spc="-5" dirty="0">
                <a:latin typeface="Arial"/>
                <a:cs typeface="Arial"/>
              </a:rPr>
              <a:t>víctima  </a:t>
            </a:r>
            <a:r>
              <a:rPr lang="es-MX" sz="1200" dirty="0">
                <a:latin typeface="Arial"/>
                <a:cs typeface="Arial"/>
              </a:rPr>
              <a:t>y/o armas, sangre, vainas, </a:t>
            </a:r>
            <a:r>
              <a:rPr lang="es-MX" sz="1200" spc="-5" dirty="0">
                <a:latin typeface="Arial"/>
                <a:cs typeface="Arial"/>
              </a:rPr>
              <a:t>proyectiles, huellas </a:t>
            </a:r>
            <a:r>
              <a:rPr lang="es-MX" sz="1200" dirty="0">
                <a:latin typeface="Arial"/>
                <a:cs typeface="Arial"/>
              </a:rPr>
              <a:t>de</a:t>
            </a:r>
            <a:r>
              <a:rPr lang="es-MX" sz="1200" spc="-15" dirty="0">
                <a:latin typeface="Arial"/>
                <a:cs typeface="Arial"/>
              </a:rPr>
              <a:t> </a:t>
            </a:r>
            <a:r>
              <a:rPr lang="es-MX" sz="1200" dirty="0">
                <a:latin typeface="Arial"/>
                <a:cs typeface="Arial"/>
              </a:rPr>
              <a:t>frenado.</a:t>
            </a:r>
          </a:p>
          <a:p>
            <a:pPr marL="12700" marR="5080" fontAlgn="auto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</a:pP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7148" y="44624"/>
            <a:ext cx="3928077" cy="293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9031" y="3429000"/>
            <a:ext cx="1091747" cy="91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76855" y="3500698"/>
            <a:ext cx="934378" cy="830372"/>
          </a:xfrm>
          <a:custGeom>
            <a:avLst/>
            <a:gdLst/>
            <a:ahLst/>
            <a:cxnLst/>
            <a:rect l="l" t="t" r="r" b="b"/>
            <a:pathLst>
              <a:path w="772160" h="1294765">
                <a:moveTo>
                  <a:pt x="0" y="1294511"/>
                </a:moveTo>
                <a:lnTo>
                  <a:pt x="0" y="0"/>
                </a:lnTo>
                <a:lnTo>
                  <a:pt x="772121" y="0"/>
                </a:lnTo>
                <a:lnTo>
                  <a:pt x="772121" y="1294511"/>
                </a:lnTo>
                <a:lnTo>
                  <a:pt x="0" y="1294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74782" y="3526948"/>
            <a:ext cx="2150300" cy="404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3007" y="3555178"/>
            <a:ext cx="1993237" cy="322130"/>
          </a:xfrm>
          <a:custGeom>
            <a:avLst/>
            <a:gdLst/>
            <a:ahLst/>
            <a:cxnLst/>
            <a:rect l="l" t="t" r="r" b="b"/>
            <a:pathLst>
              <a:path w="1647189" h="502284">
                <a:moveTo>
                  <a:pt x="0" y="0"/>
                </a:moveTo>
                <a:lnTo>
                  <a:pt x="1646974" y="0"/>
                </a:lnTo>
                <a:lnTo>
                  <a:pt x="1646974" y="502119"/>
                </a:lnTo>
                <a:lnTo>
                  <a:pt x="0" y="5021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74782" y="3929632"/>
            <a:ext cx="2150300" cy="404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3007" y="3957715"/>
            <a:ext cx="1993237" cy="322130"/>
          </a:xfrm>
          <a:custGeom>
            <a:avLst/>
            <a:gdLst/>
            <a:ahLst/>
            <a:cxnLst/>
            <a:rect l="l" t="t" r="r" b="b"/>
            <a:pathLst>
              <a:path w="1647189" h="502284">
                <a:moveTo>
                  <a:pt x="0" y="0"/>
                </a:moveTo>
                <a:lnTo>
                  <a:pt x="1646974" y="0"/>
                </a:lnTo>
                <a:lnTo>
                  <a:pt x="1646974" y="502132"/>
                </a:lnTo>
                <a:lnTo>
                  <a:pt x="0" y="5021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100059"/>
              </p:ext>
            </p:extLst>
          </p:nvPr>
        </p:nvGraphicFramePr>
        <p:xfrm>
          <a:off x="2953805" y="3473456"/>
          <a:ext cx="3370215" cy="837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378"/>
                <a:gridCol w="221300"/>
                <a:gridCol w="221300"/>
                <a:gridCol w="1993237"/>
              </a:tblGrid>
              <a:tr h="0">
                <a:tc rowSpan="8">
                  <a:txBody>
                    <a:bodyPr/>
                    <a:lstStyle/>
                    <a:p>
                      <a:pPr marL="174625" marR="160655" indent="150495">
                        <a:lnSpc>
                          <a:spcPct val="125000"/>
                        </a:lnSpc>
                        <a:spcBef>
                          <a:spcPts val="470"/>
                        </a:spcBef>
                      </a:pPr>
                      <a:r>
                        <a:rPr sz="1000" spc="-55" dirty="0">
                          <a:latin typeface="Trebuchet MS"/>
                          <a:cs typeface="Trebuchet MS"/>
                        </a:rPr>
                        <a:t>ESCENA  </a:t>
                      </a:r>
                      <a:r>
                        <a:rPr sz="1000" spc="-75" dirty="0">
                          <a:latin typeface="Trebuchet MS"/>
                          <a:cs typeface="Trebuchet MS"/>
                        </a:rPr>
                        <a:t>DEL</a:t>
                      </a:r>
                      <a:r>
                        <a:rPr sz="10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65" dirty="0">
                          <a:latin typeface="Trebuchet MS"/>
                          <a:cs typeface="Trebuchet MS"/>
                        </a:rPr>
                        <a:t>HECHO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38281" marB="0" vert="vert27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888B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0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 vert="vert27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15" dirty="0">
                          <a:latin typeface="Trebuchet MS"/>
                          <a:cs typeface="Trebuchet MS"/>
                        </a:rPr>
                        <a:t>PRIMARIA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5566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</a:tr>
              <a:tr h="160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 vert="vert27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28575">
                      <a:solidFill>
                        <a:srgbClr val="4D7AA7"/>
                      </a:solidFill>
                      <a:prstDash val="solid"/>
                    </a:lnR>
                    <a:lnB w="28575">
                      <a:solidFill>
                        <a:srgbClr val="4D7AA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D7AA7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28575">
                      <a:solidFill>
                        <a:srgbClr val="4D7AA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</a:tr>
              <a:tr h="382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 vert="vert27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28575">
                      <a:solidFill>
                        <a:srgbClr val="4D7AA7"/>
                      </a:solidFill>
                      <a:prstDash val="solid"/>
                    </a:lnR>
                    <a:lnB w="28575">
                      <a:solidFill>
                        <a:srgbClr val="4D7AA7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D7AA7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5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 vert="vert27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28575">
                      <a:solidFill>
                        <a:srgbClr val="4D7AA7"/>
                      </a:solidFill>
                      <a:prstDash val="solid"/>
                    </a:lnR>
                    <a:lnT w="28575">
                      <a:solidFill>
                        <a:srgbClr val="4D7AA7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4D7AA7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0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 vert="vert27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28575">
                      <a:solidFill>
                        <a:srgbClr val="4D7AA7"/>
                      </a:solidFill>
                      <a:prstDash val="solid"/>
                    </a:lnR>
                    <a:lnT w="28575">
                      <a:solidFill>
                        <a:srgbClr val="4D7AA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D7AA7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B w="28575">
                      <a:solidFill>
                        <a:srgbClr val="4D7AA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40" dirty="0">
                          <a:latin typeface="Trebuchet MS"/>
                          <a:cs typeface="Trebuchet MS"/>
                        </a:rPr>
                        <a:t>SECUNDARIA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5566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</a:tr>
              <a:tr h="160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 vert="vert27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</a:tr>
              <a:tr h="509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 vert="vert270">
                    <a:lnL w="53975">
                      <a:solidFill>
                        <a:srgbClr val="5888B9"/>
                      </a:solidFill>
                      <a:prstDash val="solid"/>
                    </a:lnL>
                    <a:lnR w="53975">
                      <a:solidFill>
                        <a:srgbClr val="5888B9"/>
                      </a:solidFill>
                      <a:prstDash val="solid"/>
                    </a:lnR>
                    <a:lnT w="53975">
                      <a:solidFill>
                        <a:srgbClr val="5888B9"/>
                      </a:solidFill>
                      <a:prstDash val="solid"/>
                    </a:lnT>
                    <a:lnB w="53975">
                      <a:solidFill>
                        <a:srgbClr val="5888B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888B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268483" y="186377"/>
            <a:ext cx="6630088" cy="2391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 rot="19860000">
            <a:off x="3160594" y="1191410"/>
            <a:ext cx="265986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55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ESCENA </a:t>
            </a:r>
            <a:r>
              <a:rPr sz="155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DEL</a:t>
            </a:r>
            <a:r>
              <a:rPr sz="155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5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CR</a:t>
            </a:r>
            <a:r>
              <a:rPr sz="2325" b="1" spc="37" baseline="1792" dirty="0">
                <a:solidFill>
                  <a:prstClr val="black"/>
                </a:solidFill>
                <a:latin typeface="Times New Roman"/>
                <a:cs typeface="Times New Roman"/>
              </a:rPr>
              <a:t>IMEN</a:t>
            </a:r>
            <a:endParaRPr sz="2325" baseline="179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 rot="19860000">
            <a:off x="3993141" y="1322367"/>
            <a:ext cx="12744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auto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55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NO</a:t>
            </a:r>
            <a:r>
              <a:rPr sz="1550" b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5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PASAR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70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563"/>
            <a:ext cx="8064896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/>
          <p:nvPr/>
        </p:nvSpPr>
        <p:spPr>
          <a:xfrm>
            <a:off x="683568" y="3429000"/>
            <a:ext cx="7632848" cy="536044"/>
          </a:xfrm>
          <a:prstGeom prst="rect">
            <a:avLst/>
          </a:prstGeom>
          <a:solidFill>
            <a:srgbClr val="D9D9D9"/>
          </a:solidFill>
          <a:ln w="6096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600" b="1" spc="-55" dirty="0">
                <a:solidFill>
                  <a:schemeClr val="bg1"/>
                </a:solidFill>
                <a:latin typeface="Trebuchet MS"/>
                <a:cs typeface="Trebuchet MS"/>
              </a:rPr>
              <a:t>1º</a:t>
            </a:r>
            <a:r>
              <a:rPr sz="1600" b="1" spc="-10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70" dirty="0">
                <a:solidFill>
                  <a:schemeClr val="bg1"/>
                </a:solidFill>
                <a:latin typeface="Trebuchet MS"/>
                <a:cs typeface="Trebuchet MS"/>
              </a:rPr>
              <a:t>PASO:</a:t>
            </a:r>
            <a:r>
              <a:rPr sz="1600" b="1" spc="-10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125" dirty="0">
                <a:solidFill>
                  <a:schemeClr val="bg1"/>
                </a:solidFill>
                <a:latin typeface="Trebuchet MS"/>
                <a:cs typeface="Trebuchet MS"/>
              </a:rPr>
              <a:t>La</a:t>
            </a:r>
            <a:r>
              <a:rPr sz="1600" b="1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90" dirty="0">
                <a:solidFill>
                  <a:schemeClr val="bg1"/>
                </a:solidFill>
                <a:latin typeface="Trebuchet MS"/>
                <a:cs typeface="Trebuchet MS"/>
              </a:rPr>
              <a:t>protección</a:t>
            </a:r>
            <a:r>
              <a:rPr sz="1600" b="1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chemeClr val="bg1"/>
                </a:solidFill>
                <a:latin typeface="Trebuchet MS"/>
                <a:cs typeface="Trebuchet MS"/>
              </a:rPr>
              <a:t>del</a:t>
            </a:r>
            <a:r>
              <a:rPr sz="1600" b="1" spc="-10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85" dirty="0">
                <a:solidFill>
                  <a:schemeClr val="bg1"/>
                </a:solidFill>
                <a:latin typeface="Trebuchet MS"/>
                <a:cs typeface="Trebuchet MS"/>
              </a:rPr>
              <a:t>lugar.</a:t>
            </a:r>
            <a:r>
              <a:rPr sz="1600" b="1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chemeClr val="bg1"/>
                </a:solidFill>
                <a:latin typeface="Trebuchet MS"/>
                <a:cs typeface="Trebuchet MS"/>
              </a:rPr>
              <a:t>A</a:t>
            </a:r>
            <a:r>
              <a:rPr sz="1600" b="1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chemeClr val="bg1"/>
                </a:solidFill>
                <a:latin typeface="Trebuchet MS"/>
                <a:cs typeface="Trebuchet MS"/>
              </a:rPr>
              <a:t>continuación</a:t>
            </a:r>
            <a:r>
              <a:rPr sz="1600" b="1" spc="-9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55" dirty="0">
                <a:solidFill>
                  <a:schemeClr val="bg1"/>
                </a:solidFill>
                <a:latin typeface="Trebuchet MS"/>
                <a:cs typeface="Trebuchet MS"/>
              </a:rPr>
              <a:t>los</a:t>
            </a:r>
            <a:r>
              <a:rPr sz="1600" b="1" spc="-10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55" dirty="0">
                <a:solidFill>
                  <a:schemeClr val="bg1"/>
                </a:solidFill>
                <a:latin typeface="Trebuchet MS"/>
                <a:cs typeface="Trebuchet MS"/>
              </a:rPr>
              <a:t>pasos</a:t>
            </a:r>
            <a:r>
              <a:rPr sz="1600" b="1" spc="-10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85" dirty="0">
                <a:solidFill>
                  <a:schemeClr val="bg1"/>
                </a:solidFill>
                <a:latin typeface="Trebuchet MS"/>
                <a:cs typeface="Trebuchet MS"/>
              </a:rPr>
              <a:t>claves</a:t>
            </a:r>
            <a:r>
              <a:rPr sz="1600" b="1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chemeClr val="bg1"/>
                </a:solidFill>
                <a:latin typeface="Trebuchet MS"/>
                <a:cs typeface="Trebuchet MS"/>
              </a:rPr>
              <a:t>a</a:t>
            </a:r>
            <a:r>
              <a:rPr sz="1600" b="1" spc="-10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chemeClr val="bg1"/>
                </a:solidFill>
                <a:latin typeface="Trebuchet MS"/>
                <a:cs typeface="Trebuchet MS"/>
              </a:rPr>
              <a:t>seguir</a:t>
            </a:r>
            <a:endParaRPr sz="16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600" b="1" spc="-75" dirty="0">
                <a:solidFill>
                  <a:schemeClr val="bg1"/>
                </a:solidFill>
                <a:latin typeface="Trebuchet MS"/>
                <a:cs typeface="Trebuchet MS"/>
              </a:rPr>
              <a:t>como Agente </a:t>
            </a:r>
            <a:r>
              <a:rPr sz="1600" b="1" spc="-85" dirty="0">
                <a:solidFill>
                  <a:schemeClr val="bg1"/>
                </a:solidFill>
                <a:latin typeface="Trebuchet MS"/>
                <a:cs typeface="Trebuchet MS"/>
              </a:rPr>
              <a:t>de </a:t>
            </a:r>
            <a:r>
              <a:rPr sz="1600" b="1" spc="-40" dirty="0">
                <a:solidFill>
                  <a:schemeClr val="bg1"/>
                </a:solidFill>
                <a:latin typeface="Trebuchet MS"/>
                <a:cs typeface="Trebuchet MS"/>
              </a:rPr>
              <a:t>Calle…</a:t>
            </a:r>
            <a:r>
              <a:rPr sz="1600" spc="-40" dirty="0">
                <a:solidFill>
                  <a:schemeClr val="bg1"/>
                </a:solidFill>
                <a:latin typeface="Arial"/>
                <a:cs typeface="Arial"/>
              </a:rPr>
              <a:t>Llegar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con rapidez al escenario del</a:t>
            </a:r>
            <a:r>
              <a:rPr sz="16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suceso.</a:t>
            </a:r>
          </a:p>
        </p:txBody>
      </p:sp>
      <p:sp>
        <p:nvSpPr>
          <p:cNvPr id="14" name="object 3"/>
          <p:cNvSpPr txBox="1"/>
          <p:nvPr/>
        </p:nvSpPr>
        <p:spPr>
          <a:xfrm>
            <a:off x="251520" y="4149080"/>
            <a:ext cx="8496943" cy="25917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Desalojar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a los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curiosos.</a:t>
            </a: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Establecer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un cordón de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protección.</a:t>
            </a:r>
          </a:p>
          <a:p>
            <a:pPr marL="241300" marR="190500" indent="-228600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No mover ni tocar nada,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hasta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que no haya sido examinado y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fijado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en el</a:t>
            </a:r>
            <a:r>
              <a:rPr sz="14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lugar  por medio de la fotografía y la</a:t>
            </a:r>
            <a:r>
              <a:rPr sz="14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planimetría.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1300" marR="5080" indent="-228600">
              <a:lnSpc>
                <a:spcPct val="111700"/>
              </a:lnSpc>
              <a:spcBef>
                <a:spcPts val="5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Seleccionar las áreas por donde se caminará, a fin de no alterar o borrar</a:t>
            </a:r>
            <a:r>
              <a:rPr sz="14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indicios, 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que por descuido en la circulación pueden verse</a:t>
            </a:r>
            <a:r>
              <a:rPr sz="1400" spc="3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alterados.</a:t>
            </a: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En lugar cerrado caminar pegado a las</a:t>
            </a:r>
            <a:r>
              <a:rPr sz="14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paredes</a:t>
            </a:r>
          </a:p>
          <a:p>
            <a:pPr marL="454025" marR="139065" algn="ctr">
              <a:lnSpc>
                <a:spcPct val="115199"/>
              </a:lnSpc>
              <a:spcBef>
                <a:spcPts val="1015"/>
              </a:spcBef>
            </a:pPr>
            <a:r>
              <a:rPr sz="1400" b="1" i="1" spc="25" dirty="0">
                <a:solidFill>
                  <a:schemeClr val="bg1"/>
                </a:solidFill>
                <a:latin typeface="Arial"/>
                <a:cs typeface="Arial"/>
              </a:rPr>
              <a:t>¡ATENCIÓN </a:t>
            </a:r>
            <a:r>
              <a:rPr sz="1400" b="1" i="1" spc="30" dirty="0">
                <a:solidFill>
                  <a:schemeClr val="bg1"/>
                </a:solidFill>
                <a:latin typeface="Arial"/>
                <a:cs typeface="Arial"/>
              </a:rPr>
              <a:t>CON </a:t>
            </a:r>
            <a:r>
              <a:rPr sz="1400" b="1" i="1" spc="25" dirty="0">
                <a:solidFill>
                  <a:schemeClr val="bg1"/>
                </a:solidFill>
                <a:latin typeface="Arial"/>
                <a:cs typeface="Arial"/>
              </a:rPr>
              <a:t>LOS PERÍMETROS </a:t>
            </a:r>
            <a:r>
              <a:rPr sz="1400" b="1" i="1" spc="20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1400" b="1" i="1" spc="25" dirty="0">
                <a:solidFill>
                  <a:schemeClr val="bg1"/>
                </a:solidFill>
                <a:latin typeface="Arial"/>
                <a:cs typeface="Arial"/>
              </a:rPr>
              <a:t>TENER EN CUENTA, </a:t>
            </a:r>
            <a:r>
              <a:rPr sz="1400" b="1" i="1" spc="30" dirty="0">
                <a:solidFill>
                  <a:schemeClr val="bg1"/>
                </a:solidFill>
                <a:latin typeface="Arial"/>
                <a:cs typeface="Arial"/>
              </a:rPr>
              <a:t>SON  FUNDAMENTALES RESGUARDAR </a:t>
            </a:r>
            <a:r>
              <a:rPr sz="1400" b="1" i="1" spc="20" dirty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sz="1400" b="1" i="1" spc="30" dirty="0">
                <a:solidFill>
                  <a:schemeClr val="bg1"/>
                </a:solidFill>
                <a:latin typeface="Arial"/>
                <a:cs typeface="Arial"/>
              </a:rPr>
              <a:t>LUGAR </a:t>
            </a:r>
            <a:r>
              <a:rPr sz="1400" b="1" i="1" spc="25" dirty="0">
                <a:solidFill>
                  <a:schemeClr val="bg1"/>
                </a:solidFill>
                <a:latin typeface="Arial"/>
                <a:cs typeface="Arial"/>
              </a:rPr>
              <a:t>DE LOS HECHOS, CUALQUIER  PISADA PUEDE SER</a:t>
            </a:r>
            <a:r>
              <a:rPr sz="1400" b="1" i="1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b="1" i="1" spc="30" dirty="0">
                <a:solidFill>
                  <a:schemeClr val="bg1"/>
                </a:solidFill>
                <a:latin typeface="Arial"/>
                <a:cs typeface="Arial"/>
              </a:rPr>
              <a:t>SOSPECHOSA!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2190753" y="-27384"/>
            <a:ext cx="4641979" cy="3429802"/>
            <a:chOff x="2088260" y="620688"/>
            <a:chExt cx="4286104" cy="4326612"/>
          </a:xfrm>
        </p:grpSpPr>
        <p:sp>
          <p:nvSpPr>
            <p:cNvPr id="15" name="object 4"/>
            <p:cNvSpPr/>
            <p:nvPr/>
          </p:nvSpPr>
          <p:spPr>
            <a:xfrm>
              <a:off x="2088260" y="620688"/>
              <a:ext cx="4286104" cy="4326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"/>
            <p:cNvSpPr txBox="1"/>
            <p:nvPr/>
          </p:nvSpPr>
          <p:spPr>
            <a:xfrm>
              <a:off x="4434066" y="1564578"/>
              <a:ext cx="1198245" cy="660400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065" marR="5080" indent="-635" algn="ctr">
                <a:lnSpc>
                  <a:spcPts val="1600"/>
                </a:lnSpc>
                <a:spcBef>
                  <a:spcPts val="320"/>
                </a:spcBef>
              </a:pPr>
              <a:r>
                <a:rPr sz="1500" spc="-100" dirty="0">
                  <a:solidFill>
                    <a:srgbClr val="FFFFFF"/>
                  </a:solidFill>
                  <a:latin typeface="Trebuchet MS"/>
                  <a:cs typeface="Trebuchet MS"/>
                </a:rPr>
                <a:t>La </a:t>
              </a:r>
              <a:r>
                <a:rPr sz="1500" spc="-65" dirty="0">
                  <a:solidFill>
                    <a:srgbClr val="FFFFFF"/>
                  </a:solidFill>
                  <a:latin typeface="Trebuchet MS"/>
                  <a:cs typeface="Trebuchet MS"/>
                </a:rPr>
                <a:t>protección  </a:t>
              </a:r>
              <a:r>
                <a:rPr sz="1500" spc="-75" dirty="0">
                  <a:solidFill>
                    <a:srgbClr val="FFFFFF"/>
                  </a:solidFill>
                  <a:latin typeface="Trebuchet MS"/>
                  <a:cs typeface="Trebuchet MS"/>
                </a:rPr>
                <a:t>del </a:t>
              </a:r>
              <a:r>
                <a:rPr sz="1500" spc="-65" dirty="0">
                  <a:solidFill>
                    <a:srgbClr val="FFFFFF"/>
                  </a:solidFill>
                  <a:latin typeface="Trebuchet MS"/>
                  <a:cs typeface="Trebuchet MS"/>
                </a:rPr>
                <a:t>lugar </a:t>
              </a:r>
              <a:r>
                <a:rPr sz="1500" spc="-60" dirty="0">
                  <a:solidFill>
                    <a:srgbClr val="FFFFFF"/>
                  </a:solidFill>
                  <a:latin typeface="Trebuchet MS"/>
                  <a:cs typeface="Trebuchet MS"/>
                </a:rPr>
                <a:t>de</a:t>
              </a:r>
              <a:r>
                <a:rPr sz="1500" spc="-2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los  </a:t>
              </a:r>
              <a:r>
                <a:rPr sz="1500" spc="-55" dirty="0">
                  <a:solidFill>
                    <a:srgbClr val="FFFFFF"/>
                  </a:solidFill>
                  <a:latin typeface="Trebuchet MS"/>
                  <a:cs typeface="Trebuchet MS"/>
                </a:rPr>
                <a:t>hechos</a:t>
              </a:r>
              <a:endParaRPr sz="1500">
                <a:latin typeface="Trebuchet MS"/>
                <a:cs typeface="Trebuchet MS"/>
              </a:endParaRPr>
            </a:p>
          </p:txBody>
        </p:sp>
        <p:sp>
          <p:nvSpPr>
            <p:cNvPr id="17" name="object 6"/>
            <p:cNvSpPr txBox="1"/>
            <p:nvPr/>
          </p:nvSpPr>
          <p:spPr>
            <a:xfrm>
              <a:off x="4935496" y="2719008"/>
              <a:ext cx="1109980" cy="863600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 marR="5080" algn="ctr">
                <a:lnSpc>
                  <a:spcPts val="1600"/>
                </a:lnSpc>
                <a:spcBef>
                  <a:spcPts val="320"/>
                </a:spcBef>
              </a:pPr>
              <a:r>
                <a:rPr sz="1500" spc="-100" dirty="0">
                  <a:solidFill>
                    <a:srgbClr val="FFFFFF"/>
                  </a:solidFill>
                  <a:latin typeface="Trebuchet MS"/>
                  <a:cs typeface="Trebuchet MS"/>
                </a:rPr>
                <a:t>La        </a:t>
              </a:r>
              <a:r>
                <a:rPr sz="1500" spc="-55" dirty="0">
                  <a:solidFill>
                    <a:srgbClr val="FFFFFF"/>
                  </a:solidFill>
                  <a:latin typeface="Trebuchet MS"/>
                  <a:cs typeface="Trebuchet MS"/>
                </a:rPr>
                <a:t>observación  </a:t>
              </a:r>
              <a:r>
                <a:rPr sz="1500" spc="-70" dirty="0">
                  <a:solidFill>
                    <a:srgbClr val="FFFFFF"/>
                  </a:solidFill>
                  <a:latin typeface="Trebuchet MS"/>
                  <a:cs typeface="Trebuchet MS"/>
                </a:rPr>
                <a:t>preliminar</a:t>
              </a:r>
              <a:r>
                <a:rPr sz="1500" spc="-16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00" spc="-75" dirty="0">
                  <a:solidFill>
                    <a:srgbClr val="FFFFFF"/>
                  </a:solidFill>
                  <a:latin typeface="Trebuchet MS"/>
                  <a:cs typeface="Trebuchet MS"/>
                </a:rPr>
                <a:t>del </a:t>
              </a:r>
              <a:r>
                <a:rPr sz="1500" spc="-10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00" spc="-65" dirty="0">
                  <a:solidFill>
                    <a:srgbClr val="FFFFFF"/>
                  </a:solidFill>
                  <a:latin typeface="Trebuchet MS"/>
                  <a:cs typeface="Trebuchet MS"/>
                </a:rPr>
                <a:t>lugar</a:t>
              </a:r>
              <a:endParaRPr sz="1500" dirty="0">
                <a:latin typeface="Trebuchet MS"/>
                <a:cs typeface="Trebuchet MS"/>
              </a:endParaRPr>
            </a:p>
          </p:txBody>
        </p:sp>
        <p:sp>
          <p:nvSpPr>
            <p:cNvPr id="18" name="object 7"/>
            <p:cNvSpPr txBox="1"/>
            <p:nvPr/>
          </p:nvSpPr>
          <p:spPr>
            <a:xfrm>
              <a:off x="3736659" y="3976308"/>
              <a:ext cx="1083945" cy="457200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346075" marR="5080" indent="-334010">
                <a:lnSpc>
                  <a:spcPts val="1600"/>
                </a:lnSpc>
                <a:spcBef>
                  <a:spcPts val="320"/>
                </a:spcBef>
              </a:pPr>
              <a:r>
                <a:rPr sz="1500" spc="-100" dirty="0">
                  <a:solidFill>
                    <a:srgbClr val="FFFFFF"/>
                  </a:solidFill>
                  <a:latin typeface="Trebuchet MS"/>
                  <a:cs typeface="Trebuchet MS"/>
                </a:rPr>
                <a:t>La </a:t>
              </a:r>
              <a:r>
                <a:rPr sz="1500" spc="-85" dirty="0">
                  <a:solidFill>
                    <a:srgbClr val="FFFFFF"/>
                  </a:solidFill>
                  <a:latin typeface="Trebuchet MS"/>
                  <a:cs typeface="Trebuchet MS"/>
                </a:rPr>
                <a:t>ﬁjación</a:t>
              </a:r>
              <a:r>
                <a:rPr sz="1500" spc="-21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00" spc="-75" dirty="0">
                  <a:solidFill>
                    <a:srgbClr val="FFFFFF"/>
                  </a:solidFill>
                  <a:latin typeface="Trebuchet MS"/>
                  <a:cs typeface="Trebuchet MS"/>
                </a:rPr>
                <a:t>del  </a:t>
              </a:r>
              <a:r>
                <a:rPr sz="1500" spc="-65" dirty="0">
                  <a:solidFill>
                    <a:srgbClr val="FFFFFF"/>
                  </a:solidFill>
                  <a:latin typeface="Trebuchet MS"/>
                  <a:cs typeface="Trebuchet MS"/>
                </a:rPr>
                <a:t>lugar</a:t>
              </a:r>
              <a:endParaRPr sz="1500" dirty="0">
                <a:latin typeface="Trebuchet MS"/>
                <a:cs typeface="Trebuchet MS"/>
              </a:endParaRPr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2584704" y="2924747"/>
              <a:ext cx="965200" cy="457200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69850" marR="5080" indent="-57785">
                <a:lnSpc>
                  <a:spcPts val="1600"/>
                </a:lnSpc>
                <a:spcBef>
                  <a:spcPts val="320"/>
                </a:spcBef>
              </a:pPr>
              <a:r>
                <a:rPr sz="1500" spc="-100" dirty="0">
                  <a:solidFill>
                    <a:srgbClr val="FFFFFF"/>
                  </a:solidFill>
                  <a:latin typeface="Trebuchet MS"/>
                  <a:cs typeface="Trebuchet MS"/>
                </a:rPr>
                <a:t>La</a:t>
              </a:r>
              <a:r>
                <a:rPr sz="1500" spc="-18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00" spc="-75" dirty="0">
                  <a:solidFill>
                    <a:srgbClr val="FFFFFF"/>
                  </a:solidFill>
                  <a:latin typeface="Trebuchet MS"/>
                  <a:cs typeface="Trebuchet MS"/>
                </a:rPr>
                <a:t>colección  </a:t>
              </a:r>
              <a:r>
                <a:rPr sz="1500" spc="-60" dirty="0">
                  <a:solidFill>
                    <a:srgbClr val="FFFFFF"/>
                  </a:solidFill>
                  <a:latin typeface="Trebuchet MS"/>
                  <a:cs typeface="Trebuchet MS"/>
                </a:rPr>
                <a:t>de</a:t>
              </a:r>
              <a:r>
                <a:rPr sz="1500" spc="-15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00" spc="-65" dirty="0">
                  <a:solidFill>
                    <a:srgbClr val="FFFFFF"/>
                  </a:solidFill>
                  <a:latin typeface="Trebuchet MS"/>
                  <a:cs typeface="Trebuchet MS"/>
                </a:rPr>
                <a:t>indicios</a:t>
              </a:r>
              <a:endParaRPr sz="1500">
                <a:latin typeface="Trebuchet MS"/>
                <a:cs typeface="Trebuchet MS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3010138" y="1564578"/>
              <a:ext cx="1028700" cy="660400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 marR="5080" indent="1270" algn="just">
                <a:lnSpc>
                  <a:spcPts val="1600"/>
                </a:lnSpc>
                <a:spcBef>
                  <a:spcPts val="320"/>
                </a:spcBef>
              </a:pPr>
              <a:r>
                <a:rPr sz="1500" spc="-85" dirty="0">
                  <a:solidFill>
                    <a:srgbClr val="FFFFFF"/>
                  </a:solidFill>
                  <a:latin typeface="Trebuchet MS"/>
                  <a:cs typeface="Trebuchet MS"/>
                </a:rPr>
                <a:t>El</a:t>
              </a:r>
              <a:r>
                <a:rPr sz="1500" spc="-1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suministro  </a:t>
              </a:r>
              <a:r>
                <a:rPr sz="1500" spc="-60" dirty="0">
                  <a:solidFill>
                    <a:srgbClr val="FFFFFF"/>
                  </a:solidFill>
                  <a:latin typeface="Trebuchet MS"/>
                  <a:cs typeface="Trebuchet MS"/>
                </a:rPr>
                <a:t>de indicios</a:t>
              </a:r>
              <a:r>
                <a:rPr sz="1500" spc="-2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00" spc="-85" dirty="0">
                  <a:solidFill>
                    <a:srgbClr val="FFFFFF"/>
                  </a:solidFill>
                  <a:latin typeface="Trebuchet MS"/>
                  <a:cs typeface="Trebuchet MS"/>
                </a:rPr>
                <a:t>al  </a:t>
              </a:r>
              <a:r>
                <a:rPr sz="1500" spc="-60" dirty="0">
                  <a:solidFill>
                    <a:srgbClr val="FFFFFF"/>
                  </a:solidFill>
                  <a:latin typeface="Trebuchet MS"/>
                  <a:cs typeface="Trebuchet MS"/>
                </a:rPr>
                <a:t>laboratorio</a:t>
              </a:r>
              <a:endParaRPr sz="1500"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0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2087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393"/>
            <a:ext cx="7704856" cy="641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1313</TotalTime>
  <Words>415</Words>
  <Application>Microsoft Office PowerPoint</Application>
  <PresentationFormat>Presentación en pantalla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Papel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INGE-COM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Suarez</dc:creator>
  <cp:lastModifiedBy>Usuario</cp:lastModifiedBy>
  <cp:revision>161</cp:revision>
  <cp:lastPrinted>2016-09-14T14:48:51Z</cp:lastPrinted>
  <dcterms:created xsi:type="dcterms:W3CDTF">2013-09-17T14:42:51Z</dcterms:created>
  <dcterms:modified xsi:type="dcterms:W3CDTF">2024-06-05T12:48:01Z</dcterms:modified>
</cp:coreProperties>
</file>