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7" r:id="rId4"/>
    <p:sldId id="259" r:id="rId5"/>
    <p:sldId id="258" r:id="rId6"/>
    <p:sldId id="260" r:id="rId7"/>
    <p:sldId id="261" r:id="rId8"/>
    <p:sldId id="267" r:id="rId9"/>
    <p:sldId id="262" r:id="rId10"/>
    <p:sldId id="270" r:id="rId11"/>
    <p:sldId id="263" r:id="rId12"/>
    <p:sldId id="264" r:id="rId13"/>
    <p:sldId id="265" r:id="rId14"/>
    <p:sldId id="266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8/8/2021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8/8/2021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8/8/2021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8/8/2021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8/8/2021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8/8/2021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8/8/2021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8/8/2021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8/8/2021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8/8/2021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8/8/2021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8/8/2021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8/8/2021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8/8/2021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8/8/2021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8/8/2021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8/8/2021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8/8/2021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versidadviu.es/claves-para-el-aprendizaje-y-desarrollo-de-la-personalidad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versidadviu.es/las-nuevas-tecnologias-utilizacion-la-psicologia-clinic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1333501"/>
            <a:ext cx="8825658" cy="1168399"/>
          </a:xfrm>
        </p:spPr>
        <p:txBody>
          <a:bodyPr/>
          <a:lstStyle/>
          <a:p>
            <a:r>
              <a:rPr lang="es-ES" dirty="0" smtClean="0"/>
              <a:t>PSICOLOGIA CRIMINAL 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955" y="4000500"/>
            <a:ext cx="8825658" cy="571500"/>
          </a:xfrm>
        </p:spPr>
        <p:txBody>
          <a:bodyPr/>
          <a:lstStyle/>
          <a:p>
            <a:r>
              <a:rPr lang="es-ES" dirty="0" smtClean="0"/>
              <a:t>LIC SILVANA SANCHEZ </a:t>
            </a:r>
            <a:endParaRPr lang="en-US" dirty="0"/>
          </a:p>
        </p:txBody>
      </p:sp>
      <p:pic>
        <p:nvPicPr>
          <p:cNvPr id="1026" name="Picture 2" descr="https://blogs.ucv.es/postgradopsocologia/files/2018/05/Foren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2717800"/>
            <a:ext cx="47148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628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sicologia crimin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524000"/>
            <a:ext cx="7023099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805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Objetivo</a:t>
            </a:r>
            <a:r>
              <a:rPr lang="en-US" b="1" dirty="0"/>
              <a:t> de la </a:t>
            </a:r>
            <a:r>
              <a:rPr lang="en-US" b="1" dirty="0" err="1"/>
              <a:t>criminología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2311400"/>
            <a:ext cx="8825659" cy="43688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/>
              <a:t>El objetivo de la criminología es aportar herramientas para entender y prevenir el crimen.  </a:t>
            </a:r>
            <a:r>
              <a:rPr lang="es-ES" dirty="0"/>
              <a:t> Por lo tanto, el ámbito de actuación de psicología y criminología son los tribunales, las instituciones penitenciarias y la policía.</a:t>
            </a:r>
          </a:p>
          <a:p>
            <a:r>
              <a:rPr lang="es-ES" dirty="0"/>
              <a:t>La criminología estudia y trata de averiguar la razón por la que una persona comete un delito, qué significado tiene para esa persona el delito y por qué no teme el castigo y no le disuade de cometer el delito.</a:t>
            </a:r>
          </a:p>
          <a:p>
            <a:r>
              <a:rPr lang="es-ES" dirty="0"/>
              <a:t>Para lograr su objetivo la criminología estudia el ambiente en el que se mueve el delincuente, </a:t>
            </a:r>
            <a:r>
              <a:rPr lang="es-ES" b="1" dirty="0"/>
              <a:t>qué factores le han podido influir (familia, cultura, religión) </a:t>
            </a:r>
            <a:r>
              <a:rPr lang="es-ES" dirty="0"/>
              <a:t>y cómo se ha desarrollado su </a:t>
            </a:r>
            <a:r>
              <a:rPr lang="es-ES" dirty="0">
                <a:hlinkClick r:id="rId2"/>
              </a:rPr>
              <a:t>personalidad </a:t>
            </a:r>
            <a:r>
              <a:rPr lang="es-ES" dirty="0"/>
              <a:t>a lo largo de su vida. Por lo tanto, se analiza el delito desde varias perspectivas:</a:t>
            </a:r>
          </a:p>
          <a:p>
            <a:r>
              <a:rPr lang="es-ES" dirty="0"/>
              <a:t>Herencia.</a:t>
            </a:r>
          </a:p>
          <a:p>
            <a:r>
              <a:rPr lang="es-ES" dirty="0"/>
              <a:t>Trastornos psicológicos.</a:t>
            </a:r>
          </a:p>
          <a:p>
            <a:r>
              <a:rPr lang="es-ES" dirty="0"/>
              <a:t>Educación.</a:t>
            </a:r>
          </a:p>
          <a:p>
            <a:r>
              <a:rPr lang="es-ES" dirty="0"/>
              <a:t>Inteligencia.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210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431800"/>
            <a:ext cx="8761413" cy="1879600"/>
          </a:xfrm>
        </p:spPr>
        <p:txBody>
          <a:bodyPr/>
          <a:lstStyle/>
          <a:p>
            <a:r>
              <a:rPr lang="es-ES" b="1" dirty="0"/>
              <a:t>Psicología y criminología: las teorías del comportamiento criminal</a:t>
            </a: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/>
              <a:t>P</a:t>
            </a:r>
            <a:r>
              <a:rPr lang="es-ES" dirty="0" smtClean="0"/>
              <a:t>odemos </a:t>
            </a:r>
            <a:r>
              <a:rPr lang="es-ES" dirty="0"/>
              <a:t>concluir que la psicología criminal consiste en la </a:t>
            </a:r>
            <a:r>
              <a:rPr lang="es-ES" b="1" dirty="0"/>
              <a:t>aplicación de la psicología al comportamiento criminal</a:t>
            </a:r>
            <a:r>
              <a:rPr lang="es-ES" dirty="0"/>
              <a:t>. Desde este punto de vista, para entender el comportamiento criminal se utilizan diversas teorías  como las que describimos a continuación:</a:t>
            </a:r>
          </a:p>
          <a:p>
            <a:pPr algn="just"/>
            <a:r>
              <a:rPr lang="es-ES" b="1" dirty="0"/>
              <a:t>Psicología evolutiva.</a:t>
            </a:r>
            <a:r>
              <a:rPr lang="es-ES" dirty="0"/>
              <a:t> Se centra en aplicar la teoría de la evolución al comportamiento humano. Es decir, se trata de ver cómo la evolución de una persona puede incidir en su comportamiento criminal.</a:t>
            </a:r>
          </a:p>
          <a:p>
            <a:pPr algn="just"/>
            <a:r>
              <a:rPr lang="es-ES" b="1" dirty="0"/>
              <a:t>Psicología social.</a:t>
            </a:r>
            <a:r>
              <a:rPr lang="es-ES" dirty="0"/>
              <a:t> En esta área existen diversas teorías como la que estudia los procesos grupales, en los que la conducta criminal está influenciada por el grupo.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455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b="1" dirty="0"/>
              <a:t>Características de la personalidad.</a:t>
            </a:r>
            <a:r>
              <a:rPr lang="es-ES" dirty="0"/>
              <a:t> Esta teoría sostiene que determinadas características de la personalidad de un individuo lo pueden hacer más propenso a cometer un delito. Por otro lado, se relaciona el crimen con determinados trastornos psicológicos como la esquizofrenia</a:t>
            </a:r>
            <a:r>
              <a:rPr lang="es-ES" dirty="0" smtClean="0"/>
              <a:t>.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r>
              <a:rPr lang="es-ES" b="1" dirty="0"/>
              <a:t>Biología.</a:t>
            </a:r>
            <a:r>
              <a:rPr lang="es-ES" dirty="0"/>
              <a:t> Desde este punto de vista se analiza como influyen en el comportamiento criminal factores genéticos o ambientales.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012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1071032"/>
          </a:xfrm>
        </p:spPr>
        <p:txBody>
          <a:bodyPr/>
          <a:lstStyle/>
          <a:p>
            <a:r>
              <a:rPr lang="es-ES" b="1" dirty="0"/>
              <a:t>Cómo se aplica la psicología criminal</a:t>
            </a: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2273300"/>
            <a:ext cx="8825659" cy="4318000"/>
          </a:xfrm>
        </p:spPr>
        <p:txBody>
          <a:bodyPr>
            <a:normAutofit/>
          </a:bodyPr>
          <a:lstStyle/>
          <a:p>
            <a:r>
              <a:rPr lang="es-ES" dirty="0"/>
              <a:t>La psicología criminal puede aplicarse en diversos ámbitos como los siguientes:</a:t>
            </a:r>
          </a:p>
          <a:p>
            <a:r>
              <a:rPr lang="es-ES" b="1" dirty="0"/>
              <a:t>Análisis del crimen.</a:t>
            </a:r>
            <a:r>
              <a:rPr lang="es-ES" dirty="0"/>
              <a:t> El análisis del crimen desde el punto de vista psicológico puede ayudar en la investigación de un delito. Por ejemplo, si existen coincidencias como el tipo de víctima o el modus operandi, se puede deducir un perfil psicológico del delincuente que ayude a detenerle.</a:t>
            </a:r>
          </a:p>
          <a:p>
            <a:r>
              <a:rPr lang="es-ES" b="1" dirty="0"/>
              <a:t>Análisis de la víctima y del criminal.</a:t>
            </a:r>
            <a:r>
              <a:rPr lang="es-ES" dirty="0"/>
              <a:t> Un psicólogo criminal podrá analizar mediante entrevistas tanto al delincuente como a su víctima y obtener datos esenciales que ayuden a la policía y a la justicia a esclarecer el crimen.</a:t>
            </a:r>
          </a:p>
          <a:p>
            <a:r>
              <a:rPr lang="es-ES" b="1" dirty="0"/>
              <a:t>Estudios criminológicos.</a:t>
            </a:r>
            <a:r>
              <a:rPr lang="es-ES" dirty="0"/>
              <a:t> Tratan de estudiar pautas derivadas del crimen que ayuden a prevenirlo y evitarlo.</a:t>
            </a:r>
          </a:p>
          <a:p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817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7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669" y="3486150"/>
            <a:ext cx="5025231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SICOLOGÍA CRIMINAL by Sindy Lorena Salazar Gar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715962"/>
            <a:ext cx="66675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93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Conceptos básicos.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1993900"/>
            <a:ext cx="8825659" cy="4445000"/>
          </a:xfrm>
        </p:spPr>
        <p:txBody>
          <a:bodyPr>
            <a:normAutofit/>
          </a:bodyPr>
          <a:lstStyle/>
          <a:p>
            <a:endParaRPr lang="es-ES" b="1" dirty="0" smtClean="0"/>
          </a:p>
          <a:p>
            <a:r>
              <a:rPr lang="es-ES" b="1" dirty="0" smtClean="0"/>
              <a:t>Psicología </a:t>
            </a:r>
            <a:r>
              <a:rPr lang="es-ES" b="1" dirty="0"/>
              <a:t>Jurídica:</a:t>
            </a:r>
            <a:endParaRPr lang="es-ES" dirty="0"/>
          </a:p>
          <a:p>
            <a:r>
              <a:rPr lang="es-ES" dirty="0"/>
              <a:t>El término de psicología Jurídica, se usa como sinónimo de Psicología Legal, Psicología Forense y Psicología Criminológica. La psicología y el derecho coinciden, en que ambas disciplinas son ciencias humanas y sociales y comparten el objeto de intervención: la conducta de las personas. </a:t>
            </a:r>
            <a:r>
              <a:rPr lang="es-ES" dirty="0" smtClean="0"/>
              <a:t>&lt;&lt;</a:t>
            </a:r>
            <a:r>
              <a:rPr lang="es-ES" dirty="0"/>
              <a:t>son ciencias llamadas a entenderse como ciencias humanas del comportamiento y sociales&gt;&gt;.</a:t>
            </a:r>
          </a:p>
          <a:p>
            <a:r>
              <a:rPr lang="es-ES" dirty="0"/>
              <a:t>La psicología legal o jurídica, ha surgido por los requerimientos por parte del derecho y por la práctica de la psicología legal. </a:t>
            </a:r>
            <a:r>
              <a:rPr lang="es-ES" dirty="0"/>
              <a:t>L</a:t>
            </a:r>
            <a:r>
              <a:rPr lang="es-ES" dirty="0" smtClean="0"/>
              <a:t>a </a:t>
            </a:r>
            <a:r>
              <a:rPr lang="es-ES" dirty="0"/>
              <a:t>psicología jurídica existe de facto, &lt;&lt;existe porque hay psicólogos trabajando en el terreno jurídico</a:t>
            </a:r>
            <a:r>
              <a:rPr lang="es-ES" dirty="0" smtClean="0"/>
              <a:t>&gt;&gt;.</a:t>
            </a:r>
          </a:p>
          <a:p>
            <a:r>
              <a:rPr lang="es-ES" dirty="0" smtClean="0"/>
              <a:t> </a:t>
            </a:r>
            <a:r>
              <a:rPr lang="es-ES" dirty="0"/>
              <a:t>La psicología jurídica permite la integración de dos subsistemas: el jurídico y el psicológico, es decir: Psicología y Ciencias Jurídicas.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48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2324100"/>
            <a:ext cx="8825659" cy="3695700"/>
          </a:xfrm>
        </p:spPr>
        <p:txBody>
          <a:bodyPr/>
          <a:lstStyle/>
          <a:p>
            <a:pPr algn="just"/>
            <a:r>
              <a:rPr lang="es-ES" dirty="0"/>
              <a:t>La psicología jurídica sería un área de trabajo e investigación especializada, que comprende el estudio, explicación, investigación o </a:t>
            </a:r>
            <a:r>
              <a:rPr lang="es-ES" dirty="0" err="1"/>
              <a:t>psicodiagnóstico</a:t>
            </a:r>
            <a:r>
              <a:rPr lang="es-ES" dirty="0"/>
              <a:t> y asesoramiento de aquellos fenómenos psicológicos, conductuales y del comportamiento de las personas relacionadas con el sistema jurídico-legal en todas sus vertientes, usando los métodos propios de la psicología Clínica y Social. </a:t>
            </a:r>
            <a:endParaRPr lang="es-ES" dirty="0" smtClean="0"/>
          </a:p>
          <a:p>
            <a:pPr algn="just"/>
            <a:r>
              <a:rPr lang="es-ES" dirty="0" smtClean="0"/>
              <a:t>&lt;&lt;</a:t>
            </a:r>
            <a:r>
              <a:rPr lang="es-ES" dirty="0"/>
              <a:t>Al definir lo que hace esta área, es decir, “investigación e intervención”, se están definiendo las funciones y roles que cumplen los psicólogos jurídicos, esto deja ver que no sólo es considerada una especialización, sino una profesión, reflejada en un quehacer ético, y una disciplina científica, expresada en un conjunto de investigación&gt;&gt;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347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2235200"/>
            <a:ext cx="8825659" cy="4381500"/>
          </a:xfrm>
        </p:spPr>
        <p:txBody>
          <a:bodyPr>
            <a:normAutofit/>
          </a:bodyPr>
          <a:lstStyle/>
          <a:p>
            <a:pPr algn="just"/>
            <a:r>
              <a:rPr lang="es-ES" b="1" dirty="0"/>
              <a:t>Psicología Legal</a:t>
            </a:r>
            <a:r>
              <a:rPr lang="es-ES" dirty="0"/>
              <a:t>: Tiene un ámbito de actuación, en los juzgados de menores, de familia o en lo civil, realizando asesoramiento, al juez en la toma de decisiones, auxiliándole con sus informes para medir la aptitud o capacidad para obtener custodias, el estado mental de la persona</a:t>
            </a:r>
            <a:r>
              <a:rPr lang="es-ES" dirty="0" smtClean="0"/>
              <a:t>.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r>
              <a:rPr lang="es-ES" b="1" dirty="0"/>
              <a:t>Psicología Forense:</a:t>
            </a:r>
            <a:r>
              <a:rPr lang="es-ES" dirty="0"/>
              <a:t> Se dice que nace en 1908, nace como una psicología del testimonio, pero paulatinamente surge como una ciencia auxiliar al Derecho. Es la ciencia que usando los procedimientos y los conocimientos de la psicología clínica, y de las neurociencias, da un diagnóstico sobre la forma de ser de los individuo y de sus conductas en relación a unos hecho determinados, y de acuerdo a las necesidades del derecho.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016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2374900"/>
            <a:ext cx="8825659" cy="4114800"/>
          </a:xfrm>
        </p:spPr>
        <p:txBody>
          <a:bodyPr>
            <a:normAutofit/>
          </a:bodyPr>
          <a:lstStyle/>
          <a:p>
            <a:r>
              <a:rPr lang="es-ES" b="1" dirty="0"/>
              <a:t>Psicología Penitenciaria:</a:t>
            </a:r>
            <a:r>
              <a:rPr lang="es-ES" dirty="0"/>
              <a:t> Está en relación a la elaboración de informes psicológicos, en aquellos procesos de índole mental que se dan en las personas sometidas a una reclusión penitenciaria.</a:t>
            </a:r>
          </a:p>
          <a:p>
            <a:r>
              <a:rPr lang="es-ES" b="1" dirty="0"/>
              <a:t>Psicología Criminológica</a:t>
            </a:r>
            <a:r>
              <a:rPr lang="es-ES" dirty="0"/>
              <a:t>: Hay una gran diferencia entre la psicología criminológica o criminal y la criminalística, aunque muchos usen ambos términos de forma similar. </a:t>
            </a:r>
            <a:endParaRPr lang="es-ES" dirty="0" smtClean="0"/>
          </a:p>
          <a:p>
            <a:r>
              <a:rPr lang="es-ES" dirty="0" smtClean="0"/>
              <a:t>&lt;&lt;</a:t>
            </a:r>
            <a:r>
              <a:rPr lang="es-ES" dirty="0"/>
              <a:t>La criminología es una ciencia que alimenta al derecho Penal, estudia el delito, el delincuente, la víctima y el control social, en cambio la criminalística investiga la forma de actuar del delincuente (como se cometió el hecho) e intenta individualizarlo</a:t>
            </a:r>
            <a:r>
              <a:rPr lang="es-ES" b="1" i="1" dirty="0"/>
              <a:t>&gt;&gt;. </a:t>
            </a:r>
            <a:endParaRPr lang="es-ES" b="1" i="1" dirty="0" smtClean="0"/>
          </a:p>
          <a:p>
            <a:r>
              <a:rPr lang="es-ES" b="1" i="1" dirty="0" smtClean="0"/>
              <a:t>La </a:t>
            </a:r>
            <a:r>
              <a:rPr lang="es-ES" b="1" i="1" dirty="0"/>
              <a:t>psicología criminológica, así como la criminología actúa antes y después de la etapa del proceso penal, pretende comprender el crimen, sus causas y sus autores, y dar herramientas para su prevención</a:t>
            </a:r>
            <a:r>
              <a:rPr lang="es-ES" i="1" dirty="0"/>
              <a:t>.</a:t>
            </a:r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196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b="1" dirty="0"/>
              <a:t>Psicología Criminalística:</a:t>
            </a:r>
            <a:r>
              <a:rPr lang="es-ES" dirty="0"/>
              <a:t> Coadyuva en la investigación de hechos criminales, empleando los principios de la psicología de la investigación de una escena de los hechos; buscando evidencias conductuales (cualquier acto u omisión indicativo de una conducta (patrón de conducta) o intento de la misma; busca huellas psicológicas, vestigios psicológicos que quedan impresos en el modo en que el agresor realizó la actividad criminal, el tipo de victima seleccionada, o los lugares donde el agresor la capturó, la agredió, y finalmente la abandono, </a:t>
            </a:r>
            <a:endParaRPr lang="es-ES" dirty="0" smtClean="0"/>
          </a:p>
          <a:p>
            <a:pPr algn="just"/>
            <a:r>
              <a:rPr lang="es-ES" dirty="0" smtClean="0"/>
              <a:t>También </a:t>
            </a:r>
            <a:r>
              <a:rPr lang="es-ES" dirty="0"/>
              <a:t>elaborando perfiles psicológicos, probabilidad de conductas, comportamientos sobre el presunto autor o autores</a:t>
            </a:r>
            <a:r>
              <a:rPr lang="es-ES" dirty="0" smtClean="0"/>
              <a:t>.</a:t>
            </a:r>
          </a:p>
          <a:p>
            <a:r>
              <a:rPr lang="es-ES" b="1" dirty="0" err="1"/>
              <a:t>Nuñez</a:t>
            </a:r>
            <a:r>
              <a:rPr lang="es-ES" b="1" dirty="0"/>
              <a:t> de Arco, J (2017) Psicología Criminal y Criminalística.</a:t>
            </a:r>
          </a:p>
          <a:p>
            <a:r>
              <a:rPr lang="es-ES" b="1" dirty="0"/>
              <a:t>El informe pericial en Psicología y Psiquiatría Forense.</a:t>
            </a:r>
          </a:p>
          <a:p>
            <a:pPr algn="just"/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052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psicologia forense | Psicologia forense, Imagenes de psicologia,  Psicolog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047750"/>
            <a:ext cx="3999754" cy="38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ferencias entre Psicología Criminal y Psicología Forense - sijuf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2508250"/>
            <a:ext cx="714375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244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 </a:t>
            </a:r>
            <a:r>
              <a:rPr lang="es-ES" dirty="0">
                <a:hlinkClick r:id="rId2"/>
              </a:rPr>
              <a:t>psicología </a:t>
            </a:r>
            <a:r>
              <a:rPr lang="es-ES" dirty="0"/>
              <a:t>como ciencia que estudia la conducta humana tiene aplicaciones en campos muy diferentes como el trabajo, la salud, la sociedad y el delito. En este sentido surge una relación entre psicología y criminología que muestra como son ramas complementarias</a:t>
            </a:r>
            <a:r>
              <a:rPr lang="es-ES" dirty="0" smtClean="0"/>
              <a:t>.</a:t>
            </a:r>
          </a:p>
          <a:p>
            <a:r>
              <a:rPr lang="es-ES" dirty="0"/>
              <a:t>Cuando se comete un delito la situación se aborda desde diversos puntos de vista como la psicología, la sociología o la criminología. Esta última, también llamada psicología criminológica, </a:t>
            </a:r>
            <a:r>
              <a:rPr lang="es-ES" b="1" dirty="0"/>
              <a:t>trata de analizar todos los aspectos de un delito, sus causas, las víctimas, los autores.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597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Sala de reuniones Ion</Template>
  <TotalTime>20</TotalTime>
  <Words>389</Words>
  <Application>Microsoft Office PowerPoint</Application>
  <PresentationFormat>Panorámica</PresentationFormat>
  <Paragraphs>45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Sala de reuniones Ion</vt:lpstr>
      <vt:lpstr>PSICOLOGIA CRIMINAL </vt:lpstr>
      <vt:lpstr>Presentación de PowerPoint</vt:lpstr>
      <vt:lpstr>Conceptos básicos.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Objetivo de la criminología</vt:lpstr>
      <vt:lpstr>Psicología y criminología: las teorías del comportamiento criminal </vt:lpstr>
      <vt:lpstr>Presentación de PowerPoint</vt:lpstr>
      <vt:lpstr>Cómo se aplica la psicología criminal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PSICOLOGIA CRIMINAL </dc:title>
  <dc:creator>PERSONAL</dc:creator>
  <cp:lastModifiedBy>PERSONAL</cp:lastModifiedBy>
  <cp:revision>6</cp:revision>
  <dcterms:created xsi:type="dcterms:W3CDTF">2021-08-08T19:20:25Z</dcterms:created>
  <dcterms:modified xsi:type="dcterms:W3CDTF">2021-08-08T19:40:58Z</dcterms:modified>
</cp:coreProperties>
</file>