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80" r:id="rId1"/>
  </p:sldMasterIdLst>
  <p:notesMasterIdLst>
    <p:notesMasterId r:id="rId37"/>
  </p:notesMasterIdLst>
  <p:handoutMasterIdLst>
    <p:handoutMasterId r:id="rId38"/>
  </p:handoutMasterIdLst>
  <p:sldIdLst>
    <p:sldId id="406" r:id="rId2"/>
    <p:sldId id="407" r:id="rId3"/>
    <p:sldId id="409" r:id="rId4"/>
    <p:sldId id="410" r:id="rId5"/>
    <p:sldId id="422" r:id="rId6"/>
    <p:sldId id="423" r:id="rId7"/>
    <p:sldId id="424" r:id="rId8"/>
    <p:sldId id="461" r:id="rId9"/>
    <p:sldId id="462" r:id="rId10"/>
    <p:sldId id="463" r:id="rId11"/>
    <p:sldId id="464" r:id="rId12"/>
    <p:sldId id="459" r:id="rId13"/>
    <p:sldId id="470" r:id="rId14"/>
    <p:sldId id="465" r:id="rId15"/>
    <p:sldId id="427" r:id="rId16"/>
    <p:sldId id="428" r:id="rId17"/>
    <p:sldId id="429" r:id="rId18"/>
    <p:sldId id="430" r:id="rId19"/>
    <p:sldId id="431" r:id="rId20"/>
    <p:sldId id="432" r:id="rId21"/>
    <p:sldId id="433" r:id="rId22"/>
    <p:sldId id="434" r:id="rId23"/>
    <p:sldId id="435" r:id="rId24"/>
    <p:sldId id="436" r:id="rId25"/>
    <p:sldId id="437" r:id="rId26"/>
    <p:sldId id="438" r:id="rId27"/>
    <p:sldId id="460" r:id="rId28"/>
    <p:sldId id="446" r:id="rId29"/>
    <p:sldId id="447" r:id="rId30"/>
    <p:sldId id="448" r:id="rId31"/>
    <p:sldId id="449" r:id="rId32"/>
    <p:sldId id="450" r:id="rId33"/>
    <p:sldId id="451" r:id="rId34"/>
    <p:sldId id="452" r:id="rId35"/>
    <p:sldId id="403" r:id="rId36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7FC16E"/>
    <a:srgbClr val="63A537"/>
    <a:srgbClr val="E8EDE9"/>
    <a:srgbClr val="FF6600"/>
    <a:srgbClr val="D95801"/>
    <a:srgbClr val="99CC00"/>
    <a:srgbClr val="9ED600"/>
    <a:srgbClr val="88B800"/>
    <a:srgbClr val="A1D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30" autoAdjust="0"/>
    <p:restoredTop sz="87941" autoAdjust="0"/>
  </p:normalViewPr>
  <p:slideViewPr>
    <p:cSldViewPr>
      <p:cViewPr varScale="1">
        <p:scale>
          <a:sx n="60" d="100"/>
          <a:sy n="60" d="100"/>
        </p:scale>
        <p:origin x="1416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B59454-C045-439B-BE4A-79BFD5A7902C}" type="doc">
      <dgm:prSet loTypeId="urn:microsoft.com/office/officeart/2005/8/layout/process2" loCatId="process" qsTypeId="urn:microsoft.com/office/officeart/2005/8/quickstyle/3d4" qsCatId="3D" csTypeId="urn:microsoft.com/office/officeart/2005/8/colors/accent1_2" csCatId="accent1" phldr="1"/>
      <dgm:spPr/>
    </dgm:pt>
    <dgm:pt modelId="{D361FF75-CA67-40EE-BD52-9E948D32F7EE}">
      <dgm:prSet phldrT="[Texto]" custT="1"/>
      <dgm:spPr/>
      <dgm:t>
        <a:bodyPr/>
        <a:lstStyle/>
        <a:p>
          <a:r>
            <a:rPr lang="es-AR" sz="3600" b="1" dirty="0">
              <a:solidFill>
                <a:schemeClr val="accent6">
                  <a:lumMod val="75000"/>
                </a:schemeClr>
              </a:solidFill>
              <a:effectLst/>
            </a:rPr>
            <a:t>emprender</a:t>
          </a:r>
        </a:p>
      </dgm:t>
    </dgm:pt>
    <dgm:pt modelId="{F27013D6-410C-4956-A50F-6A1CFE836BE7}" type="parTrans" cxnId="{581651E9-97F6-4E9F-8D52-34C10D687648}">
      <dgm:prSet/>
      <dgm:spPr/>
      <dgm:t>
        <a:bodyPr/>
        <a:lstStyle/>
        <a:p>
          <a:endParaRPr lang="es-AR" b="1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B2C76E-13BA-41C3-8C86-271933359B8A}" type="sibTrans" cxnId="{581651E9-97F6-4E9F-8D52-34C10D687648}">
      <dgm:prSet/>
      <dgm:spPr>
        <a:solidFill>
          <a:srgbClr val="FF0000"/>
        </a:solidFill>
      </dgm:spPr>
      <dgm:t>
        <a:bodyPr/>
        <a:lstStyle/>
        <a:p>
          <a:endParaRPr lang="es-AR" b="1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11A880-A2AB-49DA-A0E9-F00A18ECA0A1}">
      <dgm:prSet phldrT="[Texto]"/>
      <dgm:spPr/>
      <dgm:t>
        <a:bodyPr/>
        <a:lstStyle/>
        <a:p>
          <a:r>
            <a:rPr lang="es-AR" b="1" dirty="0">
              <a:solidFill>
                <a:schemeClr val="accent6">
                  <a:lumMod val="75000"/>
                </a:schemeClr>
              </a:solidFill>
              <a:effectLst/>
            </a:rPr>
            <a:t>actitud</a:t>
          </a:r>
          <a:r>
            <a:rPr lang="es-AR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A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</a:t>
          </a:r>
          <a:r>
            <a:rPr lang="es-AR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AR" b="1" dirty="0">
              <a:solidFill>
                <a:schemeClr val="accent6">
                  <a:lumMod val="75000"/>
                </a:schemeClr>
              </a:solidFill>
              <a:effectLst/>
            </a:rPr>
            <a:t>implementación</a:t>
          </a:r>
          <a:r>
            <a:rPr lang="es-AR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A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</a:t>
          </a:r>
          <a:r>
            <a:rPr lang="es-AR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AR" b="1" dirty="0">
              <a:solidFill>
                <a:schemeClr val="accent6">
                  <a:lumMod val="75000"/>
                </a:schemeClr>
              </a:solidFill>
              <a:effectLst/>
            </a:rPr>
            <a:t>proceso</a:t>
          </a:r>
        </a:p>
      </dgm:t>
    </dgm:pt>
    <dgm:pt modelId="{DAAB9309-4F71-4AF6-AB27-CA5F5F46D5FA}" type="parTrans" cxnId="{70186DB7-7186-4B46-B006-5C33FFDD9E45}">
      <dgm:prSet/>
      <dgm:spPr/>
      <dgm:t>
        <a:bodyPr/>
        <a:lstStyle/>
        <a:p>
          <a:endParaRPr lang="es-AR" b="1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2F6B45-BD54-4612-8258-26750004645B}" type="sibTrans" cxnId="{70186DB7-7186-4B46-B006-5C33FFDD9E45}">
      <dgm:prSet/>
      <dgm:spPr>
        <a:solidFill>
          <a:srgbClr val="FF0000"/>
        </a:solidFill>
      </dgm:spPr>
      <dgm:t>
        <a:bodyPr/>
        <a:lstStyle/>
        <a:p>
          <a:endParaRPr lang="es-AR" b="1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BC7CFC-8B7D-4C59-AA5F-08D844E21E33}">
      <dgm:prSet phldrT="[Texto]"/>
      <dgm:spPr/>
      <dgm:t>
        <a:bodyPr/>
        <a:lstStyle/>
        <a:p>
          <a:r>
            <a:rPr lang="es-AR" b="1" dirty="0">
              <a:solidFill>
                <a:schemeClr val="accent6">
                  <a:lumMod val="75000"/>
                </a:schemeClr>
              </a:solidFill>
              <a:effectLst/>
            </a:rPr>
            <a:t>Aprovechamiento OPORTUNIDAD</a:t>
          </a:r>
        </a:p>
      </dgm:t>
    </dgm:pt>
    <dgm:pt modelId="{94907C6E-093D-42AC-A6AA-CF2B91FBED41}" type="parTrans" cxnId="{84DC83A7-A442-4728-A1ED-620FDD429D09}">
      <dgm:prSet/>
      <dgm:spPr/>
      <dgm:t>
        <a:bodyPr/>
        <a:lstStyle/>
        <a:p>
          <a:endParaRPr lang="es-AR" b="1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9E7C31-775E-483D-A49D-49832DE44F26}" type="sibTrans" cxnId="{84DC83A7-A442-4728-A1ED-620FDD429D09}">
      <dgm:prSet/>
      <dgm:spPr/>
      <dgm:t>
        <a:bodyPr/>
        <a:lstStyle/>
        <a:p>
          <a:endParaRPr lang="es-AR" b="1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1BD19A-140F-4121-86AE-25101B030513}" type="pres">
      <dgm:prSet presAssocID="{9FB59454-C045-439B-BE4A-79BFD5A7902C}" presName="linearFlow" presStyleCnt="0">
        <dgm:presLayoutVars>
          <dgm:resizeHandles val="exact"/>
        </dgm:presLayoutVars>
      </dgm:prSet>
      <dgm:spPr/>
    </dgm:pt>
    <dgm:pt modelId="{0F65DF3D-84FA-4E92-8B73-12F3B1D43BEC}" type="pres">
      <dgm:prSet presAssocID="{D361FF75-CA67-40EE-BD52-9E948D32F7EE}" presName="node" presStyleLbl="node1" presStyleIdx="0" presStyleCnt="3" custScaleX="13534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6C7C94-876B-4D68-BB37-A4E1F7009C3D}" type="pres">
      <dgm:prSet presAssocID="{9CB2C76E-13BA-41C3-8C86-271933359B8A}" presName="sibTrans" presStyleLbl="sibTrans2D1" presStyleIdx="0" presStyleCnt="2"/>
      <dgm:spPr/>
      <dgm:t>
        <a:bodyPr/>
        <a:lstStyle/>
        <a:p>
          <a:endParaRPr lang="es-ES"/>
        </a:p>
      </dgm:t>
    </dgm:pt>
    <dgm:pt modelId="{E8C5C424-0AF1-4453-B5D8-DF6659D50C74}" type="pres">
      <dgm:prSet presAssocID="{9CB2C76E-13BA-41C3-8C86-271933359B8A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B8B9B93D-E1D2-4245-808E-3F85CFD0A5D2}" type="pres">
      <dgm:prSet presAssocID="{CC11A880-A2AB-49DA-A0E9-F00A18ECA0A1}" presName="node" presStyleLbl="node1" presStyleIdx="1" presStyleCnt="3" custScaleX="23365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2A2CC5-88A9-436E-AC06-927F6B675FD4}" type="pres">
      <dgm:prSet presAssocID="{752F6B45-BD54-4612-8258-26750004645B}" presName="sibTrans" presStyleLbl="sibTrans2D1" presStyleIdx="1" presStyleCnt="2"/>
      <dgm:spPr/>
      <dgm:t>
        <a:bodyPr/>
        <a:lstStyle/>
        <a:p>
          <a:endParaRPr lang="es-ES"/>
        </a:p>
      </dgm:t>
    </dgm:pt>
    <dgm:pt modelId="{0AFD811A-2F2B-4B09-BC6A-AEAF64C50BB7}" type="pres">
      <dgm:prSet presAssocID="{752F6B45-BD54-4612-8258-26750004645B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32F519FE-4311-4D26-BC90-F9CD48A7A014}" type="pres">
      <dgm:prSet presAssocID="{B1BC7CFC-8B7D-4C59-AA5F-08D844E21E33}" presName="node" presStyleLbl="node1" presStyleIdx="2" presStyleCnt="3" custScaleX="13534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BC13F32-AD02-41B9-8974-843F2F5E1A4A}" type="presOf" srcId="{D361FF75-CA67-40EE-BD52-9E948D32F7EE}" destId="{0F65DF3D-84FA-4E92-8B73-12F3B1D43BEC}" srcOrd="0" destOrd="0" presId="urn:microsoft.com/office/officeart/2005/8/layout/process2"/>
    <dgm:cxn modelId="{1A437964-82BF-473A-86C1-BDEB0E59D471}" type="presOf" srcId="{9CB2C76E-13BA-41C3-8C86-271933359B8A}" destId="{E8C5C424-0AF1-4453-B5D8-DF6659D50C74}" srcOrd="1" destOrd="0" presId="urn:microsoft.com/office/officeart/2005/8/layout/process2"/>
    <dgm:cxn modelId="{D47ECCA4-2704-400D-96B5-4D4D22B48569}" type="presOf" srcId="{9CB2C76E-13BA-41C3-8C86-271933359B8A}" destId="{306C7C94-876B-4D68-BB37-A4E1F7009C3D}" srcOrd="0" destOrd="0" presId="urn:microsoft.com/office/officeart/2005/8/layout/process2"/>
    <dgm:cxn modelId="{70186DB7-7186-4B46-B006-5C33FFDD9E45}" srcId="{9FB59454-C045-439B-BE4A-79BFD5A7902C}" destId="{CC11A880-A2AB-49DA-A0E9-F00A18ECA0A1}" srcOrd="1" destOrd="0" parTransId="{DAAB9309-4F71-4AF6-AB27-CA5F5F46D5FA}" sibTransId="{752F6B45-BD54-4612-8258-26750004645B}"/>
    <dgm:cxn modelId="{3477C0B1-AAFE-45C2-B3FE-42CAB9F7C56F}" type="presOf" srcId="{B1BC7CFC-8B7D-4C59-AA5F-08D844E21E33}" destId="{32F519FE-4311-4D26-BC90-F9CD48A7A014}" srcOrd="0" destOrd="0" presId="urn:microsoft.com/office/officeart/2005/8/layout/process2"/>
    <dgm:cxn modelId="{1BFE6251-BCC4-4E01-B698-9A5513232125}" type="presOf" srcId="{CC11A880-A2AB-49DA-A0E9-F00A18ECA0A1}" destId="{B8B9B93D-E1D2-4245-808E-3F85CFD0A5D2}" srcOrd="0" destOrd="0" presId="urn:microsoft.com/office/officeart/2005/8/layout/process2"/>
    <dgm:cxn modelId="{581F252A-520F-4291-A406-76D4A579EE74}" type="presOf" srcId="{9FB59454-C045-439B-BE4A-79BFD5A7902C}" destId="{2C1BD19A-140F-4121-86AE-25101B030513}" srcOrd="0" destOrd="0" presId="urn:microsoft.com/office/officeart/2005/8/layout/process2"/>
    <dgm:cxn modelId="{1F652C89-BF7B-4329-BD9C-C19E80352988}" type="presOf" srcId="{752F6B45-BD54-4612-8258-26750004645B}" destId="{002A2CC5-88A9-436E-AC06-927F6B675FD4}" srcOrd="0" destOrd="0" presId="urn:microsoft.com/office/officeart/2005/8/layout/process2"/>
    <dgm:cxn modelId="{FE2DE211-547D-4246-A096-AE063483BADA}" type="presOf" srcId="{752F6B45-BD54-4612-8258-26750004645B}" destId="{0AFD811A-2F2B-4B09-BC6A-AEAF64C50BB7}" srcOrd="1" destOrd="0" presId="urn:microsoft.com/office/officeart/2005/8/layout/process2"/>
    <dgm:cxn modelId="{581651E9-97F6-4E9F-8D52-34C10D687648}" srcId="{9FB59454-C045-439B-BE4A-79BFD5A7902C}" destId="{D361FF75-CA67-40EE-BD52-9E948D32F7EE}" srcOrd="0" destOrd="0" parTransId="{F27013D6-410C-4956-A50F-6A1CFE836BE7}" sibTransId="{9CB2C76E-13BA-41C3-8C86-271933359B8A}"/>
    <dgm:cxn modelId="{84DC83A7-A442-4728-A1ED-620FDD429D09}" srcId="{9FB59454-C045-439B-BE4A-79BFD5A7902C}" destId="{B1BC7CFC-8B7D-4C59-AA5F-08D844E21E33}" srcOrd="2" destOrd="0" parTransId="{94907C6E-093D-42AC-A6AA-CF2B91FBED41}" sibTransId="{CD9E7C31-775E-483D-A49D-49832DE44F26}"/>
    <dgm:cxn modelId="{94DEBC3D-EC09-4DC2-AFBB-00255B862F6A}" type="presParOf" srcId="{2C1BD19A-140F-4121-86AE-25101B030513}" destId="{0F65DF3D-84FA-4E92-8B73-12F3B1D43BEC}" srcOrd="0" destOrd="0" presId="urn:microsoft.com/office/officeart/2005/8/layout/process2"/>
    <dgm:cxn modelId="{34AAA29E-1FA1-45F5-A9BC-854BAF32E28A}" type="presParOf" srcId="{2C1BD19A-140F-4121-86AE-25101B030513}" destId="{306C7C94-876B-4D68-BB37-A4E1F7009C3D}" srcOrd="1" destOrd="0" presId="urn:microsoft.com/office/officeart/2005/8/layout/process2"/>
    <dgm:cxn modelId="{7A840066-7E30-4260-A1D4-53CEFB83D272}" type="presParOf" srcId="{306C7C94-876B-4D68-BB37-A4E1F7009C3D}" destId="{E8C5C424-0AF1-4453-B5D8-DF6659D50C74}" srcOrd="0" destOrd="0" presId="urn:microsoft.com/office/officeart/2005/8/layout/process2"/>
    <dgm:cxn modelId="{9D346D1B-4B8D-40FE-9D64-B053BB779DD9}" type="presParOf" srcId="{2C1BD19A-140F-4121-86AE-25101B030513}" destId="{B8B9B93D-E1D2-4245-808E-3F85CFD0A5D2}" srcOrd="2" destOrd="0" presId="urn:microsoft.com/office/officeart/2005/8/layout/process2"/>
    <dgm:cxn modelId="{ABABB314-FA38-4879-88CC-3D94685EE3C0}" type="presParOf" srcId="{2C1BD19A-140F-4121-86AE-25101B030513}" destId="{002A2CC5-88A9-436E-AC06-927F6B675FD4}" srcOrd="3" destOrd="0" presId="urn:microsoft.com/office/officeart/2005/8/layout/process2"/>
    <dgm:cxn modelId="{E1F76EF4-7D69-485C-8867-3C3EBE287D0F}" type="presParOf" srcId="{002A2CC5-88A9-436E-AC06-927F6B675FD4}" destId="{0AFD811A-2F2B-4B09-BC6A-AEAF64C50BB7}" srcOrd="0" destOrd="0" presId="urn:microsoft.com/office/officeart/2005/8/layout/process2"/>
    <dgm:cxn modelId="{A7913E7C-8531-4049-9813-CF22A7C60E58}" type="presParOf" srcId="{2C1BD19A-140F-4121-86AE-25101B030513}" destId="{32F519FE-4311-4D26-BC90-F9CD48A7A01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06EA0EB-37EC-4594-8DF5-22C984B6DA10}" type="doc">
      <dgm:prSet loTypeId="urn:microsoft.com/office/officeart/2005/8/layout/hList9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22429FD-35E6-4124-980F-F47231B55F40}">
      <dgm:prSet phldrT="[Texto]" custT="1"/>
      <dgm:spPr/>
      <dgm:t>
        <a:bodyPr/>
        <a:lstStyle/>
        <a:p>
          <a:r>
            <a:rPr lang="es-ES" sz="1400" dirty="0"/>
            <a:t>Equipo Emprendedor</a:t>
          </a:r>
        </a:p>
      </dgm:t>
    </dgm:pt>
    <dgm:pt modelId="{C8B0738B-9A97-47B5-89AE-AFE1545BEA8E}" type="parTrans" cxnId="{D503494D-F08F-48FE-A495-0C32C5BFBC3F}">
      <dgm:prSet/>
      <dgm:spPr/>
      <dgm:t>
        <a:bodyPr/>
        <a:lstStyle/>
        <a:p>
          <a:endParaRPr lang="es-ES"/>
        </a:p>
      </dgm:t>
    </dgm:pt>
    <dgm:pt modelId="{E12351DB-B1A1-4DF7-8E13-5C3E45339923}" type="sibTrans" cxnId="{D503494D-F08F-48FE-A495-0C32C5BFBC3F}">
      <dgm:prSet/>
      <dgm:spPr/>
      <dgm:t>
        <a:bodyPr/>
        <a:lstStyle/>
        <a:p>
          <a:endParaRPr lang="es-ES"/>
        </a:p>
      </dgm:t>
    </dgm:pt>
    <dgm:pt modelId="{CA9A31A0-F1E4-4517-B7C9-1DC21BB48EA3}">
      <dgm:prSet phldrT="[Texto]" custT="1"/>
      <dgm:spPr/>
      <dgm:t>
        <a:bodyPr/>
        <a:lstStyle/>
        <a:p>
          <a:r>
            <a:rPr lang="es-ES" sz="1400"/>
            <a:t>¿Quienes componen el equipo emprendedor?</a:t>
          </a:r>
          <a:endParaRPr lang="es-ES" sz="1400" dirty="0"/>
        </a:p>
      </dgm:t>
    </dgm:pt>
    <dgm:pt modelId="{C0B539DF-A505-437C-8732-61872FCC22CC}" type="parTrans" cxnId="{F9CE06F7-4303-408C-9524-E5D8CB85D8DA}">
      <dgm:prSet/>
      <dgm:spPr/>
      <dgm:t>
        <a:bodyPr/>
        <a:lstStyle/>
        <a:p>
          <a:endParaRPr lang="es-ES"/>
        </a:p>
      </dgm:t>
    </dgm:pt>
    <dgm:pt modelId="{4C187322-5AB6-4559-83C7-74FBCDB94354}" type="sibTrans" cxnId="{F9CE06F7-4303-408C-9524-E5D8CB85D8DA}">
      <dgm:prSet/>
      <dgm:spPr/>
      <dgm:t>
        <a:bodyPr/>
        <a:lstStyle/>
        <a:p>
          <a:endParaRPr lang="es-ES"/>
        </a:p>
      </dgm:t>
    </dgm:pt>
    <dgm:pt modelId="{1DBDD6C2-3BF0-428C-BD3E-9E2014AF0C56}">
      <dgm:prSet custT="1"/>
      <dgm:spPr/>
      <dgm:t>
        <a:bodyPr/>
        <a:lstStyle/>
        <a:p>
          <a:r>
            <a:rPr lang="es-ES" sz="1400" dirty="0"/>
            <a:t>¿Qué experiencia tiene el equipo que es relevante para el desarrollo del emprendimiento?</a:t>
          </a:r>
        </a:p>
      </dgm:t>
    </dgm:pt>
    <dgm:pt modelId="{A06D356B-88C9-4489-B25C-66C6DA3D30E1}" type="parTrans" cxnId="{80F2040E-5DA5-4302-8145-21248AE0D81D}">
      <dgm:prSet/>
      <dgm:spPr/>
      <dgm:t>
        <a:bodyPr/>
        <a:lstStyle/>
        <a:p>
          <a:endParaRPr lang="es-ES"/>
        </a:p>
      </dgm:t>
    </dgm:pt>
    <dgm:pt modelId="{08C847C5-3D66-4AF9-BFA3-399D2D798BB7}" type="sibTrans" cxnId="{80F2040E-5DA5-4302-8145-21248AE0D81D}">
      <dgm:prSet/>
      <dgm:spPr/>
      <dgm:t>
        <a:bodyPr/>
        <a:lstStyle/>
        <a:p>
          <a:endParaRPr lang="es-ES"/>
        </a:p>
      </dgm:t>
    </dgm:pt>
    <dgm:pt modelId="{CD5B9AD1-B912-4816-89EE-F0753E680BA3}">
      <dgm:prSet custT="1"/>
      <dgm:spPr/>
      <dgm:t>
        <a:bodyPr/>
        <a:lstStyle/>
        <a:p>
          <a:r>
            <a:rPr lang="es-ES" sz="1400" dirty="0"/>
            <a:t>¿Qué formación tiene el equipo emprendedor?</a:t>
          </a:r>
        </a:p>
      </dgm:t>
    </dgm:pt>
    <dgm:pt modelId="{F7627044-5193-460F-B22C-9E853D9C8732}" type="parTrans" cxnId="{068E2D5B-DAFC-4B1F-B4E2-376682383CDD}">
      <dgm:prSet/>
      <dgm:spPr/>
      <dgm:t>
        <a:bodyPr/>
        <a:lstStyle/>
        <a:p>
          <a:endParaRPr lang="es-ES"/>
        </a:p>
      </dgm:t>
    </dgm:pt>
    <dgm:pt modelId="{DDA81F0D-5D58-4387-9820-DC871421712B}" type="sibTrans" cxnId="{068E2D5B-DAFC-4B1F-B4E2-376682383CDD}">
      <dgm:prSet/>
      <dgm:spPr/>
      <dgm:t>
        <a:bodyPr/>
        <a:lstStyle/>
        <a:p>
          <a:endParaRPr lang="es-ES"/>
        </a:p>
      </dgm:t>
    </dgm:pt>
    <dgm:pt modelId="{6594799E-A21F-44AE-B9B0-49F6181E71C2}">
      <dgm:prSet custT="1"/>
      <dgm:spPr/>
      <dgm:t>
        <a:bodyPr/>
        <a:lstStyle/>
        <a:p>
          <a:r>
            <a:rPr lang="es-ES" sz="1400" dirty="0"/>
            <a:t>¿Por qué estas son las personas indicadas para hacer este emprendimiento?</a:t>
          </a:r>
        </a:p>
      </dgm:t>
    </dgm:pt>
    <dgm:pt modelId="{C74EC07C-58AE-4B37-B448-D270DECC8563}" type="parTrans" cxnId="{677BA26D-2401-42D4-9A2D-1CB1256677F5}">
      <dgm:prSet/>
      <dgm:spPr/>
      <dgm:t>
        <a:bodyPr/>
        <a:lstStyle/>
        <a:p>
          <a:endParaRPr lang="es-ES"/>
        </a:p>
      </dgm:t>
    </dgm:pt>
    <dgm:pt modelId="{2AF364FF-9918-487A-B8E7-B01103435397}" type="sibTrans" cxnId="{677BA26D-2401-42D4-9A2D-1CB1256677F5}">
      <dgm:prSet/>
      <dgm:spPr/>
      <dgm:t>
        <a:bodyPr/>
        <a:lstStyle/>
        <a:p>
          <a:endParaRPr lang="es-ES"/>
        </a:p>
      </dgm:t>
    </dgm:pt>
    <dgm:pt modelId="{5FC2F173-A195-44D1-ADBD-923FE5A60ED9}" type="pres">
      <dgm:prSet presAssocID="{506EA0EB-37EC-4594-8DF5-22C984B6DA10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8C93A6AE-B7A7-4831-9806-AACBD97AD1E8}" type="pres">
      <dgm:prSet presAssocID="{F22429FD-35E6-4124-980F-F47231B55F40}" presName="posSpace" presStyleCnt="0"/>
      <dgm:spPr/>
      <dgm:t>
        <a:bodyPr/>
        <a:lstStyle/>
        <a:p>
          <a:endParaRPr lang="es-AR"/>
        </a:p>
      </dgm:t>
    </dgm:pt>
    <dgm:pt modelId="{29AA4BB4-944C-456E-9D5F-565B20E78217}" type="pres">
      <dgm:prSet presAssocID="{F22429FD-35E6-4124-980F-F47231B55F40}" presName="vertFlow" presStyleCnt="0"/>
      <dgm:spPr/>
      <dgm:t>
        <a:bodyPr/>
        <a:lstStyle/>
        <a:p>
          <a:endParaRPr lang="es-AR"/>
        </a:p>
      </dgm:t>
    </dgm:pt>
    <dgm:pt modelId="{B3E5BC6C-5623-4094-B995-0DDA2F55A94C}" type="pres">
      <dgm:prSet presAssocID="{F22429FD-35E6-4124-980F-F47231B55F40}" presName="topSpace" presStyleCnt="0"/>
      <dgm:spPr/>
      <dgm:t>
        <a:bodyPr/>
        <a:lstStyle/>
        <a:p>
          <a:endParaRPr lang="es-AR"/>
        </a:p>
      </dgm:t>
    </dgm:pt>
    <dgm:pt modelId="{4DBF6ED0-B20E-471D-9478-EBE8DAE9D5F0}" type="pres">
      <dgm:prSet presAssocID="{F22429FD-35E6-4124-980F-F47231B55F40}" presName="firstComp" presStyleCnt="0"/>
      <dgm:spPr/>
      <dgm:t>
        <a:bodyPr/>
        <a:lstStyle/>
        <a:p>
          <a:endParaRPr lang="es-AR"/>
        </a:p>
      </dgm:t>
    </dgm:pt>
    <dgm:pt modelId="{B66D9001-4D58-426F-BB57-5F4DAE5F5760}" type="pres">
      <dgm:prSet presAssocID="{F22429FD-35E6-4124-980F-F47231B55F40}" presName="firstChild" presStyleLbl="bgAccFollowNode1" presStyleIdx="0" presStyleCnt="4" custScaleX="170943"/>
      <dgm:spPr/>
      <dgm:t>
        <a:bodyPr/>
        <a:lstStyle/>
        <a:p>
          <a:endParaRPr lang="es-ES"/>
        </a:p>
      </dgm:t>
    </dgm:pt>
    <dgm:pt modelId="{EB94D229-86CD-4F30-9EBA-D866FEFDA032}" type="pres">
      <dgm:prSet presAssocID="{F22429FD-35E6-4124-980F-F47231B55F40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68FD09-829B-4E36-B439-A6E1CABEB9FB}" type="pres">
      <dgm:prSet presAssocID="{1DBDD6C2-3BF0-428C-BD3E-9E2014AF0C56}" presName="comp" presStyleCnt="0"/>
      <dgm:spPr/>
      <dgm:t>
        <a:bodyPr/>
        <a:lstStyle/>
        <a:p>
          <a:endParaRPr lang="es-AR"/>
        </a:p>
      </dgm:t>
    </dgm:pt>
    <dgm:pt modelId="{1318C997-7F8D-417D-AC43-84D25C7F0890}" type="pres">
      <dgm:prSet presAssocID="{1DBDD6C2-3BF0-428C-BD3E-9E2014AF0C56}" presName="child" presStyleLbl="bgAccFollowNode1" presStyleIdx="1" presStyleCnt="4" custScaleX="171564"/>
      <dgm:spPr/>
      <dgm:t>
        <a:bodyPr/>
        <a:lstStyle/>
        <a:p>
          <a:endParaRPr lang="es-ES"/>
        </a:p>
      </dgm:t>
    </dgm:pt>
    <dgm:pt modelId="{77AC8BB6-F7F3-4740-AC09-F2B585A68EC6}" type="pres">
      <dgm:prSet presAssocID="{1DBDD6C2-3BF0-428C-BD3E-9E2014AF0C56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F4C485-E010-4C7E-81A4-B8C3448256AE}" type="pres">
      <dgm:prSet presAssocID="{CD5B9AD1-B912-4816-89EE-F0753E680BA3}" presName="comp" presStyleCnt="0"/>
      <dgm:spPr/>
      <dgm:t>
        <a:bodyPr/>
        <a:lstStyle/>
        <a:p>
          <a:endParaRPr lang="es-AR"/>
        </a:p>
      </dgm:t>
    </dgm:pt>
    <dgm:pt modelId="{E6CADE6A-575C-4815-A57A-01F79BAC563E}" type="pres">
      <dgm:prSet presAssocID="{CD5B9AD1-B912-4816-89EE-F0753E680BA3}" presName="child" presStyleLbl="bgAccFollowNode1" presStyleIdx="2" presStyleCnt="4" custScaleX="171564"/>
      <dgm:spPr/>
      <dgm:t>
        <a:bodyPr/>
        <a:lstStyle/>
        <a:p>
          <a:endParaRPr lang="es-ES"/>
        </a:p>
      </dgm:t>
    </dgm:pt>
    <dgm:pt modelId="{E0063161-ED4B-4112-AA8A-4B8E40B8FC80}" type="pres">
      <dgm:prSet presAssocID="{CD5B9AD1-B912-4816-89EE-F0753E680BA3}" presName="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7738EF-20B3-4614-8851-7CA8AE520C23}" type="pres">
      <dgm:prSet presAssocID="{6594799E-A21F-44AE-B9B0-49F6181E71C2}" presName="comp" presStyleCnt="0"/>
      <dgm:spPr/>
      <dgm:t>
        <a:bodyPr/>
        <a:lstStyle/>
        <a:p>
          <a:endParaRPr lang="es-AR"/>
        </a:p>
      </dgm:t>
    </dgm:pt>
    <dgm:pt modelId="{BC843AE3-7573-48F5-A2B4-B40A5524DDD7}" type="pres">
      <dgm:prSet presAssocID="{6594799E-A21F-44AE-B9B0-49F6181E71C2}" presName="child" presStyleLbl="bgAccFollowNode1" presStyleIdx="3" presStyleCnt="4" custScaleX="171564"/>
      <dgm:spPr/>
      <dgm:t>
        <a:bodyPr/>
        <a:lstStyle/>
        <a:p>
          <a:endParaRPr lang="es-ES"/>
        </a:p>
      </dgm:t>
    </dgm:pt>
    <dgm:pt modelId="{13A95782-1DCB-488D-87C0-1B93B8E5C094}" type="pres">
      <dgm:prSet presAssocID="{6594799E-A21F-44AE-B9B0-49F6181E71C2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F80549-4471-405C-8BDE-4134AC738BFD}" type="pres">
      <dgm:prSet presAssocID="{F22429FD-35E6-4124-980F-F47231B55F40}" presName="negSpace" presStyleCnt="0"/>
      <dgm:spPr/>
      <dgm:t>
        <a:bodyPr/>
        <a:lstStyle/>
        <a:p>
          <a:endParaRPr lang="es-AR"/>
        </a:p>
      </dgm:t>
    </dgm:pt>
    <dgm:pt modelId="{EC4546A1-9219-4253-A5DE-93F56ECF0398}" type="pres">
      <dgm:prSet presAssocID="{F22429FD-35E6-4124-980F-F47231B55F40}" presName="circle" presStyleLbl="node1" presStyleIdx="0" presStyleCnt="1" custScaleX="191123" custScaleY="191123" custLinFactX="-100000" custLinFactNeighborX="-108819" custLinFactNeighborY="-12472"/>
      <dgm:spPr/>
      <dgm:t>
        <a:bodyPr/>
        <a:lstStyle/>
        <a:p>
          <a:endParaRPr lang="es-ES"/>
        </a:p>
      </dgm:t>
    </dgm:pt>
  </dgm:ptLst>
  <dgm:cxnLst>
    <dgm:cxn modelId="{910A39CB-4513-40CA-944A-16612E7200D8}" type="presOf" srcId="{CA9A31A0-F1E4-4517-B7C9-1DC21BB48EA3}" destId="{EB94D229-86CD-4F30-9EBA-D866FEFDA032}" srcOrd="1" destOrd="0" presId="urn:microsoft.com/office/officeart/2005/8/layout/hList9"/>
    <dgm:cxn modelId="{D96C6DE3-24E9-49CA-A071-A5F305A529A1}" type="presOf" srcId="{CD5B9AD1-B912-4816-89EE-F0753E680BA3}" destId="{E0063161-ED4B-4112-AA8A-4B8E40B8FC80}" srcOrd="1" destOrd="0" presId="urn:microsoft.com/office/officeart/2005/8/layout/hList9"/>
    <dgm:cxn modelId="{6A42D128-A5A0-4BF8-A247-23076A3516FB}" type="presOf" srcId="{F22429FD-35E6-4124-980F-F47231B55F40}" destId="{EC4546A1-9219-4253-A5DE-93F56ECF0398}" srcOrd="0" destOrd="0" presId="urn:microsoft.com/office/officeart/2005/8/layout/hList9"/>
    <dgm:cxn modelId="{705E16FC-199A-4843-A55F-7DAA5EFCEA25}" type="presOf" srcId="{506EA0EB-37EC-4594-8DF5-22C984B6DA10}" destId="{5FC2F173-A195-44D1-ADBD-923FE5A60ED9}" srcOrd="0" destOrd="0" presId="urn:microsoft.com/office/officeart/2005/8/layout/hList9"/>
    <dgm:cxn modelId="{17CA0D35-709B-4C36-9A5D-A1013A31A032}" type="presOf" srcId="{1DBDD6C2-3BF0-428C-BD3E-9E2014AF0C56}" destId="{1318C997-7F8D-417D-AC43-84D25C7F0890}" srcOrd="0" destOrd="0" presId="urn:microsoft.com/office/officeart/2005/8/layout/hList9"/>
    <dgm:cxn modelId="{EF26BD89-513C-40AA-9B22-7DDF8344A615}" type="presOf" srcId="{CA9A31A0-F1E4-4517-B7C9-1DC21BB48EA3}" destId="{B66D9001-4D58-426F-BB57-5F4DAE5F5760}" srcOrd="0" destOrd="0" presId="urn:microsoft.com/office/officeart/2005/8/layout/hList9"/>
    <dgm:cxn modelId="{C4DB0B81-39E7-4BA8-A7EC-EF399CF67703}" type="presOf" srcId="{CD5B9AD1-B912-4816-89EE-F0753E680BA3}" destId="{E6CADE6A-575C-4815-A57A-01F79BAC563E}" srcOrd="0" destOrd="0" presId="urn:microsoft.com/office/officeart/2005/8/layout/hList9"/>
    <dgm:cxn modelId="{958386B7-8B86-4FFC-A6D6-EEA65EEAE0E9}" type="presOf" srcId="{6594799E-A21F-44AE-B9B0-49F6181E71C2}" destId="{13A95782-1DCB-488D-87C0-1B93B8E5C094}" srcOrd="1" destOrd="0" presId="urn:microsoft.com/office/officeart/2005/8/layout/hList9"/>
    <dgm:cxn modelId="{F9CE06F7-4303-408C-9524-E5D8CB85D8DA}" srcId="{F22429FD-35E6-4124-980F-F47231B55F40}" destId="{CA9A31A0-F1E4-4517-B7C9-1DC21BB48EA3}" srcOrd="0" destOrd="0" parTransId="{C0B539DF-A505-437C-8732-61872FCC22CC}" sibTransId="{4C187322-5AB6-4559-83C7-74FBCDB94354}"/>
    <dgm:cxn modelId="{068E2D5B-DAFC-4B1F-B4E2-376682383CDD}" srcId="{F22429FD-35E6-4124-980F-F47231B55F40}" destId="{CD5B9AD1-B912-4816-89EE-F0753E680BA3}" srcOrd="2" destOrd="0" parTransId="{F7627044-5193-460F-B22C-9E853D9C8732}" sibTransId="{DDA81F0D-5D58-4387-9820-DC871421712B}"/>
    <dgm:cxn modelId="{677BA26D-2401-42D4-9A2D-1CB1256677F5}" srcId="{F22429FD-35E6-4124-980F-F47231B55F40}" destId="{6594799E-A21F-44AE-B9B0-49F6181E71C2}" srcOrd="3" destOrd="0" parTransId="{C74EC07C-58AE-4B37-B448-D270DECC8563}" sibTransId="{2AF364FF-9918-487A-B8E7-B01103435397}"/>
    <dgm:cxn modelId="{80F2040E-5DA5-4302-8145-21248AE0D81D}" srcId="{F22429FD-35E6-4124-980F-F47231B55F40}" destId="{1DBDD6C2-3BF0-428C-BD3E-9E2014AF0C56}" srcOrd="1" destOrd="0" parTransId="{A06D356B-88C9-4489-B25C-66C6DA3D30E1}" sibTransId="{08C847C5-3D66-4AF9-BFA3-399D2D798BB7}"/>
    <dgm:cxn modelId="{0DA24C9D-70E2-45DC-AFF6-DCD322BCE048}" type="presOf" srcId="{1DBDD6C2-3BF0-428C-BD3E-9E2014AF0C56}" destId="{77AC8BB6-F7F3-4740-AC09-F2B585A68EC6}" srcOrd="1" destOrd="0" presId="urn:microsoft.com/office/officeart/2005/8/layout/hList9"/>
    <dgm:cxn modelId="{D503494D-F08F-48FE-A495-0C32C5BFBC3F}" srcId="{506EA0EB-37EC-4594-8DF5-22C984B6DA10}" destId="{F22429FD-35E6-4124-980F-F47231B55F40}" srcOrd="0" destOrd="0" parTransId="{C8B0738B-9A97-47B5-89AE-AFE1545BEA8E}" sibTransId="{E12351DB-B1A1-4DF7-8E13-5C3E45339923}"/>
    <dgm:cxn modelId="{396D2EDB-D5C8-4ED5-8780-2D1C88867687}" type="presOf" srcId="{6594799E-A21F-44AE-B9B0-49F6181E71C2}" destId="{BC843AE3-7573-48F5-A2B4-B40A5524DDD7}" srcOrd="0" destOrd="0" presId="urn:microsoft.com/office/officeart/2005/8/layout/hList9"/>
    <dgm:cxn modelId="{E84E69C7-ABD8-4694-B705-B4182586EEAC}" type="presParOf" srcId="{5FC2F173-A195-44D1-ADBD-923FE5A60ED9}" destId="{8C93A6AE-B7A7-4831-9806-AACBD97AD1E8}" srcOrd="0" destOrd="0" presId="urn:microsoft.com/office/officeart/2005/8/layout/hList9"/>
    <dgm:cxn modelId="{E2416E6C-B8B2-4A89-8920-861537ACADFB}" type="presParOf" srcId="{5FC2F173-A195-44D1-ADBD-923FE5A60ED9}" destId="{29AA4BB4-944C-456E-9D5F-565B20E78217}" srcOrd="1" destOrd="0" presId="urn:microsoft.com/office/officeart/2005/8/layout/hList9"/>
    <dgm:cxn modelId="{1CC37D32-7FEE-4700-8BC8-E5AD50B8485A}" type="presParOf" srcId="{29AA4BB4-944C-456E-9D5F-565B20E78217}" destId="{B3E5BC6C-5623-4094-B995-0DDA2F55A94C}" srcOrd="0" destOrd="0" presId="urn:microsoft.com/office/officeart/2005/8/layout/hList9"/>
    <dgm:cxn modelId="{5C05D4B7-D5F7-48DA-8312-C812DF15BC72}" type="presParOf" srcId="{29AA4BB4-944C-456E-9D5F-565B20E78217}" destId="{4DBF6ED0-B20E-471D-9478-EBE8DAE9D5F0}" srcOrd="1" destOrd="0" presId="urn:microsoft.com/office/officeart/2005/8/layout/hList9"/>
    <dgm:cxn modelId="{B5D5B561-76DC-4680-9470-1F64468E5997}" type="presParOf" srcId="{4DBF6ED0-B20E-471D-9478-EBE8DAE9D5F0}" destId="{B66D9001-4D58-426F-BB57-5F4DAE5F5760}" srcOrd="0" destOrd="0" presId="urn:microsoft.com/office/officeart/2005/8/layout/hList9"/>
    <dgm:cxn modelId="{6BB7FCD4-B6F0-4BEB-B5CF-F9863231B162}" type="presParOf" srcId="{4DBF6ED0-B20E-471D-9478-EBE8DAE9D5F0}" destId="{EB94D229-86CD-4F30-9EBA-D866FEFDA032}" srcOrd="1" destOrd="0" presId="urn:microsoft.com/office/officeart/2005/8/layout/hList9"/>
    <dgm:cxn modelId="{3B64FDF1-E603-435A-B1A9-FD01F382BB7C}" type="presParOf" srcId="{29AA4BB4-944C-456E-9D5F-565B20E78217}" destId="{BF68FD09-829B-4E36-B439-A6E1CABEB9FB}" srcOrd="2" destOrd="0" presId="urn:microsoft.com/office/officeart/2005/8/layout/hList9"/>
    <dgm:cxn modelId="{20214D1D-5970-4E6E-8443-E2D09538FE96}" type="presParOf" srcId="{BF68FD09-829B-4E36-B439-A6E1CABEB9FB}" destId="{1318C997-7F8D-417D-AC43-84D25C7F0890}" srcOrd="0" destOrd="0" presId="urn:microsoft.com/office/officeart/2005/8/layout/hList9"/>
    <dgm:cxn modelId="{B0774F2C-F2AB-421D-9A3F-8AD5AC032115}" type="presParOf" srcId="{BF68FD09-829B-4E36-B439-A6E1CABEB9FB}" destId="{77AC8BB6-F7F3-4740-AC09-F2B585A68EC6}" srcOrd="1" destOrd="0" presId="urn:microsoft.com/office/officeart/2005/8/layout/hList9"/>
    <dgm:cxn modelId="{F5D642A7-D634-4180-BBBC-6A6170B668CC}" type="presParOf" srcId="{29AA4BB4-944C-456E-9D5F-565B20E78217}" destId="{9DF4C485-E010-4C7E-81A4-B8C3448256AE}" srcOrd="3" destOrd="0" presId="urn:microsoft.com/office/officeart/2005/8/layout/hList9"/>
    <dgm:cxn modelId="{88575923-EDFB-46BA-BC7C-1FEB9D56EF74}" type="presParOf" srcId="{9DF4C485-E010-4C7E-81A4-B8C3448256AE}" destId="{E6CADE6A-575C-4815-A57A-01F79BAC563E}" srcOrd="0" destOrd="0" presId="urn:microsoft.com/office/officeart/2005/8/layout/hList9"/>
    <dgm:cxn modelId="{EFDE9913-02F4-4C0F-BCED-9566240C0C78}" type="presParOf" srcId="{9DF4C485-E010-4C7E-81A4-B8C3448256AE}" destId="{E0063161-ED4B-4112-AA8A-4B8E40B8FC80}" srcOrd="1" destOrd="0" presId="urn:microsoft.com/office/officeart/2005/8/layout/hList9"/>
    <dgm:cxn modelId="{7AD578DB-9433-475C-BBE4-A37F849762E0}" type="presParOf" srcId="{29AA4BB4-944C-456E-9D5F-565B20E78217}" destId="{047738EF-20B3-4614-8851-7CA8AE520C23}" srcOrd="4" destOrd="0" presId="urn:microsoft.com/office/officeart/2005/8/layout/hList9"/>
    <dgm:cxn modelId="{7A9F7C79-1287-42A9-AFDF-D4547283C766}" type="presParOf" srcId="{047738EF-20B3-4614-8851-7CA8AE520C23}" destId="{BC843AE3-7573-48F5-A2B4-B40A5524DDD7}" srcOrd="0" destOrd="0" presId="urn:microsoft.com/office/officeart/2005/8/layout/hList9"/>
    <dgm:cxn modelId="{920C6B44-E792-4E58-8402-FBC58FB0D898}" type="presParOf" srcId="{047738EF-20B3-4614-8851-7CA8AE520C23}" destId="{13A95782-1DCB-488D-87C0-1B93B8E5C094}" srcOrd="1" destOrd="0" presId="urn:microsoft.com/office/officeart/2005/8/layout/hList9"/>
    <dgm:cxn modelId="{DD009766-6A88-4F8F-94B7-654FA1887860}" type="presParOf" srcId="{5FC2F173-A195-44D1-ADBD-923FE5A60ED9}" destId="{B7F80549-4471-405C-8BDE-4134AC738BFD}" srcOrd="2" destOrd="0" presId="urn:microsoft.com/office/officeart/2005/8/layout/hList9"/>
    <dgm:cxn modelId="{2ACBA895-D0CF-4097-9D01-3C01D8CC39DD}" type="presParOf" srcId="{5FC2F173-A195-44D1-ADBD-923FE5A60ED9}" destId="{EC4546A1-9219-4253-A5DE-93F56ECF0398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E9018ED-60BF-4E9E-9DCF-F2FCDCC1489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A5877856-CEEE-47A3-B925-472389B58A7D}">
      <dgm:prSet phldrT="[Texto]"/>
      <dgm:spPr/>
      <dgm:t>
        <a:bodyPr/>
        <a:lstStyle/>
        <a:p>
          <a:r>
            <a:rPr lang="es-AR" dirty="0">
              <a:ea typeface="ＭＳ Ｐゴシック" charset="0"/>
              <a:sym typeface="Times New Roman Bold" charset="0"/>
            </a:rPr>
            <a:t>Investigación de Mercado</a:t>
          </a:r>
          <a:endParaRPr lang="es-ES" dirty="0"/>
        </a:p>
      </dgm:t>
    </dgm:pt>
    <dgm:pt modelId="{1EAA2E73-C493-465F-B9D9-7EF09E123CA0}" type="parTrans" cxnId="{8630F790-FCF9-4A34-BE02-A1A66F421A84}">
      <dgm:prSet/>
      <dgm:spPr/>
      <dgm:t>
        <a:bodyPr/>
        <a:lstStyle/>
        <a:p>
          <a:endParaRPr lang="es-ES"/>
        </a:p>
      </dgm:t>
    </dgm:pt>
    <dgm:pt modelId="{4F591607-5CFB-4936-AC3A-8FF271393425}" type="sibTrans" cxnId="{8630F790-FCF9-4A34-BE02-A1A66F421A84}">
      <dgm:prSet/>
      <dgm:spPr/>
      <dgm:t>
        <a:bodyPr/>
        <a:lstStyle/>
        <a:p>
          <a:endParaRPr lang="es-ES"/>
        </a:p>
      </dgm:t>
    </dgm:pt>
    <dgm:pt modelId="{3B24FD5B-D7F6-4B18-AF18-49BA066DC89B}">
      <dgm:prSet/>
      <dgm:spPr/>
      <dgm:t>
        <a:bodyPr/>
        <a:lstStyle/>
        <a:p>
          <a:r>
            <a:rPr lang="es-AR" dirty="0">
              <a:solidFill>
                <a:schemeClr val="tx1"/>
              </a:solidFill>
              <a:ea typeface="ＭＳ Ｐゴシック" charset="0"/>
              <a:sym typeface="Times New Roman Bold" charset="0"/>
            </a:rPr>
            <a:t>Estrategias de Comercialización.</a:t>
          </a:r>
        </a:p>
      </dgm:t>
    </dgm:pt>
    <dgm:pt modelId="{D4CC94F7-15A2-4F2C-AB63-F282885324CE}" type="parTrans" cxnId="{810A6861-C7F0-4B82-A32A-2FC99A76FD36}">
      <dgm:prSet/>
      <dgm:spPr/>
      <dgm:t>
        <a:bodyPr/>
        <a:lstStyle/>
        <a:p>
          <a:endParaRPr lang="es-ES"/>
        </a:p>
      </dgm:t>
    </dgm:pt>
    <dgm:pt modelId="{2768DAA3-F075-437D-8C71-E724A2622196}" type="sibTrans" cxnId="{810A6861-C7F0-4B82-A32A-2FC99A76FD36}">
      <dgm:prSet/>
      <dgm:spPr/>
      <dgm:t>
        <a:bodyPr/>
        <a:lstStyle/>
        <a:p>
          <a:endParaRPr lang="es-ES"/>
        </a:p>
      </dgm:t>
    </dgm:pt>
    <dgm:pt modelId="{C25B0BAD-6B8C-4959-A3BB-204D134C0782}">
      <dgm:prSet phldrT="[Texto]"/>
      <dgm:spPr/>
      <dgm:t>
        <a:bodyPr/>
        <a:lstStyle/>
        <a:p>
          <a:r>
            <a:rPr lang="es-AR">
              <a:ea typeface="ＭＳ Ｐゴシック" charset="0"/>
              <a:sym typeface="Times New Roman Bold" charset="0"/>
            </a:rPr>
            <a:t>clientes, competencia y evolución del mercado.</a:t>
          </a:r>
          <a:endParaRPr lang="es-ES" dirty="0"/>
        </a:p>
      </dgm:t>
    </dgm:pt>
    <dgm:pt modelId="{46622716-D256-4590-AD3E-1F6E781A1BA9}" type="parTrans" cxnId="{31FC37D1-29F3-4ABC-B6A4-692EAFCA8CC4}">
      <dgm:prSet/>
      <dgm:spPr/>
      <dgm:t>
        <a:bodyPr/>
        <a:lstStyle/>
        <a:p>
          <a:endParaRPr lang="es-ES"/>
        </a:p>
      </dgm:t>
    </dgm:pt>
    <dgm:pt modelId="{DB187F70-DE3D-4F7E-BA5F-44E8AC3117DF}" type="sibTrans" cxnId="{31FC37D1-29F3-4ABC-B6A4-692EAFCA8CC4}">
      <dgm:prSet/>
      <dgm:spPr/>
      <dgm:t>
        <a:bodyPr/>
        <a:lstStyle/>
        <a:p>
          <a:endParaRPr lang="es-ES"/>
        </a:p>
      </dgm:t>
    </dgm:pt>
    <dgm:pt modelId="{513AB0C8-C538-45B3-ADA8-4B18EF47C374}" type="pres">
      <dgm:prSet presAssocID="{4E9018ED-60BF-4E9E-9DCF-F2FCDCC1489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9E29CA16-B90E-4162-BFEC-813996642F2A}" type="pres">
      <dgm:prSet presAssocID="{4E9018ED-60BF-4E9E-9DCF-F2FCDCC1489D}" presName="Name1" presStyleCnt="0"/>
      <dgm:spPr/>
      <dgm:t>
        <a:bodyPr/>
        <a:lstStyle/>
        <a:p>
          <a:endParaRPr lang="es-AR"/>
        </a:p>
      </dgm:t>
    </dgm:pt>
    <dgm:pt modelId="{C3D49D0A-5AFF-4396-81CD-F5B90E7E9DB3}" type="pres">
      <dgm:prSet presAssocID="{4E9018ED-60BF-4E9E-9DCF-F2FCDCC1489D}" presName="cycle" presStyleCnt="0"/>
      <dgm:spPr/>
      <dgm:t>
        <a:bodyPr/>
        <a:lstStyle/>
        <a:p>
          <a:endParaRPr lang="es-AR"/>
        </a:p>
      </dgm:t>
    </dgm:pt>
    <dgm:pt modelId="{338200AF-4EA6-4390-AB67-B0434669D14B}" type="pres">
      <dgm:prSet presAssocID="{4E9018ED-60BF-4E9E-9DCF-F2FCDCC1489D}" presName="srcNode" presStyleLbl="node1" presStyleIdx="0" presStyleCnt="2"/>
      <dgm:spPr/>
      <dgm:t>
        <a:bodyPr/>
        <a:lstStyle/>
        <a:p>
          <a:endParaRPr lang="es-AR"/>
        </a:p>
      </dgm:t>
    </dgm:pt>
    <dgm:pt modelId="{2B874CD5-2F90-4683-9BEF-DA62134B3CBD}" type="pres">
      <dgm:prSet presAssocID="{4E9018ED-60BF-4E9E-9DCF-F2FCDCC1489D}" presName="conn" presStyleLbl="parChTrans1D2" presStyleIdx="0" presStyleCnt="1"/>
      <dgm:spPr/>
      <dgm:t>
        <a:bodyPr/>
        <a:lstStyle/>
        <a:p>
          <a:endParaRPr lang="es-ES"/>
        </a:p>
      </dgm:t>
    </dgm:pt>
    <dgm:pt modelId="{026ADEF1-F465-471A-9BB0-0FD828231C7E}" type="pres">
      <dgm:prSet presAssocID="{4E9018ED-60BF-4E9E-9DCF-F2FCDCC1489D}" presName="extraNode" presStyleLbl="node1" presStyleIdx="0" presStyleCnt="2"/>
      <dgm:spPr/>
      <dgm:t>
        <a:bodyPr/>
        <a:lstStyle/>
        <a:p>
          <a:endParaRPr lang="es-AR"/>
        </a:p>
      </dgm:t>
    </dgm:pt>
    <dgm:pt modelId="{AC399026-10A4-469A-8C1B-5F468E581AE9}" type="pres">
      <dgm:prSet presAssocID="{4E9018ED-60BF-4E9E-9DCF-F2FCDCC1489D}" presName="dstNode" presStyleLbl="node1" presStyleIdx="0" presStyleCnt="2"/>
      <dgm:spPr/>
      <dgm:t>
        <a:bodyPr/>
        <a:lstStyle/>
        <a:p>
          <a:endParaRPr lang="es-AR"/>
        </a:p>
      </dgm:t>
    </dgm:pt>
    <dgm:pt modelId="{4B465300-DCB4-477D-BE29-0A588B8442AB}" type="pres">
      <dgm:prSet presAssocID="{A5877856-CEEE-47A3-B925-472389B58A7D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C127A9-0AB8-48A4-9875-3178966A8DE9}" type="pres">
      <dgm:prSet presAssocID="{A5877856-CEEE-47A3-B925-472389B58A7D}" presName="accent_1" presStyleCnt="0"/>
      <dgm:spPr/>
      <dgm:t>
        <a:bodyPr/>
        <a:lstStyle/>
        <a:p>
          <a:endParaRPr lang="es-AR"/>
        </a:p>
      </dgm:t>
    </dgm:pt>
    <dgm:pt modelId="{2EFFD5C2-7A4B-42AF-8B33-48E672E1450B}" type="pres">
      <dgm:prSet presAssocID="{A5877856-CEEE-47A3-B925-472389B58A7D}" presName="accentRepeatNode" presStyleLbl="solidFgAcc1" presStyleIdx="0" presStyleCnt="2"/>
      <dgm:spPr/>
      <dgm:t>
        <a:bodyPr/>
        <a:lstStyle/>
        <a:p>
          <a:endParaRPr lang="es-AR"/>
        </a:p>
      </dgm:t>
    </dgm:pt>
    <dgm:pt modelId="{4B5E1821-7633-4C28-A4F1-0DC7A96B25B5}" type="pres">
      <dgm:prSet presAssocID="{3B24FD5B-D7F6-4B18-AF18-49BA066DC89B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FF6DF7-A55E-4F4C-84DF-2CA76EAE050C}" type="pres">
      <dgm:prSet presAssocID="{3B24FD5B-D7F6-4B18-AF18-49BA066DC89B}" presName="accent_2" presStyleCnt="0"/>
      <dgm:spPr/>
      <dgm:t>
        <a:bodyPr/>
        <a:lstStyle/>
        <a:p>
          <a:endParaRPr lang="es-AR"/>
        </a:p>
      </dgm:t>
    </dgm:pt>
    <dgm:pt modelId="{A2E409F6-156D-4A1C-8681-22F123B7009A}" type="pres">
      <dgm:prSet presAssocID="{3B24FD5B-D7F6-4B18-AF18-49BA066DC89B}" presName="accentRepeatNode" presStyleLbl="solidFgAcc1" presStyleIdx="1" presStyleCnt="2"/>
      <dgm:spPr/>
      <dgm:t>
        <a:bodyPr/>
        <a:lstStyle/>
        <a:p>
          <a:endParaRPr lang="es-AR"/>
        </a:p>
      </dgm:t>
    </dgm:pt>
  </dgm:ptLst>
  <dgm:cxnLst>
    <dgm:cxn modelId="{810A6861-C7F0-4B82-A32A-2FC99A76FD36}" srcId="{4E9018ED-60BF-4E9E-9DCF-F2FCDCC1489D}" destId="{3B24FD5B-D7F6-4B18-AF18-49BA066DC89B}" srcOrd="1" destOrd="0" parTransId="{D4CC94F7-15A2-4F2C-AB63-F282885324CE}" sibTransId="{2768DAA3-F075-437D-8C71-E724A2622196}"/>
    <dgm:cxn modelId="{59D9D272-B75F-4C31-8C2E-9B233FF88F8A}" type="presOf" srcId="{DB187F70-DE3D-4F7E-BA5F-44E8AC3117DF}" destId="{2B874CD5-2F90-4683-9BEF-DA62134B3CBD}" srcOrd="0" destOrd="0" presId="urn:microsoft.com/office/officeart/2008/layout/VerticalCurvedList"/>
    <dgm:cxn modelId="{8630F790-FCF9-4A34-BE02-A1A66F421A84}" srcId="{4E9018ED-60BF-4E9E-9DCF-F2FCDCC1489D}" destId="{A5877856-CEEE-47A3-B925-472389B58A7D}" srcOrd="0" destOrd="0" parTransId="{1EAA2E73-C493-465F-B9D9-7EF09E123CA0}" sibTransId="{4F591607-5CFB-4936-AC3A-8FF271393425}"/>
    <dgm:cxn modelId="{B6A1A444-5A39-4631-AC87-CAAAF3623BDA}" type="presOf" srcId="{A5877856-CEEE-47A3-B925-472389B58A7D}" destId="{4B465300-DCB4-477D-BE29-0A588B8442AB}" srcOrd="0" destOrd="0" presId="urn:microsoft.com/office/officeart/2008/layout/VerticalCurvedList"/>
    <dgm:cxn modelId="{7886A796-D0D1-49C5-9F5A-132110342605}" type="presOf" srcId="{3B24FD5B-D7F6-4B18-AF18-49BA066DC89B}" destId="{4B5E1821-7633-4C28-A4F1-0DC7A96B25B5}" srcOrd="0" destOrd="0" presId="urn:microsoft.com/office/officeart/2008/layout/VerticalCurvedList"/>
    <dgm:cxn modelId="{434A6F36-D4CA-4DD5-8DFA-10866CC22904}" type="presOf" srcId="{C25B0BAD-6B8C-4959-A3BB-204D134C0782}" destId="{4B465300-DCB4-477D-BE29-0A588B8442AB}" srcOrd="0" destOrd="1" presId="urn:microsoft.com/office/officeart/2008/layout/VerticalCurvedList"/>
    <dgm:cxn modelId="{31FC37D1-29F3-4ABC-B6A4-692EAFCA8CC4}" srcId="{A5877856-CEEE-47A3-B925-472389B58A7D}" destId="{C25B0BAD-6B8C-4959-A3BB-204D134C0782}" srcOrd="0" destOrd="0" parTransId="{46622716-D256-4590-AD3E-1F6E781A1BA9}" sibTransId="{DB187F70-DE3D-4F7E-BA5F-44E8AC3117DF}"/>
    <dgm:cxn modelId="{08B00F5C-C586-4E55-9E03-D4960C338D30}" type="presOf" srcId="{4E9018ED-60BF-4E9E-9DCF-F2FCDCC1489D}" destId="{513AB0C8-C538-45B3-ADA8-4B18EF47C374}" srcOrd="0" destOrd="0" presId="urn:microsoft.com/office/officeart/2008/layout/VerticalCurvedList"/>
    <dgm:cxn modelId="{CF6CDDDC-2CA3-43AA-9D7D-8677EF9DCBE1}" type="presParOf" srcId="{513AB0C8-C538-45B3-ADA8-4B18EF47C374}" destId="{9E29CA16-B90E-4162-BFEC-813996642F2A}" srcOrd="0" destOrd="0" presId="urn:microsoft.com/office/officeart/2008/layout/VerticalCurvedList"/>
    <dgm:cxn modelId="{28B43E82-BB1B-4815-B0FC-F56561BD218B}" type="presParOf" srcId="{9E29CA16-B90E-4162-BFEC-813996642F2A}" destId="{C3D49D0A-5AFF-4396-81CD-F5B90E7E9DB3}" srcOrd="0" destOrd="0" presId="urn:microsoft.com/office/officeart/2008/layout/VerticalCurvedList"/>
    <dgm:cxn modelId="{DD4B4771-16B6-4AAE-A1C5-1EEB77D4B697}" type="presParOf" srcId="{C3D49D0A-5AFF-4396-81CD-F5B90E7E9DB3}" destId="{338200AF-4EA6-4390-AB67-B0434669D14B}" srcOrd="0" destOrd="0" presId="urn:microsoft.com/office/officeart/2008/layout/VerticalCurvedList"/>
    <dgm:cxn modelId="{70F9D9CD-2F42-4E48-BF51-D24013387B02}" type="presParOf" srcId="{C3D49D0A-5AFF-4396-81CD-F5B90E7E9DB3}" destId="{2B874CD5-2F90-4683-9BEF-DA62134B3CBD}" srcOrd="1" destOrd="0" presId="urn:microsoft.com/office/officeart/2008/layout/VerticalCurvedList"/>
    <dgm:cxn modelId="{6EBBFE4E-20E3-4187-AD73-360D02E85A34}" type="presParOf" srcId="{C3D49D0A-5AFF-4396-81CD-F5B90E7E9DB3}" destId="{026ADEF1-F465-471A-9BB0-0FD828231C7E}" srcOrd="2" destOrd="0" presId="urn:microsoft.com/office/officeart/2008/layout/VerticalCurvedList"/>
    <dgm:cxn modelId="{28D91DAA-4BFF-4D81-BA73-51D798954818}" type="presParOf" srcId="{C3D49D0A-5AFF-4396-81CD-F5B90E7E9DB3}" destId="{AC399026-10A4-469A-8C1B-5F468E581AE9}" srcOrd="3" destOrd="0" presId="urn:microsoft.com/office/officeart/2008/layout/VerticalCurvedList"/>
    <dgm:cxn modelId="{A1934D62-818B-432F-B383-4E5493659F76}" type="presParOf" srcId="{9E29CA16-B90E-4162-BFEC-813996642F2A}" destId="{4B465300-DCB4-477D-BE29-0A588B8442AB}" srcOrd="1" destOrd="0" presId="urn:microsoft.com/office/officeart/2008/layout/VerticalCurvedList"/>
    <dgm:cxn modelId="{9637E345-AF05-4C33-8B7F-FE1ED79CE1F5}" type="presParOf" srcId="{9E29CA16-B90E-4162-BFEC-813996642F2A}" destId="{9FC127A9-0AB8-48A4-9875-3178966A8DE9}" srcOrd="2" destOrd="0" presId="urn:microsoft.com/office/officeart/2008/layout/VerticalCurvedList"/>
    <dgm:cxn modelId="{FAC7E30E-417C-4449-A281-58212523EAB0}" type="presParOf" srcId="{9FC127A9-0AB8-48A4-9875-3178966A8DE9}" destId="{2EFFD5C2-7A4B-42AF-8B33-48E672E1450B}" srcOrd="0" destOrd="0" presId="urn:microsoft.com/office/officeart/2008/layout/VerticalCurvedList"/>
    <dgm:cxn modelId="{28A18CC4-B570-474E-B00C-D929020DD3ED}" type="presParOf" srcId="{9E29CA16-B90E-4162-BFEC-813996642F2A}" destId="{4B5E1821-7633-4C28-A4F1-0DC7A96B25B5}" srcOrd="3" destOrd="0" presId="urn:microsoft.com/office/officeart/2008/layout/VerticalCurvedList"/>
    <dgm:cxn modelId="{EFFB0A02-5435-4BD0-8ED8-B0D3DBF0C3BF}" type="presParOf" srcId="{9E29CA16-B90E-4162-BFEC-813996642F2A}" destId="{A7FF6DF7-A55E-4F4C-84DF-2CA76EAE050C}" srcOrd="4" destOrd="0" presId="urn:microsoft.com/office/officeart/2008/layout/VerticalCurvedList"/>
    <dgm:cxn modelId="{F786DA22-A3E3-4A24-9B8F-53799FFC6B0F}" type="presParOf" srcId="{A7FF6DF7-A55E-4F4C-84DF-2CA76EAE050C}" destId="{A2E409F6-156D-4A1C-8681-22F123B7009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D59612-4FCA-4031-9644-D1A7D85BAEC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32FCBFE-0879-437F-B8B9-1B80B248E7BE}">
      <dgm:prSet phldrT="[Texto]" custT="1"/>
      <dgm:spPr/>
      <dgm:t>
        <a:bodyPr/>
        <a:lstStyle/>
        <a:p>
          <a:r>
            <a:rPr lang="es-AR" sz="2800" b="1"/>
            <a:t>deseo</a:t>
          </a:r>
          <a:endParaRPr lang="es-AR" sz="2800" b="1" dirty="0"/>
        </a:p>
      </dgm:t>
    </dgm:pt>
    <dgm:pt modelId="{961770F1-2557-4D33-A84F-4305FF7C4FFD}" type="parTrans" cxnId="{F799F2A7-D3AA-4877-A117-5AE4FA0D1D73}">
      <dgm:prSet/>
      <dgm:spPr/>
      <dgm:t>
        <a:bodyPr/>
        <a:lstStyle/>
        <a:p>
          <a:endParaRPr lang="es-AR"/>
        </a:p>
      </dgm:t>
    </dgm:pt>
    <dgm:pt modelId="{7682B386-B550-4E5C-AB19-7F458B32337B}" type="sibTrans" cxnId="{F799F2A7-D3AA-4877-A117-5AE4FA0D1D73}">
      <dgm:prSet/>
      <dgm:spPr/>
      <dgm:t>
        <a:bodyPr/>
        <a:lstStyle/>
        <a:p>
          <a:endParaRPr lang="es-AR"/>
        </a:p>
      </dgm:t>
    </dgm:pt>
    <dgm:pt modelId="{E7540D0B-227A-4A6F-8B1F-F739F14121D0}">
      <dgm:prSet phldrT="[Texto]"/>
      <dgm:spPr/>
      <dgm:t>
        <a:bodyPr/>
        <a:lstStyle/>
        <a:p>
          <a:r>
            <a:rPr lang="es-AR" b="1"/>
            <a:t>Modelo de negocios</a:t>
          </a:r>
          <a:endParaRPr lang="es-AR" b="1" dirty="0"/>
        </a:p>
      </dgm:t>
    </dgm:pt>
    <dgm:pt modelId="{E6C5FA17-42C8-4F75-A9DC-F358B8D5BF1F}" type="parTrans" cxnId="{DCB6BCED-C456-47A9-8F03-B4AEC20EB285}">
      <dgm:prSet/>
      <dgm:spPr/>
      <dgm:t>
        <a:bodyPr/>
        <a:lstStyle/>
        <a:p>
          <a:endParaRPr lang="es-AR"/>
        </a:p>
      </dgm:t>
    </dgm:pt>
    <dgm:pt modelId="{F7B244F3-68FF-4E03-8193-0F5778CBEFB4}" type="sibTrans" cxnId="{DCB6BCED-C456-47A9-8F03-B4AEC20EB285}">
      <dgm:prSet/>
      <dgm:spPr/>
      <dgm:t>
        <a:bodyPr/>
        <a:lstStyle/>
        <a:p>
          <a:endParaRPr lang="es-AR"/>
        </a:p>
      </dgm:t>
    </dgm:pt>
    <dgm:pt modelId="{88B3B979-F0A3-401E-95C4-84D90A3CBDD2}">
      <dgm:prSet custT="1"/>
      <dgm:spPr/>
      <dgm:t>
        <a:bodyPr/>
        <a:lstStyle/>
        <a:p>
          <a:r>
            <a:rPr lang="es-AR" sz="2800" b="1"/>
            <a:t>ideas</a:t>
          </a:r>
          <a:endParaRPr lang="es-AR" sz="2000" b="1" dirty="0"/>
        </a:p>
      </dgm:t>
    </dgm:pt>
    <dgm:pt modelId="{84AD9D4C-7693-4337-A93B-98546CD188FB}" type="parTrans" cxnId="{B4E342A5-CFC2-4DB0-ABC7-520B7F8268FF}">
      <dgm:prSet/>
      <dgm:spPr/>
      <dgm:t>
        <a:bodyPr/>
        <a:lstStyle/>
        <a:p>
          <a:endParaRPr lang="es-AR"/>
        </a:p>
      </dgm:t>
    </dgm:pt>
    <dgm:pt modelId="{859D281F-D1BA-4976-8524-278C9C1FCDBC}" type="sibTrans" cxnId="{B4E342A5-CFC2-4DB0-ABC7-520B7F8268FF}">
      <dgm:prSet/>
      <dgm:spPr/>
      <dgm:t>
        <a:bodyPr/>
        <a:lstStyle/>
        <a:p>
          <a:endParaRPr lang="es-AR"/>
        </a:p>
      </dgm:t>
    </dgm:pt>
    <dgm:pt modelId="{0719B391-D2CF-4171-B527-E0380DE3982B}">
      <dgm:prSet custT="1"/>
      <dgm:spPr/>
      <dgm:t>
        <a:bodyPr vert="vert"/>
        <a:lstStyle/>
        <a:p>
          <a:r>
            <a:rPr lang="es-AR" sz="2400" b="1"/>
            <a:t>oportunidad</a:t>
          </a:r>
          <a:endParaRPr lang="es-AR" sz="1800" b="1" dirty="0"/>
        </a:p>
      </dgm:t>
    </dgm:pt>
    <dgm:pt modelId="{46745493-5593-4680-9684-4DA6BB990504}" type="parTrans" cxnId="{AF3DAC18-40AA-40E5-8A08-93AA661C4BFF}">
      <dgm:prSet/>
      <dgm:spPr/>
      <dgm:t>
        <a:bodyPr/>
        <a:lstStyle/>
        <a:p>
          <a:endParaRPr lang="es-AR"/>
        </a:p>
      </dgm:t>
    </dgm:pt>
    <dgm:pt modelId="{CD1DA0F8-2822-4174-B0F5-0792BCD1FA96}" type="sibTrans" cxnId="{AF3DAC18-40AA-40E5-8A08-93AA661C4BFF}">
      <dgm:prSet/>
      <dgm:spPr/>
      <dgm:t>
        <a:bodyPr/>
        <a:lstStyle/>
        <a:p>
          <a:endParaRPr lang="es-AR"/>
        </a:p>
      </dgm:t>
    </dgm:pt>
    <dgm:pt modelId="{B55C956D-667F-44C6-9E06-03C76BF1AD96}" type="pres">
      <dgm:prSet presAssocID="{89D59612-4FCA-4031-9644-D1A7D85BAEC7}" presName="CompostProcess" presStyleCnt="0">
        <dgm:presLayoutVars>
          <dgm:dir/>
          <dgm:resizeHandles val="exact"/>
        </dgm:presLayoutVars>
      </dgm:prSet>
      <dgm:spPr/>
    </dgm:pt>
    <dgm:pt modelId="{78FF1523-1644-49E6-B0D3-71708965DF56}" type="pres">
      <dgm:prSet presAssocID="{89D59612-4FCA-4031-9644-D1A7D85BAEC7}" presName="arrow" presStyleLbl="bgShp" presStyleIdx="0" presStyleCnt="1" custLinFactNeighborY="1266"/>
      <dgm:spPr/>
    </dgm:pt>
    <dgm:pt modelId="{E6D027E6-D410-48F2-B1D6-CB107DA01EA5}" type="pres">
      <dgm:prSet presAssocID="{89D59612-4FCA-4031-9644-D1A7D85BAEC7}" presName="linearProcess" presStyleCnt="0"/>
      <dgm:spPr/>
    </dgm:pt>
    <dgm:pt modelId="{9007D340-FC4E-4109-ADCA-085531BFA01D}" type="pres">
      <dgm:prSet presAssocID="{432FCBFE-0879-437F-B8B9-1B80B248E7BE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8688E9-8814-4FCB-8E72-4B17CFE4EA03}" type="pres">
      <dgm:prSet presAssocID="{7682B386-B550-4E5C-AB19-7F458B32337B}" presName="sibTrans" presStyleCnt="0"/>
      <dgm:spPr/>
    </dgm:pt>
    <dgm:pt modelId="{56CAE1A4-9919-46AD-9ABE-BA797855162D}" type="pres">
      <dgm:prSet presAssocID="{88B3B979-F0A3-401E-95C4-84D90A3CBDD2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070CF4-9308-4CC2-B74B-15FEBCD12D68}" type="pres">
      <dgm:prSet presAssocID="{859D281F-D1BA-4976-8524-278C9C1FCDBC}" presName="sibTrans" presStyleCnt="0"/>
      <dgm:spPr/>
    </dgm:pt>
    <dgm:pt modelId="{79746D17-9B2A-4E0E-9D54-91B5D3D905D5}" type="pres">
      <dgm:prSet presAssocID="{0719B391-D2CF-4171-B527-E0380DE3982B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739AEF-C934-40FD-9574-93054027649C}" type="pres">
      <dgm:prSet presAssocID="{CD1DA0F8-2822-4174-B0F5-0792BCD1FA96}" presName="sibTrans" presStyleCnt="0"/>
      <dgm:spPr/>
    </dgm:pt>
    <dgm:pt modelId="{A3EDAE6E-E912-4B4A-BDE3-09DEF3F62105}" type="pres">
      <dgm:prSet presAssocID="{E7540D0B-227A-4A6F-8B1F-F739F14121D0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A677FE3-EBCC-42EB-8EA3-EA7B44DA1DB9}" type="presOf" srcId="{89D59612-4FCA-4031-9644-D1A7D85BAEC7}" destId="{B55C956D-667F-44C6-9E06-03C76BF1AD96}" srcOrd="0" destOrd="0" presId="urn:microsoft.com/office/officeart/2005/8/layout/hProcess9"/>
    <dgm:cxn modelId="{CAAD7B3F-A49E-43E7-8C84-7184C55C1BC0}" type="presOf" srcId="{E7540D0B-227A-4A6F-8B1F-F739F14121D0}" destId="{A3EDAE6E-E912-4B4A-BDE3-09DEF3F62105}" srcOrd="0" destOrd="0" presId="urn:microsoft.com/office/officeart/2005/8/layout/hProcess9"/>
    <dgm:cxn modelId="{4EB3D0FD-BA7B-496B-BA04-6B1EF1715D0B}" type="presOf" srcId="{432FCBFE-0879-437F-B8B9-1B80B248E7BE}" destId="{9007D340-FC4E-4109-ADCA-085531BFA01D}" srcOrd="0" destOrd="0" presId="urn:microsoft.com/office/officeart/2005/8/layout/hProcess9"/>
    <dgm:cxn modelId="{B4E342A5-CFC2-4DB0-ABC7-520B7F8268FF}" srcId="{89D59612-4FCA-4031-9644-D1A7D85BAEC7}" destId="{88B3B979-F0A3-401E-95C4-84D90A3CBDD2}" srcOrd="1" destOrd="0" parTransId="{84AD9D4C-7693-4337-A93B-98546CD188FB}" sibTransId="{859D281F-D1BA-4976-8524-278C9C1FCDBC}"/>
    <dgm:cxn modelId="{ABEAC729-055D-478A-83D9-6D390960DA31}" type="presOf" srcId="{88B3B979-F0A3-401E-95C4-84D90A3CBDD2}" destId="{56CAE1A4-9919-46AD-9ABE-BA797855162D}" srcOrd="0" destOrd="0" presId="urn:microsoft.com/office/officeart/2005/8/layout/hProcess9"/>
    <dgm:cxn modelId="{AF3DAC18-40AA-40E5-8A08-93AA661C4BFF}" srcId="{89D59612-4FCA-4031-9644-D1A7D85BAEC7}" destId="{0719B391-D2CF-4171-B527-E0380DE3982B}" srcOrd="2" destOrd="0" parTransId="{46745493-5593-4680-9684-4DA6BB990504}" sibTransId="{CD1DA0F8-2822-4174-B0F5-0792BCD1FA96}"/>
    <dgm:cxn modelId="{DCB6BCED-C456-47A9-8F03-B4AEC20EB285}" srcId="{89D59612-4FCA-4031-9644-D1A7D85BAEC7}" destId="{E7540D0B-227A-4A6F-8B1F-F739F14121D0}" srcOrd="3" destOrd="0" parTransId="{E6C5FA17-42C8-4F75-A9DC-F358B8D5BF1F}" sibTransId="{F7B244F3-68FF-4E03-8193-0F5778CBEFB4}"/>
    <dgm:cxn modelId="{F799F2A7-D3AA-4877-A117-5AE4FA0D1D73}" srcId="{89D59612-4FCA-4031-9644-D1A7D85BAEC7}" destId="{432FCBFE-0879-437F-B8B9-1B80B248E7BE}" srcOrd="0" destOrd="0" parTransId="{961770F1-2557-4D33-A84F-4305FF7C4FFD}" sibTransId="{7682B386-B550-4E5C-AB19-7F458B32337B}"/>
    <dgm:cxn modelId="{BF9FDCA9-F506-446D-8582-F505C91A43DA}" type="presOf" srcId="{0719B391-D2CF-4171-B527-E0380DE3982B}" destId="{79746D17-9B2A-4E0E-9D54-91B5D3D905D5}" srcOrd="0" destOrd="0" presId="urn:microsoft.com/office/officeart/2005/8/layout/hProcess9"/>
    <dgm:cxn modelId="{16AEBA2A-3905-4119-96CC-DFDD8E3554E3}" type="presParOf" srcId="{B55C956D-667F-44C6-9E06-03C76BF1AD96}" destId="{78FF1523-1644-49E6-B0D3-71708965DF56}" srcOrd="0" destOrd="0" presId="urn:microsoft.com/office/officeart/2005/8/layout/hProcess9"/>
    <dgm:cxn modelId="{B41DA8B5-4A73-4B59-9131-8364E93B1566}" type="presParOf" srcId="{B55C956D-667F-44C6-9E06-03C76BF1AD96}" destId="{E6D027E6-D410-48F2-B1D6-CB107DA01EA5}" srcOrd="1" destOrd="0" presId="urn:microsoft.com/office/officeart/2005/8/layout/hProcess9"/>
    <dgm:cxn modelId="{EAFAE980-5D5E-4A7D-B67C-550EE0796AC3}" type="presParOf" srcId="{E6D027E6-D410-48F2-B1D6-CB107DA01EA5}" destId="{9007D340-FC4E-4109-ADCA-085531BFA01D}" srcOrd="0" destOrd="0" presId="urn:microsoft.com/office/officeart/2005/8/layout/hProcess9"/>
    <dgm:cxn modelId="{FE21831F-9616-4BCE-9D3D-64D9C4149769}" type="presParOf" srcId="{E6D027E6-D410-48F2-B1D6-CB107DA01EA5}" destId="{178688E9-8814-4FCB-8E72-4B17CFE4EA03}" srcOrd="1" destOrd="0" presId="urn:microsoft.com/office/officeart/2005/8/layout/hProcess9"/>
    <dgm:cxn modelId="{245287CE-6016-40E2-998D-A78C0D115D96}" type="presParOf" srcId="{E6D027E6-D410-48F2-B1D6-CB107DA01EA5}" destId="{56CAE1A4-9919-46AD-9ABE-BA797855162D}" srcOrd="2" destOrd="0" presId="urn:microsoft.com/office/officeart/2005/8/layout/hProcess9"/>
    <dgm:cxn modelId="{DAC4E923-D335-4852-8E26-5DAAAC59F0E3}" type="presParOf" srcId="{E6D027E6-D410-48F2-B1D6-CB107DA01EA5}" destId="{50070CF4-9308-4CC2-B74B-15FEBCD12D68}" srcOrd="3" destOrd="0" presId="urn:microsoft.com/office/officeart/2005/8/layout/hProcess9"/>
    <dgm:cxn modelId="{B4E5FD3D-6979-4805-AFD6-AA35DD46342F}" type="presParOf" srcId="{E6D027E6-D410-48F2-B1D6-CB107DA01EA5}" destId="{79746D17-9B2A-4E0E-9D54-91B5D3D905D5}" srcOrd="4" destOrd="0" presId="urn:microsoft.com/office/officeart/2005/8/layout/hProcess9"/>
    <dgm:cxn modelId="{8FEFC65B-2FF0-45CA-9A4B-1840CC50DDCE}" type="presParOf" srcId="{E6D027E6-D410-48F2-B1D6-CB107DA01EA5}" destId="{F1739AEF-C934-40FD-9574-93054027649C}" srcOrd="5" destOrd="0" presId="urn:microsoft.com/office/officeart/2005/8/layout/hProcess9"/>
    <dgm:cxn modelId="{3E551A9A-99D1-4B6A-B233-AF1617031EFB}" type="presParOf" srcId="{E6D027E6-D410-48F2-B1D6-CB107DA01EA5}" destId="{A3EDAE6E-E912-4B4A-BDE3-09DEF3F62105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A121EC-2D2C-4109-9807-55EAC5EC09FD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2AA4CC3-D25E-4191-8BD4-D58AD2247F9E}">
      <dgm:prSet/>
      <dgm:spPr/>
      <dgm:t>
        <a:bodyPr/>
        <a:lstStyle/>
        <a:p>
          <a:pPr rtl="0"/>
          <a:r>
            <a:rPr lang="es-AR" dirty="0"/>
            <a:t>Generalmente quien quiere comenzar a emprender tiene una “IDEA”, que surge de lo que sabe o quiere hacer, pero no ve con claridad el negocio, porque no analiza si esa idea es una:</a:t>
          </a:r>
        </a:p>
      </dgm:t>
    </dgm:pt>
    <dgm:pt modelId="{C0321A18-C752-4395-877E-CE7F7C2AD34D}" type="parTrans" cxnId="{FF3B00FC-570A-4904-A756-D086A09AED5C}">
      <dgm:prSet/>
      <dgm:spPr/>
      <dgm:t>
        <a:bodyPr/>
        <a:lstStyle/>
        <a:p>
          <a:endParaRPr lang="es-ES"/>
        </a:p>
      </dgm:t>
    </dgm:pt>
    <dgm:pt modelId="{627A9E60-6899-4A35-9358-28395D14B7E1}" type="sibTrans" cxnId="{FF3B00FC-570A-4904-A756-D086A09AED5C}">
      <dgm:prSet/>
      <dgm:spPr/>
      <dgm:t>
        <a:bodyPr/>
        <a:lstStyle/>
        <a:p>
          <a:endParaRPr lang="es-ES"/>
        </a:p>
      </dgm:t>
    </dgm:pt>
    <dgm:pt modelId="{4BDC22C2-A926-441C-995A-743B51B75EFF}">
      <dgm:prSet/>
      <dgm:spPr/>
      <dgm:t>
        <a:bodyPr/>
        <a:lstStyle/>
        <a:p>
          <a:pPr rtl="0"/>
          <a:r>
            <a:rPr lang="es-AR" dirty="0"/>
            <a:t>OPORTUNIDAD DE NEGOCIO.</a:t>
          </a:r>
        </a:p>
      </dgm:t>
    </dgm:pt>
    <dgm:pt modelId="{17DB4A35-1AAC-4735-9F99-665AE2D7FA10}" type="parTrans" cxnId="{14F39F56-D810-4F56-B344-0ADF55EDDCB6}">
      <dgm:prSet/>
      <dgm:spPr/>
      <dgm:t>
        <a:bodyPr/>
        <a:lstStyle/>
        <a:p>
          <a:endParaRPr lang="es-ES"/>
        </a:p>
      </dgm:t>
    </dgm:pt>
    <dgm:pt modelId="{18EB5DD4-724F-4711-9FDE-89EAA012582A}" type="sibTrans" cxnId="{14F39F56-D810-4F56-B344-0ADF55EDDCB6}">
      <dgm:prSet/>
      <dgm:spPr/>
      <dgm:t>
        <a:bodyPr/>
        <a:lstStyle/>
        <a:p>
          <a:endParaRPr lang="es-ES"/>
        </a:p>
      </dgm:t>
    </dgm:pt>
    <dgm:pt modelId="{3B47619C-F228-4C4F-B187-3703B75F9C6E}" type="pres">
      <dgm:prSet presAssocID="{4BA121EC-2D2C-4109-9807-55EAC5EC09F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E68C32C-00DC-4E16-95BF-E0F12253E396}" type="pres">
      <dgm:prSet presAssocID="{82AA4CC3-D25E-4191-8BD4-D58AD2247F9E}" presName="vertFlow" presStyleCnt="0"/>
      <dgm:spPr/>
      <dgm:t>
        <a:bodyPr/>
        <a:lstStyle/>
        <a:p>
          <a:endParaRPr lang="es-AR"/>
        </a:p>
      </dgm:t>
    </dgm:pt>
    <dgm:pt modelId="{2846A7EC-9E64-412D-B852-0AF4073E0838}" type="pres">
      <dgm:prSet presAssocID="{82AA4CC3-D25E-4191-8BD4-D58AD2247F9E}" presName="header" presStyleLbl="node1" presStyleIdx="0" presStyleCnt="1"/>
      <dgm:spPr/>
      <dgm:t>
        <a:bodyPr/>
        <a:lstStyle/>
        <a:p>
          <a:endParaRPr lang="es-ES"/>
        </a:p>
      </dgm:t>
    </dgm:pt>
    <dgm:pt modelId="{5C999442-DA47-4FCF-88A0-7042A2123940}" type="pres">
      <dgm:prSet presAssocID="{17DB4A35-1AAC-4735-9F99-665AE2D7FA10}" presName="parTrans" presStyleLbl="sibTrans2D1" presStyleIdx="0" presStyleCnt="1"/>
      <dgm:spPr/>
      <dgm:t>
        <a:bodyPr/>
        <a:lstStyle/>
        <a:p>
          <a:endParaRPr lang="es-ES"/>
        </a:p>
      </dgm:t>
    </dgm:pt>
    <dgm:pt modelId="{A15B9FC9-11F0-4840-88CF-D58BDC93A49A}" type="pres">
      <dgm:prSet presAssocID="{4BDC22C2-A926-441C-995A-743B51B75EFF}" presName="child" presStyleLbl="alignAccFollow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F3B00FC-570A-4904-A756-D086A09AED5C}" srcId="{4BA121EC-2D2C-4109-9807-55EAC5EC09FD}" destId="{82AA4CC3-D25E-4191-8BD4-D58AD2247F9E}" srcOrd="0" destOrd="0" parTransId="{C0321A18-C752-4395-877E-CE7F7C2AD34D}" sibTransId="{627A9E60-6899-4A35-9358-28395D14B7E1}"/>
    <dgm:cxn modelId="{14F39F56-D810-4F56-B344-0ADF55EDDCB6}" srcId="{82AA4CC3-D25E-4191-8BD4-D58AD2247F9E}" destId="{4BDC22C2-A926-441C-995A-743B51B75EFF}" srcOrd="0" destOrd="0" parTransId="{17DB4A35-1AAC-4735-9F99-665AE2D7FA10}" sibTransId="{18EB5DD4-724F-4711-9FDE-89EAA012582A}"/>
    <dgm:cxn modelId="{468B0E83-804B-44A7-B0F8-A9021E762CD3}" type="presOf" srcId="{17DB4A35-1AAC-4735-9F99-665AE2D7FA10}" destId="{5C999442-DA47-4FCF-88A0-7042A2123940}" srcOrd="0" destOrd="0" presId="urn:microsoft.com/office/officeart/2005/8/layout/lProcess1"/>
    <dgm:cxn modelId="{0991F409-F865-4C6F-BF35-CF1119CB3C8C}" type="presOf" srcId="{4BDC22C2-A926-441C-995A-743B51B75EFF}" destId="{A15B9FC9-11F0-4840-88CF-D58BDC93A49A}" srcOrd="0" destOrd="0" presId="urn:microsoft.com/office/officeart/2005/8/layout/lProcess1"/>
    <dgm:cxn modelId="{CEC210A4-EF37-4EC5-9926-FFA99FE7AF37}" type="presOf" srcId="{4BA121EC-2D2C-4109-9807-55EAC5EC09FD}" destId="{3B47619C-F228-4C4F-B187-3703B75F9C6E}" srcOrd="0" destOrd="0" presId="urn:microsoft.com/office/officeart/2005/8/layout/lProcess1"/>
    <dgm:cxn modelId="{71094916-BD0A-4D77-8343-623B67FE0043}" type="presOf" srcId="{82AA4CC3-D25E-4191-8BD4-D58AD2247F9E}" destId="{2846A7EC-9E64-412D-B852-0AF4073E0838}" srcOrd="0" destOrd="0" presId="urn:microsoft.com/office/officeart/2005/8/layout/lProcess1"/>
    <dgm:cxn modelId="{6BC3BAD9-CF47-4BDD-BFEC-4D949E6E7FB0}" type="presParOf" srcId="{3B47619C-F228-4C4F-B187-3703B75F9C6E}" destId="{4E68C32C-00DC-4E16-95BF-E0F12253E396}" srcOrd="0" destOrd="0" presId="urn:microsoft.com/office/officeart/2005/8/layout/lProcess1"/>
    <dgm:cxn modelId="{70E0070D-7943-44E7-B4B8-90B3E119A669}" type="presParOf" srcId="{4E68C32C-00DC-4E16-95BF-E0F12253E396}" destId="{2846A7EC-9E64-412D-B852-0AF4073E0838}" srcOrd="0" destOrd="0" presId="urn:microsoft.com/office/officeart/2005/8/layout/lProcess1"/>
    <dgm:cxn modelId="{1596F056-1E0D-457D-BDEE-50F99AAADE61}" type="presParOf" srcId="{4E68C32C-00DC-4E16-95BF-E0F12253E396}" destId="{5C999442-DA47-4FCF-88A0-7042A2123940}" srcOrd="1" destOrd="0" presId="urn:microsoft.com/office/officeart/2005/8/layout/lProcess1"/>
    <dgm:cxn modelId="{090FEA05-8592-4F61-A5DD-DF578D03DD3E}" type="presParOf" srcId="{4E68C32C-00DC-4E16-95BF-E0F12253E396}" destId="{A15B9FC9-11F0-4840-88CF-D58BDC93A49A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A61F80-6C44-44FC-BB91-5405B52FB13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E54286E8-3F35-4B20-842C-AD05BE00E660}">
      <dgm:prSet/>
      <dgm:spPr/>
      <dgm:t>
        <a:bodyPr/>
        <a:lstStyle/>
        <a:p>
          <a:pPr rtl="0"/>
          <a:r>
            <a:rPr lang="es-AR" dirty="0"/>
            <a:t>Las OPORTUNIDADES muchas veces “aparecen” cuando se profundiza el análisis del entorno que nos rodea. </a:t>
          </a:r>
        </a:p>
      </dgm:t>
    </dgm:pt>
    <dgm:pt modelId="{0D815618-D09E-4A35-BBE5-7F71F64EFC81}" type="parTrans" cxnId="{B97C019A-F0C2-4DE1-85C4-4A01544C3F49}">
      <dgm:prSet/>
      <dgm:spPr/>
      <dgm:t>
        <a:bodyPr/>
        <a:lstStyle/>
        <a:p>
          <a:endParaRPr lang="es-ES"/>
        </a:p>
      </dgm:t>
    </dgm:pt>
    <dgm:pt modelId="{54D43F57-C571-44A1-AF90-EC812134CC3F}" type="sibTrans" cxnId="{B97C019A-F0C2-4DE1-85C4-4A01544C3F49}">
      <dgm:prSet/>
      <dgm:spPr/>
      <dgm:t>
        <a:bodyPr/>
        <a:lstStyle/>
        <a:p>
          <a:endParaRPr lang="es-ES"/>
        </a:p>
      </dgm:t>
    </dgm:pt>
    <dgm:pt modelId="{92EEE7C6-0CBB-47F2-ACAA-F07DEE6B06C0}" type="pres">
      <dgm:prSet presAssocID="{05A61F80-6C44-44FC-BB91-5405B52FB13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0D3CD69-38EC-4793-9EDA-73FB147C2B1D}" type="pres">
      <dgm:prSet presAssocID="{E54286E8-3F35-4B20-842C-AD05BE00E660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AR"/>
        </a:p>
      </dgm:t>
    </dgm:pt>
    <dgm:pt modelId="{6A240E5F-F6B0-49A0-8762-D96F4AA32154}" type="pres">
      <dgm:prSet presAssocID="{E54286E8-3F35-4B20-842C-AD05BE00E660}" presName="rootComposite1" presStyleCnt="0"/>
      <dgm:spPr/>
      <dgm:t>
        <a:bodyPr/>
        <a:lstStyle/>
        <a:p>
          <a:endParaRPr lang="es-AR"/>
        </a:p>
      </dgm:t>
    </dgm:pt>
    <dgm:pt modelId="{D28B3619-D372-42A3-BDC0-B62CA08C40E6}" type="pres">
      <dgm:prSet presAssocID="{E54286E8-3F35-4B20-842C-AD05BE00E66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157F3B-6C3A-4D10-B89F-2976CAA6A3F6}" type="pres">
      <dgm:prSet presAssocID="{E54286E8-3F35-4B20-842C-AD05BE00E66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8E177CA-65D8-4D01-92B1-300A2B0AC424}" type="pres">
      <dgm:prSet presAssocID="{E54286E8-3F35-4B20-842C-AD05BE00E660}" presName="hierChild2" presStyleCnt="0"/>
      <dgm:spPr/>
      <dgm:t>
        <a:bodyPr/>
        <a:lstStyle/>
        <a:p>
          <a:endParaRPr lang="es-AR"/>
        </a:p>
      </dgm:t>
    </dgm:pt>
    <dgm:pt modelId="{687EE495-74C1-4884-A2A3-78D1943BBD4C}" type="pres">
      <dgm:prSet presAssocID="{E54286E8-3F35-4B20-842C-AD05BE00E660}" presName="hierChild3" presStyleCnt="0"/>
      <dgm:spPr/>
      <dgm:t>
        <a:bodyPr/>
        <a:lstStyle/>
        <a:p>
          <a:endParaRPr lang="es-AR"/>
        </a:p>
      </dgm:t>
    </dgm:pt>
  </dgm:ptLst>
  <dgm:cxnLst>
    <dgm:cxn modelId="{3A37CCB9-0327-465B-8C6B-B5CC8F409FCD}" type="presOf" srcId="{E54286E8-3F35-4B20-842C-AD05BE00E660}" destId="{33157F3B-6C3A-4D10-B89F-2976CAA6A3F6}" srcOrd="1" destOrd="0" presId="urn:microsoft.com/office/officeart/2005/8/layout/orgChart1"/>
    <dgm:cxn modelId="{CEE90AE3-96BC-4D99-81C0-C2C4C8CBBF41}" type="presOf" srcId="{E54286E8-3F35-4B20-842C-AD05BE00E660}" destId="{D28B3619-D372-42A3-BDC0-B62CA08C40E6}" srcOrd="0" destOrd="0" presId="urn:microsoft.com/office/officeart/2005/8/layout/orgChart1"/>
    <dgm:cxn modelId="{FFFC6856-2EEB-4F50-BAF2-F4CD18E5A837}" type="presOf" srcId="{05A61F80-6C44-44FC-BB91-5405B52FB135}" destId="{92EEE7C6-0CBB-47F2-ACAA-F07DEE6B06C0}" srcOrd="0" destOrd="0" presId="urn:microsoft.com/office/officeart/2005/8/layout/orgChart1"/>
    <dgm:cxn modelId="{B97C019A-F0C2-4DE1-85C4-4A01544C3F49}" srcId="{05A61F80-6C44-44FC-BB91-5405B52FB135}" destId="{E54286E8-3F35-4B20-842C-AD05BE00E660}" srcOrd="0" destOrd="0" parTransId="{0D815618-D09E-4A35-BBE5-7F71F64EFC81}" sibTransId="{54D43F57-C571-44A1-AF90-EC812134CC3F}"/>
    <dgm:cxn modelId="{62B94CBA-6E0C-4214-9068-D7C0A864C215}" type="presParOf" srcId="{92EEE7C6-0CBB-47F2-ACAA-F07DEE6B06C0}" destId="{90D3CD69-38EC-4793-9EDA-73FB147C2B1D}" srcOrd="0" destOrd="0" presId="urn:microsoft.com/office/officeart/2005/8/layout/orgChart1"/>
    <dgm:cxn modelId="{30355695-B364-4541-A592-CC426C92E86F}" type="presParOf" srcId="{90D3CD69-38EC-4793-9EDA-73FB147C2B1D}" destId="{6A240E5F-F6B0-49A0-8762-D96F4AA32154}" srcOrd="0" destOrd="0" presId="urn:microsoft.com/office/officeart/2005/8/layout/orgChart1"/>
    <dgm:cxn modelId="{8A2DFDD8-3657-4803-BD97-3775BA349714}" type="presParOf" srcId="{6A240E5F-F6B0-49A0-8762-D96F4AA32154}" destId="{D28B3619-D372-42A3-BDC0-B62CA08C40E6}" srcOrd="0" destOrd="0" presId="urn:microsoft.com/office/officeart/2005/8/layout/orgChart1"/>
    <dgm:cxn modelId="{9FED6EE0-27BD-4EBD-80AD-89EB634BD0D7}" type="presParOf" srcId="{6A240E5F-F6B0-49A0-8762-D96F4AA32154}" destId="{33157F3B-6C3A-4D10-B89F-2976CAA6A3F6}" srcOrd="1" destOrd="0" presId="urn:microsoft.com/office/officeart/2005/8/layout/orgChart1"/>
    <dgm:cxn modelId="{FA28D89C-F485-4902-8252-DC52BEE6E2AF}" type="presParOf" srcId="{90D3CD69-38EC-4793-9EDA-73FB147C2B1D}" destId="{B8E177CA-65D8-4D01-92B1-300A2B0AC424}" srcOrd="1" destOrd="0" presId="urn:microsoft.com/office/officeart/2005/8/layout/orgChart1"/>
    <dgm:cxn modelId="{7F6D1CE8-65BD-4734-8567-18C46A620DC3}" type="presParOf" srcId="{90D3CD69-38EC-4793-9EDA-73FB147C2B1D}" destId="{687EE495-74C1-4884-A2A3-78D1943BBD4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9BC6D8-5635-4350-B4F6-BAE98A3621E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2B48776-D392-4A82-AECD-9694A0A66BB5}">
      <dgm:prSet phldrT="[Texto]"/>
      <dgm:spPr/>
      <dgm:t>
        <a:bodyPr/>
        <a:lstStyle/>
        <a:p>
          <a:r>
            <a:rPr lang="es-MX" dirty="0"/>
            <a:t>Sociales y Demográficos</a:t>
          </a:r>
          <a:endParaRPr lang="es-ES" dirty="0"/>
        </a:p>
      </dgm:t>
    </dgm:pt>
    <dgm:pt modelId="{3EAD8A33-14FD-4632-95BA-9913C058BDFE}" type="parTrans" cxnId="{E28A65DE-C47B-4F21-8106-C514DE9A855E}">
      <dgm:prSet/>
      <dgm:spPr/>
      <dgm:t>
        <a:bodyPr/>
        <a:lstStyle/>
        <a:p>
          <a:endParaRPr lang="es-ES"/>
        </a:p>
      </dgm:t>
    </dgm:pt>
    <dgm:pt modelId="{A9354756-82D9-4662-9076-77CCE5DB04D5}" type="sibTrans" cxnId="{E28A65DE-C47B-4F21-8106-C514DE9A855E}">
      <dgm:prSet/>
      <dgm:spPr/>
      <dgm:t>
        <a:bodyPr/>
        <a:lstStyle/>
        <a:p>
          <a:endParaRPr lang="es-ES"/>
        </a:p>
      </dgm:t>
    </dgm:pt>
    <dgm:pt modelId="{8ADCB554-49B2-4C4A-9731-FC889F376760}">
      <dgm:prSet phldrT="[Texto]"/>
      <dgm:spPr/>
      <dgm:t>
        <a:bodyPr/>
        <a:lstStyle/>
        <a:p>
          <a:r>
            <a:rPr lang="es-ES" dirty="0"/>
            <a:t>Oportunidad</a:t>
          </a:r>
        </a:p>
      </dgm:t>
    </dgm:pt>
    <dgm:pt modelId="{02C46450-B97F-4944-B9EA-62B972D46051}" type="parTrans" cxnId="{0BEA2449-5D6D-4541-9662-AF50640C7074}">
      <dgm:prSet/>
      <dgm:spPr/>
      <dgm:t>
        <a:bodyPr/>
        <a:lstStyle/>
        <a:p>
          <a:endParaRPr lang="es-ES"/>
        </a:p>
      </dgm:t>
    </dgm:pt>
    <dgm:pt modelId="{09BDF33A-867C-42D8-ABF9-9C4A1D1C2556}" type="sibTrans" cxnId="{0BEA2449-5D6D-4541-9662-AF50640C7074}">
      <dgm:prSet/>
      <dgm:spPr/>
      <dgm:t>
        <a:bodyPr/>
        <a:lstStyle/>
        <a:p>
          <a:endParaRPr lang="es-ES"/>
        </a:p>
      </dgm:t>
    </dgm:pt>
    <dgm:pt modelId="{3C28DF66-C933-4CFE-9990-4C1C296CF8AB}">
      <dgm:prSet/>
      <dgm:spPr/>
      <dgm:t>
        <a:bodyPr/>
        <a:lstStyle/>
        <a:p>
          <a:r>
            <a:rPr lang="es-MX" dirty="0"/>
            <a:t>Políticos y Legales</a:t>
          </a:r>
        </a:p>
      </dgm:t>
    </dgm:pt>
    <dgm:pt modelId="{EB1F7689-E56F-40CE-ABB6-2EA947BB8602}" type="parTrans" cxnId="{A4505622-9B9A-408B-9DDF-0041B2E420DF}">
      <dgm:prSet/>
      <dgm:spPr/>
      <dgm:t>
        <a:bodyPr/>
        <a:lstStyle/>
        <a:p>
          <a:endParaRPr lang="es-ES"/>
        </a:p>
      </dgm:t>
    </dgm:pt>
    <dgm:pt modelId="{77448E33-BCC4-4E2D-AB78-D5838D25F8FE}" type="sibTrans" cxnId="{A4505622-9B9A-408B-9DDF-0041B2E420DF}">
      <dgm:prSet/>
      <dgm:spPr/>
      <dgm:t>
        <a:bodyPr/>
        <a:lstStyle/>
        <a:p>
          <a:endParaRPr lang="es-ES"/>
        </a:p>
      </dgm:t>
    </dgm:pt>
    <dgm:pt modelId="{3E4918A2-6E05-4D89-B775-161946EA2DA5}">
      <dgm:prSet/>
      <dgm:spPr/>
      <dgm:t>
        <a:bodyPr/>
        <a:lstStyle/>
        <a:p>
          <a:r>
            <a:rPr lang="es-MX" dirty="0"/>
            <a:t>Estructura de la industria</a:t>
          </a:r>
        </a:p>
      </dgm:t>
    </dgm:pt>
    <dgm:pt modelId="{66134BC7-58D5-41F4-AEE2-D36AE6BB7877}" type="parTrans" cxnId="{BDEA0FE0-B914-4FE2-87F0-D4D16FED596A}">
      <dgm:prSet/>
      <dgm:spPr/>
      <dgm:t>
        <a:bodyPr/>
        <a:lstStyle/>
        <a:p>
          <a:endParaRPr lang="es-ES"/>
        </a:p>
      </dgm:t>
    </dgm:pt>
    <dgm:pt modelId="{2A1CBC6F-43F8-4923-ACE9-8E6F999C39C0}" type="sibTrans" cxnId="{BDEA0FE0-B914-4FE2-87F0-D4D16FED596A}">
      <dgm:prSet/>
      <dgm:spPr/>
      <dgm:t>
        <a:bodyPr/>
        <a:lstStyle/>
        <a:p>
          <a:endParaRPr lang="es-ES"/>
        </a:p>
      </dgm:t>
    </dgm:pt>
    <dgm:pt modelId="{9D15A0F3-E815-42B3-BF5E-6C5122F7ABDF}">
      <dgm:prSet/>
      <dgm:spPr/>
      <dgm:t>
        <a:bodyPr/>
        <a:lstStyle/>
        <a:p>
          <a:r>
            <a:rPr lang="es-MX" dirty="0"/>
            <a:t>Económicos</a:t>
          </a:r>
        </a:p>
      </dgm:t>
    </dgm:pt>
    <dgm:pt modelId="{0415A73E-F802-4C94-9AE0-47B021B2D842}" type="parTrans" cxnId="{450FAB5A-4AAC-4B8B-87C5-1C8988574351}">
      <dgm:prSet/>
      <dgm:spPr/>
      <dgm:t>
        <a:bodyPr/>
        <a:lstStyle/>
        <a:p>
          <a:endParaRPr lang="es-ES"/>
        </a:p>
      </dgm:t>
    </dgm:pt>
    <dgm:pt modelId="{CE3F28AE-6FA1-4821-9A02-EB650E4A50B9}" type="sibTrans" cxnId="{450FAB5A-4AAC-4B8B-87C5-1C8988574351}">
      <dgm:prSet/>
      <dgm:spPr/>
      <dgm:t>
        <a:bodyPr/>
        <a:lstStyle/>
        <a:p>
          <a:endParaRPr lang="es-ES"/>
        </a:p>
      </dgm:t>
    </dgm:pt>
    <dgm:pt modelId="{68D33631-3BB2-486A-8D3B-27580CBCBFC5}">
      <dgm:prSet/>
      <dgm:spPr/>
      <dgm:t>
        <a:bodyPr/>
        <a:lstStyle/>
        <a:p>
          <a:r>
            <a:rPr lang="es-MX" dirty="0"/>
            <a:t>Tecnológicos</a:t>
          </a:r>
          <a:endParaRPr lang="es-AR" dirty="0"/>
        </a:p>
      </dgm:t>
    </dgm:pt>
    <dgm:pt modelId="{18DE6201-AFF3-4840-B5C0-6631134FB46B}" type="parTrans" cxnId="{85BE7059-B4B4-49AC-B575-135A84356613}">
      <dgm:prSet/>
      <dgm:spPr/>
      <dgm:t>
        <a:bodyPr/>
        <a:lstStyle/>
        <a:p>
          <a:endParaRPr lang="es-ES"/>
        </a:p>
      </dgm:t>
    </dgm:pt>
    <dgm:pt modelId="{DC92A5C8-B580-4C4E-936D-7698C16CB959}" type="sibTrans" cxnId="{85BE7059-B4B4-49AC-B575-135A84356613}">
      <dgm:prSet/>
      <dgm:spPr/>
      <dgm:t>
        <a:bodyPr/>
        <a:lstStyle/>
        <a:p>
          <a:endParaRPr lang="es-ES"/>
        </a:p>
      </dgm:t>
    </dgm:pt>
    <dgm:pt modelId="{C8091DD3-3806-4C40-BA12-25E8E0701B71}">
      <dgm:prSet phldrT="[Texto]"/>
      <dgm:spPr/>
      <dgm:t>
        <a:bodyPr/>
        <a:lstStyle/>
        <a:p>
          <a:r>
            <a:rPr lang="es-ES" dirty="0"/>
            <a:t>Cambios de Entorno</a:t>
          </a:r>
        </a:p>
      </dgm:t>
    </dgm:pt>
    <dgm:pt modelId="{70C1084D-D198-4DF7-BF8C-1CC9EB5B7576}" type="sibTrans" cxnId="{DB24770A-A373-4FA5-8EF2-A76FC2EC6F05}">
      <dgm:prSet/>
      <dgm:spPr/>
      <dgm:t>
        <a:bodyPr/>
        <a:lstStyle/>
        <a:p>
          <a:endParaRPr lang="es-ES"/>
        </a:p>
      </dgm:t>
    </dgm:pt>
    <dgm:pt modelId="{D1A3C2E2-0A80-43A1-AE1D-1D6A1B4305BE}" type="parTrans" cxnId="{DB24770A-A373-4FA5-8EF2-A76FC2EC6F05}">
      <dgm:prSet/>
      <dgm:spPr/>
      <dgm:t>
        <a:bodyPr/>
        <a:lstStyle/>
        <a:p>
          <a:endParaRPr lang="es-ES"/>
        </a:p>
      </dgm:t>
    </dgm:pt>
    <dgm:pt modelId="{44C15C24-D4E2-4698-BC46-7594E2566853}" type="pres">
      <dgm:prSet presAssocID="{B39BC6D8-5635-4350-B4F6-BAE98A3621E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4172992-0FE8-4293-9979-BF498CC1F630}" type="pres">
      <dgm:prSet presAssocID="{C8091DD3-3806-4C40-BA12-25E8E0701B7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416F4C-7E9D-4759-82DE-906FADCF05E3}" type="pres">
      <dgm:prSet presAssocID="{70C1084D-D198-4DF7-BF8C-1CC9EB5B7576}" presName="sibTrans" presStyleLbl="sibTrans2D1" presStyleIdx="0" presStyleCnt="1"/>
      <dgm:spPr/>
      <dgm:t>
        <a:bodyPr/>
        <a:lstStyle/>
        <a:p>
          <a:endParaRPr lang="es-ES"/>
        </a:p>
      </dgm:t>
    </dgm:pt>
    <dgm:pt modelId="{EA9297D1-FC61-49AC-B13C-E5032D081635}" type="pres">
      <dgm:prSet presAssocID="{70C1084D-D198-4DF7-BF8C-1CC9EB5B7576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E857BBAC-3A86-4B53-BAF5-435AF674165B}" type="pres">
      <dgm:prSet presAssocID="{8ADCB554-49B2-4C4A-9731-FC889F37676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FBDEF82-C182-4211-BF81-BDEA9C3D78F8}" type="presOf" srcId="{70C1084D-D198-4DF7-BF8C-1CC9EB5B7576}" destId="{A3416F4C-7E9D-4759-82DE-906FADCF05E3}" srcOrd="0" destOrd="0" presId="urn:microsoft.com/office/officeart/2005/8/layout/process1"/>
    <dgm:cxn modelId="{BDEA0FE0-B914-4FE2-87F0-D4D16FED596A}" srcId="{C8091DD3-3806-4C40-BA12-25E8E0701B71}" destId="{3E4918A2-6E05-4D89-B775-161946EA2DA5}" srcOrd="2" destOrd="0" parTransId="{66134BC7-58D5-41F4-AEE2-D36AE6BB7877}" sibTransId="{2A1CBC6F-43F8-4923-ACE9-8E6F999C39C0}"/>
    <dgm:cxn modelId="{E28A65DE-C47B-4F21-8106-C514DE9A855E}" srcId="{C8091DD3-3806-4C40-BA12-25E8E0701B71}" destId="{72B48776-D392-4A82-AECD-9694A0A66BB5}" srcOrd="0" destOrd="0" parTransId="{3EAD8A33-14FD-4632-95BA-9913C058BDFE}" sibTransId="{A9354756-82D9-4662-9076-77CCE5DB04D5}"/>
    <dgm:cxn modelId="{8301ACC4-13A4-4BD2-A5AF-7047D3F3D2A4}" type="presOf" srcId="{B39BC6D8-5635-4350-B4F6-BAE98A3621E0}" destId="{44C15C24-D4E2-4698-BC46-7594E2566853}" srcOrd="0" destOrd="0" presId="urn:microsoft.com/office/officeart/2005/8/layout/process1"/>
    <dgm:cxn modelId="{DB24770A-A373-4FA5-8EF2-A76FC2EC6F05}" srcId="{B39BC6D8-5635-4350-B4F6-BAE98A3621E0}" destId="{C8091DD3-3806-4C40-BA12-25E8E0701B71}" srcOrd="0" destOrd="0" parTransId="{D1A3C2E2-0A80-43A1-AE1D-1D6A1B4305BE}" sibTransId="{70C1084D-D198-4DF7-BF8C-1CC9EB5B7576}"/>
    <dgm:cxn modelId="{A8A3459E-2372-4CBD-8B16-B944A3794174}" type="presOf" srcId="{3C28DF66-C933-4CFE-9990-4C1C296CF8AB}" destId="{54172992-0FE8-4293-9979-BF498CC1F630}" srcOrd="0" destOrd="2" presId="urn:microsoft.com/office/officeart/2005/8/layout/process1"/>
    <dgm:cxn modelId="{DD60DBCF-B580-4642-937E-3FBACE48158E}" type="presOf" srcId="{3E4918A2-6E05-4D89-B775-161946EA2DA5}" destId="{54172992-0FE8-4293-9979-BF498CC1F630}" srcOrd="0" destOrd="3" presId="urn:microsoft.com/office/officeart/2005/8/layout/process1"/>
    <dgm:cxn modelId="{B392C610-8EBB-424B-9147-B391429735E6}" type="presOf" srcId="{9D15A0F3-E815-42B3-BF5E-6C5122F7ABDF}" destId="{54172992-0FE8-4293-9979-BF498CC1F630}" srcOrd="0" destOrd="4" presId="urn:microsoft.com/office/officeart/2005/8/layout/process1"/>
    <dgm:cxn modelId="{DA35405A-F6DB-4DBA-A59A-8310C399AE5B}" type="presOf" srcId="{68D33631-3BB2-486A-8D3B-27580CBCBFC5}" destId="{54172992-0FE8-4293-9979-BF498CC1F630}" srcOrd="0" destOrd="5" presId="urn:microsoft.com/office/officeart/2005/8/layout/process1"/>
    <dgm:cxn modelId="{1183C141-B5D4-43F4-B5F1-4C7EC98B00B8}" type="presOf" srcId="{70C1084D-D198-4DF7-BF8C-1CC9EB5B7576}" destId="{EA9297D1-FC61-49AC-B13C-E5032D081635}" srcOrd="1" destOrd="0" presId="urn:microsoft.com/office/officeart/2005/8/layout/process1"/>
    <dgm:cxn modelId="{450FAB5A-4AAC-4B8B-87C5-1C8988574351}" srcId="{C8091DD3-3806-4C40-BA12-25E8E0701B71}" destId="{9D15A0F3-E815-42B3-BF5E-6C5122F7ABDF}" srcOrd="3" destOrd="0" parTransId="{0415A73E-F802-4C94-9AE0-47B021B2D842}" sibTransId="{CE3F28AE-6FA1-4821-9A02-EB650E4A50B9}"/>
    <dgm:cxn modelId="{206420D0-E5E8-4BDC-8668-8A6F28AA9EA0}" type="presOf" srcId="{8ADCB554-49B2-4C4A-9731-FC889F376760}" destId="{E857BBAC-3A86-4B53-BAF5-435AF674165B}" srcOrd="0" destOrd="0" presId="urn:microsoft.com/office/officeart/2005/8/layout/process1"/>
    <dgm:cxn modelId="{A4505622-9B9A-408B-9DDF-0041B2E420DF}" srcId="{C8091DD3-3806-4C40-BA12-25E8E0701B71}" destId="{3C28DF66-C933-4CFE-9990-4C1C296CF8AB}" srcOrd="1" destOrd="0" parTransId="{EB1F7689-E56F-40CE-ABB6-2EA947BB8602}" sibTransId="{77448E33-BCC4-4E2D-AB78-D5838D25F8FE}"/>
    <dgm:cxn modelId="{0BEA2449-5D6D-4541-9662-AF50640C7074}" srcId="{B39BC6D8-5635-4350-B4F6-BAE98A3621E0}" destId="{8ADCB554-49B2-4C4A-9731-FC889F376760}" srcOrd="1" destOrd="0" parTransId="{02C46450-B97F-4944-B9EA-62B972D46051}" sibTransId="{09BDF33A-867C-42D8-ABF9-9C4A1D1C2556}"/>
    <dgm:cxn modelId="{85BE7059-B4B4-49AC-B575-135A84356613}" srcId="{C8091DD3-3806-4C40-BA12-25E8E0701B71}" destId="{68D33631-3BB2-486A-8D3B-27580CBCBFC5}" srcOrd="4" destOrd="0" parTransId="{18DE6201-AFF3-4840-B5C0-6631134FB46B}" sibTransId="{DC92A5C8-B580-4C4E-936D-7698C16CB959}"/>
    <dgm:cxn modelId="{D8065133-AD87-49A1-8FC4-CE253DEC91DE}" type="presOf" srcId="{C8091DD3-3806-4C40-BA12-25E8E0701B71}" destId="{54172992-0FE8-4293-9979-BF498CC1F630}" srcOrd="0" destOrd="0" presId="urn:microsoft.com/office/officeart/2005/8/layout/process1"/>
    <dgm:cxn modelId="{0B9B6963-D38C-4AEB-9134-EAECDA9A23FC}" type="presOf" srcId="{72B48776-D392-4A82-AECD-9694A0A66BB5}" destId="{54172992-0FE8-4293-9979-BF498CC1F630}" srcOrd="0" destOrd="1" presId="urn:microsoft.com/office/officeart/2005/8/layout/process1"/>
    <dgm:cxn modelId="{B6DD3303-5A95-4281-AFF3-9CA7DDF41495}" type="presParOf" srcId="{44C15C24-D4E2-4698-BC46-7594E2566853}" destId="{54172992-0FE8-4293-9979-BF498CC1F630}" srcOrd="0" destOrd="0" presId="urn:microsoft.com/office/officeart/2005/8/layout/process1"/>
    <dgm:cxn modelId="{A1225FF8-20AD-4463-B045-1532E7DFDFBD}" type="presParOf" srcId="{44C15C24-D4E2-4698-BC46-7594E2566853}" destId="{A3416F4C-7E9D-4759-82DE-906FADCF05E3}" srcOrd="1" destOrd="0" presId="urn:microsoft.com/office/officeart/2005/8/layout/process1"/>
    <dgm:cxn modelId="{94CB25DB-0875-4963-A93E-C649D80A55C1}" type="presParOf" srcId="{A3416F4C-7E9D-4759-82DE-906FADCF05E3}" destId="{EA9297D1-FC61-49AC-B13C-E5032D081635}" srcOrd="0" destOrd="0" presId="urn:microsoft.com/office/officeart/2005/8/layout/process1"/>
    <dgm:cxn modelId="{A1E193C8-4DC0-4295-9A50-6733ED6A4AAA}" type="presParOf" srcId="{44C15C24-D4E2-4698-BC46-7594E2566853}" destId="{E857BBAC-3A86-4B53-BAF5-435AF674165B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AD9CE0F-8800-4B0C-A2B3-B8A0AAC6E167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CC9B3E9-9CF1-4723-B967-785DC7436071}">
      <dgm:prSet/>
      <dgm:spPr/>
      <dgm:t>
        <a:bodyPr/>
        <a:lstStyle/>
        <a:p>
          <a:pPr rtl="0"/>
          <a:r>
            <a:rPr lang="es-ES" b="0" baseline="0" dirty="0"/>
            <a:t>La oportunidad implica</a:t>
          </a:r>
          <a:endParaRPr lang="es-AR" dirty="0"/>
        </a:p>
      </dgm:t>
    </dgm:pt>
    <dgm:pt modelId="{54CC142B-17AC-4A9C-B40C-8105CD6B91AD}" type="parTrans" cxnId="{AADE5767-93BE-4632-AC26-1C0FA4F4836C}">
      <dgm:prSet/>
      <dgm:spPr/>
      <dgm:t>
        <a:bodyPr/>
        <a:lstStyle/>
        <a:p>
          <a:endParaRPr lang="es-ES"/>
        </a:p>
      </dgm:t>
    </dgm:pt>
    <dgm:pt modelId="{90CC7CBB-74B4-4825-9E22-E7C75954BCDD}" type="sibTrans" cxnId="{AADE5767-93BE-4632-AC26-1C0FA4F4836C}">
      <dgm:prSet/>
      <dgm:spPr/>
      <dgm:t>
        <a:bodyPr/>
        <a:lstStyle/>
        <a:p>
          <a:endParaRPr lang="es-ES"/>
        </a:p>
      </dgm:t>
    </dgm:pt>
    <dgm:pt modelId="{D2167DC9-FC3B-43C5-8A5C-57D6D99A6E32}">
      <dgm:prSet/>
      <dgm:spPr/>
      <dgm:t>
        <a:bodyPr/>
        <a:lstStyle/>
        <a:p>
          <a:pPr rtl="0"/>
          <a:r>
            <a:rPr lang="es-ES" dirty="0"/>
            <a:t>Ver lo que otros no ven</a:t>
          </a:r>
          <a:endParaRPr lang="es-AR" dirty="0"/>
        </a:p>
      </dgm:t>
    </dgm:pt>
    <dgm:pt modelId="{077EF16D-ED05-46E0-9B6B-789E6384498C}" type="parTrans" cxnId="{6408EEB8-FD8F-4A4C-A509-18906F049AF2}">
      <dgm:prSet/>
      <dgm:spPr/>
      <dgm:t>
        <a:bodyPr/>
        <a:lstStyle/>
        <a:p>
          <a:endParaRPr lang="es-ES"/>
        </a:p>
      </dgm:t>
    </dgm:pt>
    <dgm:pt modelId="{83570895-DDFF-4045-A620-C129EA7BD2E8}" type="sibTrans" cxnId="{6408EEB8-FD8F-4A4C-A509-18906F049AF2}">
      <dgm:prSet/>
      <dgm:spPr/>
      <dgm:t>
        <a:bodyPr/>
        <a:lstStyle/>
        <a:p>
          <a:endParaRPr lang="es-ES"/>
        </a:p>
      </dgm:t>
    </dgm:pt>
    <dgm:pt modelId="{5BB89C76-9957-4D3D-A0F6-56F28460CE56}" type="pres">
      <dgm:prSet presAssocID="{CAD9CE0F-8800-4B0C-A2B3-B8A0AAC6E16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94763FBD-F348-4E51-BFFF-0A07B3934018}" type="pres">
      <dgm:prSet presAssocID="{CCC9B3E9-9CF1-4723-B967-785DC7436071}" presName="composite" presStyleCnt="0"/>
      <dgm:spPr/>
      <dgm:t>
        <a:bodyPr/>
        <a:lstStyle/>
        <a:p>
          <a:endParaRPr lang="es-AR"/>
        </a:p>
      </dgm:t>
    </dgm:pt>
    <dgm:pt modelId="{774069A9-28D0-4D84-8019-69B4DD7365F4}" type="pres">
      <dgm:prSet presAssocID="{CCC9B3E9-9CF1-4723-B967-785DC7436071}" presName="LShape" presStyleLbl="alignNode1" presStyleIdx="0" presStyleCnt="3"/>
      <dgm:spPr/>
      <dgm:t>
        <a:bodyPr/>
        <a:lstStyle/>
        <a:p>
          <a:endParaRPr lang="es-AR"/>
        </a:p>
      </dgm:t>
    </dgm:pt>
    <dgm:pt modelId="{DF597AC9-77B5-421F-9487-F5375E54DC72}" type="pres">
      <dgm:prSet presAssocID="{CCC9B3E9-9CF1-4723-B967-785DC7436071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DE0460-C316-4349-889C-4F8AF34C3CE9}" type="pres">
      <dgm:prSet presAssocID="{CCC9B3E9-9CF1-4723-B967-785DC7436071}" presName="Triangle" presStyleLbl="alignNode1" presStyleIdx="1" presStyleCnt="3"/>
      <dgm:spPr/>
      <dgm:t>
        <a:bodyPr/>
        <a:lstStyle/>
        <a:p>
          <a:endParaRPr lang="es-AR"/>
        </a:p>
      </dgm:t>
    </dgm:pt>
    <dgm:pt modelId="{00F9AF6E-464B-4A21-BE23-A10D8007ABD5}" type="pres">
      <dgm:prSet presAssocID="{90CC7CBB-74B4-4825-9E22-E7C75954BCDD}" presName="sibTrans" presStyleCnt="0"/>
      <dgm:spPr/>
      <dgm:t>
        <a:bodyPr/>
        <a:lstStyle/>
        <a:p>
          <a:endParaRPr lang="es-AR"/>
        </a:p>
      </dgm:t>
    </dgm:pt>
    <dgm:pt modelId="{CF033146-9EBF-40D8-ADB0-4C9BABE4B350}" type="pres">
      <dgm:prSet presAssocID="{90CC7CBB-74B4-4825-9E22-E7C75954BCDD}" presName="space" presStyleCnt="0"/>
      <dgm:spPr/>
      <dgm:t>
        <a:bodyPr/>
        <a:lstStyle/>
        <a:p>
          <a:endParaRPr lang="es-AR"/>
        </a:p>
      </dgm:t>
    </dgm:pt>
    <dgm:pt modelId="{F0CCCC7B-478D-47C9-84F8-A3D825F3185C}" type="pres">
      <dgm:prSet presAssocID="{D2167DC9-FC3B-43C5-8A5C-57D6D99A6E32}" presName="composite" presStyleCnt="0"/>
      <dgm:spPr/>
      <dgm:t>
        <a:bodyPr/>
        <a:lstStyle/>
        <a:p>
          <a:endParaRPr lang="es-AR"/>
        </a:p>
      </dgm:t>
    </dgm:pt>
    <dgm:pt modelId="{A5223501-887A-4AD2-AD32-EEB12304C6AE}" type="pres">
      <dgm:prSet presAssocID="{D2167DC9-FC3B-43C5-8A5C-57D6D99A6E32}" presName="LShape" presStyleLbl="alignNode1" presStyleIdx="2" presStyleCnt="3"/>
      <dgm:spPr/>
      <dgm:t>
        <a:bodyPr/>
        <a:lstStyle/>
        <a:p>
          <a:endParaRPr lang="es-AR"/>
        </a:p>
      </dgm:t>
    </dgm:pt>
    <dgm:pt modelId="{689F47AD-0056-4FD3-A0D8-3181082CE760}" type="pres">
      <dgm:prSet presAssocID="{D2167DC9-FC3B-43C5-8A5C-57D6D99A6E32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ADE5767-93BE-4632-AC26-1C0FA4F4836C}" srcId="{CAD9CE0F-8800-4B0C-A2B3-B8A0AAC6E167}" destId="{CCC9B3E9-9CF1-4723-B967-785DC7436071}" srcOrd="0" destOrd="0" parTransId="{54CC142B-17AC-4A9C-B40C-8105CD6B91AD}" sibTransId="{90CC7CBB-74B4-4825-9E22-E7C75954BCDD}"/>
    <dgm:cxn modelId="{6408EEB8-FD8F-4A4C-A509-18906F049AF2}" srcId="{CAD9CE0F-8800-4B0C-A2B3-B8A0AAC6E167}" destId="{D2167DC9-FC3B-43C5-8A5C-57D6D99A6E32}" srcOrd="1" destOrd="0" parTransId="{077EF16D-ED05-46E0-9B6B-789E6384498C}" sibTransId="{83570895-DDFF-4045-A620-C129EA7BD2E8}"/>
    <dgm:cxn modelId="{716355A9-C18D-4074-8666-E5B8D83501E1}" type="presOf" srcId="{CCC9B3E9-9CF1-4723-B967-785DC7436071}" destId="{DF597AC9-77B5-421F-9487-F5375E54DC72}" srcOrd="0" destOrd="0" presId="urn:microsoft.com/office/officeart/2009/3/layout/StepUpProcess"/>
    <dgm:cxn modelId="{627ADFBA-9ACF-4FB4-A0D5-ADBBE7E283C1}" type="presOf" srcId="{CAD9CE0F-8800-4B0C-A2B3-B8A0AAC6E167}" destId="{5BB89C76-9957-4D3D-A0F6-56F28460CE56}" srcOrd="0" destOrd="0" presId="urn:microsoft.com/office/officeart/2009/3/layout/StepUpProcess"/>
    <dgm:cxn modelId="{E396EC33-5EFE-4F82-B3E2-C739CE09C5AE}" type="presOf" srcId="{D2167DC9-FC3B-43C5-8A5C-57D6D99A6E32}" destId="{689F47AD-0056-4FD3-A0D8-3181082CE760}" srcOrd="0" destOrd="0" presId="urn:microsoft.com/office/officeart/2009/3/layout/StepUpProcess"/>
    <dgm:cxn modelId="{D25F4ACB-E7D0-477E-BFC3-3745DE3E29CB}" type="presParOf" srcId="{5BB89C76-9957-4D3D-A0F6-56F28460CE56}" destId="{94763FBD-F348-4E51-BFFF-0A07B3934018}" srcOrd="0" destOrd="0" presId="urn:microsoft.com/office/officeart/2009/3/layout/StepUpProcess"/>
    <dgm:cxn modelId="{CED6BE22-4070-47A2-A89B-6D66995DAD97}" type="presParOf" srcId="{94763FBD-F348-4E51-BFFF-0A07B3934018}" destId="{774069A9-28D0-4D84-8019-69B4DD7365F4}" srcOrd="0" destOrd="0" presId="urn:microsoft.com/office/officeart/2009/3/layout/StepUpProcess"/>
    <dgm:cxn modelId="{6CEAA5DA-7EB3-4479-BCCC-9C436C24E83B}" type="presParOf" srcId="{94763FBD-F348-4E51-BFFF-0A07B3934018}" destId="{DF597AC9-77B5-421F-9487-F5375E54DC72}" srcOrd="1" destOrd="0" presId="urn:microsoft.com/office/officeart/2009/3/layout/StepUpProcess"/>
    <dgm:cxn modelId="{383C9897-CB7F-437A-B390-34BF762251C3}" type="presParOf" srcId="{94763FBD-F348-4E51-BFFF-0A07B3934018}" destId="{94DE0460-C316-4349-889C-4F8AF34C3CE9}" srcOrd="2" destOrd="0" presId="urn:microsoft.com/office/officeart/2009/3/layout/StepUpProcess"/>
    <dgm:cxn modelId="{66A44004-2962-4D84-8AD0-255F4BAA82D9}" type="presParOf" srcId="{5BB89C76-9957-4D3D-A0F6-56F28460CE56}" destId="{00F9AF6E-464B-4A21-BE23-A10D8007ABD5}" srcOrd="1" destOrd="0" presId="urn:microsoft.com/office/officeart/2009/3/layout/StepUpProcess"/>
    <dgm:cxn modelId="{A4FB3EB3-4311-45FA-8178-8F2A3F113ECE}" type="presParOf" srcId="{00F9AF6E-464B-4A21-BE23-A10D8007ABD5}" destId="{CF033146-9EBF-40D8-ADB0-4C9BABE4B350}" srcOrd="0" destOrd="0" presId="urn:microsoft.com/office/officeart/2009/3/layout/StepUpProcess"/>
    <dgm:cxn modelId="{1F7FEEF5-74E1-4881-B6A0-9154890F3C7F}" type="presParOf" srcId="{5BB89C76-9957-4D3D-A0F6-56F28460CE56}" destId="{F0CCCC7B-478D-47C9-84F8-A3D825F3185C}" srcOrd="2" destOrd="0" presId="urn:microsoft.com/office/officeart/2009/3/layout/StepUpProcess"/>
    <dgm:cxn modelId="{BC5845A5-75C9-49CB-84E1-AC0AC06E8C36}" type="presParOf" srcId="{F0CCCC7B-478D-47C9-84F8-A3D825F3185C}" destId="{A5223501-887A-4AD2-AD32-EEB12304C6AE}" srcOrd="0" destOrd="0" presId="urn:microsoft.com/office/officeart/2009/3/layout/StepUpProcess"/>
    <dgm:cxn modelId="{BAC59895-5672-4484-BCB5-C4D681964516}" type="presParOf" srcId="{F0CCCC7B-478D-47C9-84F8-A3D825F3185C}" destId="{689F47AD-0056-4FD3-A0D8-3181082CE76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240C379-F378-46BD-B4CC-0BD10986D414}" type="doc">
      <dgm:prSet loTypeId="urn:microsoft.com/office/officeart/2005/8/layout/gear1" loCatId="cycle" qsTypeId="urn:microsoft.com/office/officeart/2005/8/quickstyle/simple1" qsCatId="simple" csTypeId="urn:microsoft.com/office/officeart/2005/8/colors/accent1_3" csCatId="accent1" phldr="1"/>
      <dgm:spPr/>
    </dgm:pt>
    <dgm:pt modelId="{C0681406-01B3-4B77-95D3-C5504CEB24B1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RECURSOS</a:t>
          </a:r>
        </a:p>
      </dgm:t>
    </dgm:pt>
    <dgm:pt modelId="{9A2CD890-3E7E-48D7-9B72-C5B4E075DD21}" type="parTrans" cxnId="{72204A63-BFCB-41AE-9D20-8645DD38CF5F}">
      <dgm:prSet/>
      <dgm:spPr/>
      <dgm:t>
        <a:bodyPr/>
        <a:lstStyle/>
        <a:p>
          <a:endParaRPr lang="es-ES"/>
        </a:p>
      </dgm:t>
    </dgm:pt>
    <dgm:pt modelId="{75C82F78-D824-4DE8-87C6-80A8D3F0D738}" type="sibTrans" cxnId="{72204A63-BFCB-41AE-9D20-8645DD38CF5F}">
      <dgm:prSet/>
      <dgm:spPr/>
      <dgm:t>
        <a:bodyPr/>
        <a:lstStyle/>
        <a:p>
          <a:endParaRPr lang="es-ES"/>
        </a:p>
      </dgm:t>
    </dgm:pt>
    <dgm:pt modelId="{AC0E4AFF-DF4C-4A90-9501-3957957162BC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MERCADO</a:t>
          </a:r>
        </a:p>
      </dgm:t>
    </dgm:pt>
    <dgm:pt modelId="{305E5E15-E91D-43BC-AD51-016E8BC4D2FB}" type="parTrans" cxnId="{DFF56379-A8B0-4A44-9B91-C605F6866D39}">
      <dgm:prSet/>
      <dgm:spPr/>
      <dgm:t>
        <a:bodyPr/>
        <a:lstStyle/>
        <a:p>
          <a:endParaRPr lang="es-ES"/>
        </a:p>
      </dgm:t>
    </dgm:pt>
    <dgm:pt modelId="{11D30F14-90DB-4303-8620-D3BC66D2B43F}" type="sibTrans" cxnId="{DFF56379-A8B0-4A44-9B91-C605F6866D39}">
      <dgm:prSet/>
      <dgm:spPr/>
      <dgm:t>
        <a:bodyPr/>
        <a:lstStyle/>
        <a:p>
          <a:endParaRPr lang="es-ES"/>
        </a:p>
      </dgm:t>
    </dgm:pt>
    <dgm:pt modelId="{B111D2E1-96EE-44D4-AE37-50F3ED176AE3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EQUIPO</a:t>
          </a:r>
        </a:p>
      </dgm:t>
    </dgm:pt>
    <dgm:pt modelId="{DAEF6628-658E-4590-A6F2-7E6DEF86C010}" type="parTrans" cxnId="{C4ACBB98-2317-4194-8421-40744BE8C9C7}">
      <dgm:prSet/>
      <dgm:spPr/>
      <dgm:t>
        <a:bodyPr/>
        <a:lstStyle/>
        <a:p>
          <a:endParaRPr lang="es-ES"/>
        </a:p>
      </dgm:t>
    </dgm:pt>
    <dgm:pt modelId="{F96A7BBA-8C74-4800-B8F6-855B9EBC7B7A}" type="sibTrans" cxnId="{C4ACBB98-2317-4194-8421-40744BE8C9C7}">
      <dgm:prSet/>
      <dgm:spPr/>
      <dgm:t>
        <a:bodyPr/>
        <a:lstStyle/>
        <a:p>
          <a:endParaRPr lang="es-ES"/>
        </a:p>
      </dgm:t>
    </dgm:pt>
    <dgm:pt modelId="{6730ECF4-721F-4EF4-A0D7-2E5F05F2C12E}" type="pres">
      <dgm:prSet presAssocID="{7240C379-F378-46BD-B4CC-0BD10986D41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105EF52-44B7-4D48-A97F-FCD885F68E98}" type="pres">
      <dgm:prSet presAssocID="{B111D2E1-96EE-44D4-AE37-50F3ED176AE3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882F4E-4D8D-4E9E-81C5-DC95DA9BC1AD}" type="pres">
      <dgm:prSet presAssocID="{B111D2E1-96EE-44D4-AE37-50F3ED176AE3}" presName="gear1srcNode" presStyleLbl="node1" presStyleIdx="0" presStyleCnt="3"/>
      <dgm:spPr/>
      <dgm:t>
        <a:bodyPr/>
        <a:lstStyle/>
        <a:p>
          <a:endParaRPr lang="es-ES"/>
        </a:p>
      </dgm:t>
    </dgm:pt>
    <dgm:pt modelId="{C46787A7-3415-41ED-A200-A20F149ACD22}" type="pres">
      <dgm:prSet presAssocID="{B111D2E1-96EE-44D4-AE37-50F3ED176AE3}" presName="gear1dstNode" presStyleLbl="node1" presStyleIdx="0" presStyleCnt="3"/>
      <dgm:spPr/>
      <dgm:t>
        <a:bodyPr/>
        <a:lstStyle/>
        <a:p>
          <a:endParaRPr lang="es-ES"/>
        </a:p>
      </dgm:t>
    </dgm:pt>
    <dgm:pt modelId="{D8120E1E-2C4A-439A-8634-C412D0D66B6A}" type="pres">
      <dgm:prSet presAssocID="{C0681406-01B3-4B77-95D3-C5504CEB24B1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959E20-812E-4799-8B14-96A706278E43}" type="pres">
      <dgm:prSet presAssocID="{C0681406-01B3-4B77-95D3-C5504CEB24B1}" presName="gear2srcNode" presStyleLbl="node1" presStyleIdx="1" presStyleCnt="3"/>
      <dgm:spPr/>
      <dgm:t>
        <a:bodyPr/>
        <a:lstStyle/>
        <a:p>
          <a:endParaRPr lang="es-ES"/>
        </a:p>
      </dgm:t>
    </dgm:pt>
    <dgm:pt modelId="{4248C84E-6F45-4802-84B7-2706CDF54ECC}" type="pres">
      <dgm:prSet presAssocID="{C0681406-01B3-4B77-95D3-C5504CEB24B1}" presName="gear2dstNode" presStyleLbl="node1" presStyleIdx="1" presStyleCnt="3"/>
      <dgm:spPr/>
      <dgm:t>
        <a:bodyPr/>
        <a:lstStyle/>
        <a:p>
          <a:endParaRPr lang="es-ES"/>
        </a:p>
      </dgm:t>
    </dgm:pt>
    <dgm:pt modelId="{CF69CE75-829F-427A-AB57-10CBE895DE7E}" type="pres">
      <dgm:prSet presAssocID="{AC0E4AFF-DF4C-4A90-9501-3957957162BC}" presName="gear3" presStyleLbl="node1" presStyleIdx="2" presStyleCnt="3"/>
      <dgm:spPr/>
      <dgm:t>
        <a:bodyPr/>
        <a:lstStyle/>
        <a:p>
          <a:endParaRPr lang="es-ES"/>
        </a:p>
      </dgm:t>
    </dgm:pt>
    <dgm:pt modelId="{A8E5952A-E059-45BB-B6F5-D9F48A04305C}" type="pres">
      <dgm:prSet presAssocID="{AC0E4AFF-DF4C-4A90-9501-3957957162B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2A01BA-4BA9-4599-AE61-D37AAED91FA8}" type="pres">
      <dgm:prSet presAssocID="{AC0E4AFF-DF4C-4A90-9501-3957957162BC}" presName="gear3srcNode" presStyleLbl="node1" presStyleIdx="2" presStyleCnt="3"/>
      <dgm:spPr/>
      <dgm:t>
        <a:bodyPr/>
        <a:lstStyle/>
        <a:p>
          <a:endParaRPr lang="es-ES"/>
        </a:p>
      </dgm:t>
    </dgm:pt>
    <dgm:pt modelId="{A07B5287-F401-41DB-939F-99F2B032EB86}" type="pres">
      <dgm:prSet presAssocID="{AC0E4AFF-DF4C-4A90-9501-3957957162BC}" presName="gear3dstNode" presStyleLbl="node1" presStyleIdx="2" presStyleCnt="3"/>
      <dgm:spPr/>
      <dgm:t>
        <a:bodyPr/>
        <a:lstStyle/>
        <a:p>
          <a:endParaRPr lang="es-ES"/>
        </a:p>
      </dgm:t>
    </dgm:pt>
    <dgm:pt modelId="{DD0461DC-A3A1-4931-98B9-FB05FB6AD392}" type="pres">
      <dgm:prSet presAssocID="{F96A7BBA-8C74-4800-B8F6-855B9EBC7B7A}" presName="connector1" presStyleLbl="sibTrans2D1" presStyleIdx="0" presStyleCnt="3"/>
      <dgm:spPr/>
      <dgm:t>
        <a:bodyPr/>
        <a:lstStyle/>
        <a:p>
          <a:endParaRPr lang="es-ES"/>
        </a:p>
      </dgm:t>
    </dgm:pt>
    <dgm:pt modelId="{00881EC9-BAA5-4439-B43B-D043F689935E}" type="pres">
      <dgm:prSet presAssocID="{75C82F78-D824-4DE8-87C6-80A8D3F0D738}" presName="connector2" presStyleLbl="sibTrans2D1" presStyleIdx="1" presStyleCnt="3"/>
      <dgm:spPr/>
      <dgm:t>
        <a:bodyPr/>
        <a:lstStyle/>
        <a:p>
          <a:endParaRPr lang="es-ES"/>
        </a:p>
      </dgm:t>
    </dgm:pt>
    <dgm:pt modelId="{3D2D6AFC-7484-459B-A92F-99C995CB9008}" type="pres">
      <dgm:prSet presAssocID="{11D30F14-90DB-4303-8620-D3BC66D2B43F}" presName="connector3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836F7F00-FF36-4F44-8AAD-5E748381302E}" type="presOf" srcId="{B111D2E1-96EE-44D4-AE37-50F3ED176AE3}" destId="{D3882F4E-4D8D-4E9E-81C5-DC95DA9BC1AD}" srcOrd="1" destOrd="0" presId="urn:microsoft.com/office/officeart/2005/8/layout/gear1"/>
    <dgm:cxn modelId="{879F34CE-AC70-4A96-974B-ED3E7F6BBB65}" type="presOf" srcId="{B111D2E1-96EE-44D4-AE37-50F3ED176AE3}" destId="{C46787A7-3415-41ED-A200-A20F149ACD22}" srcOrd="2" destOrd="0" presId="urn:microsoft.com/office/officeart/2005/8/layout/gear1"/>
    <dgm:cxn modelId="{44B66243-4EC5-4458-B1E3-EF2CCF7CBDB8}" type="presOf" srcId="{7240C379-F378-46BD-B4CC-0BD10986D414}" destId="{6730ECF4-721F-4EF4-A0D7-2E5F05F2C12E}" srcOrd="0" destOrd="0" presId="urn:microsoft.com/office/officeart/2005/8/layout/gear1"/>
    <dgm:cxn modelId="{C4ACBB98-2317-4194-8421-40744BE8C9C7}" srcId="{7240C379-F378-46BD-B4CC-0BD10986D414}" destId="{B111D2E1-96EE-44D4-AE37-50F3ED176AE3}" srcOrd="0" destOrd="0" parTransId="{DAEF6628-658E-4590-A6F2-7E6DEF86C010}" sibTransId="{F96A7BBA-8C74-4800-B8F6-855B9EBC7B7A}"/>
    <dgm:cxn modelId="{2096BC88-BA25-407C-87CE-35A176BE304F}" type="presOf" srcId="{75C82F78-D824-4DE8-87C6-80A8D3F0D738}" destId="{00881EC9-BAA5-4439-B43B-D043F689935E}" srcOrd="0" destOrd="0" presId="urn:microsoft.com/office/officeart/2005/8/layout/gear1"/>
    <dgm:cxn modelId="{DFF56379-A8B0-4A44-9B91-C605F6866D39}" srcId="{7240C379-F378-46BD-B4CC-0BD10986D414}" destId="{AC0E4AFF-DF4C-4A90-9501-3957957162BC}" srcOrd="2" destOrd="0" parTransId="{305E5E15-E91D-43BC-AD51-016E8BC4D2FB}" sibTransId="{11D30F14-90DB-4303-8620-D3BC66D2B43F}"/>
    <dgm:cxn modelId="{DAF62CE1-6572-4990-82D6-F2B764D98113}" type="presOf" srcId="{C0681406-01B3-4B77-95D3-C5504CEB24B1}" destId="{D8120E1E-2C4A-439A-8634-C412D0D66B6A}" srcOrd="0" destOrd="0" presId="urn:microsoft.com/office/officeart/2005/8/layout/gear1"/>
    <dgm:cxn modelId="{06B83E41-2230-4F05-B927-4049A34FD500}" type="presOf" srcId="{11D30F14-90DB-4303-8620-D3BC66D2B43F}" destId="{3D2D6AFC-7484-459B-A92F-99C995CB9008}" srcOrd="0" destOrd="0" presId="urn:microsoft.com/office/officeart/2005/8/layout/gear1"/>
    <dgm:cxn modelId="{72204A63-BFCB-41AE-9D20-8645DD38CF5F}" srcId="{7240C379-F378-46BD-B4CC-0BD10986D414}" destId="{C0681406-01B3-4B77-95D3-C5504CEB24B1}" srcOrd="1" destOrd="0" parTransId="{9A2CD890-3E7E-48D7-9B72-C5B4E075DD21}" sibTransId="{75C82F78-D824-4DE8-87C6-80A8D3F0D738}"/>
    <dgm:cxn modelId="{02648D61-301A-4DFD-9CF0-743F5413566A}" type="presOf" srcId="{AC0E4AFF-DF4C-4A90-9501-3957957162BC}" destId="{CF69CE75-829F-427A-AB57-10CBE895DE7E}" srcOrd="0" destOrd="0" presId="urn:microsoft.com/office/officeart/2005/8/layout/gear1"/>
    <dgm:cxn modelId="{0EE2E21F-41BF-4294-9DB4-27B4E2A01976}" type="presOf" srcId="{C0681406-01B3-4B77-95D3-C5504CEB24B1}" destId="{2F959E20-812E-4799-8B14-96A706278E43}" srcOrd="1" destOrd="0" presId="urn:microsoft.com/office/officeart/2005/8/layout/gear1"/>
    <dgm:cxn modelId="{454EBAD3-ADFF-4DFD-9AE5-FAA2A9820DCD}" type="presOf" srcId="{AC0E4AFF-DF4C-4A90-9501-3957957162BC}" destId="{A07B5287-F401-41DB-939F-99F2B032EB86}" srcOrd="3" destOrd="0" presId="urn:microsoft.com/office/officeart/2005/8/layout/gear1"/>
    <dgm:cxn modelId="{BCBE572C-1703-4538-B201-F2881BE34ACB}" type="presOf" srcId="{AC0E4AFF-DF4C-4A90-9501-3957957162BC}" destId="{A8E5952A-E059-45BB-B6F5-D9F48A04305C}" srcOrd="1" destOrd="0" presId="urn:microsoft.com/office/officeart/2005/8/layout/gear1"/>
    <dgm:cxn modelId="{CA97247C-C2B1-424B-B1F7-DF31734BA060}" type="presOf" srcId="{AC0E4AFF-DF4C-4A90-9501-3957957162BC}" destId="{C52A01BA-4BA9-4599-AE61-D37AAED91FA8}" srcOrd="2" destOrd="0" presId="urn:microsoft.com/office/officeart/2005/8/layout/gear1"/>
    <dgm:cxn modelId="{9A101C0B-3E1F-4874-8F62-3C1D4CD7143A}" type="presOf" srcId="{C0681406-01B3-4B77-95D3-C5504CEB24B1}" destId="{4248C84E-6F45-4802-84B7-2706CDF54ECC}" srcOrd="2" destOrd="0" presId="urn:microsoft.com/office/officeart/2005/8/layout/gear1"/>
    <dgm:cxn modelId="{3D104755-7D53-44E2-B374-6173E1737903}" type="presOf" srcId="{F96A7BBA-8C74-4800-B8F6-855B9EBC7B7A}" destId="{DD0461DC-A3A1-4931-98B9-FB05FB6AD392}" srcOrd="0" destOrd="0" presId="urn:microsoft.com/office/officeart/2005/8/layout/gear1"/>
    <dgm:cxn modelId="{6A2F1C99-AA5C-4E00-A451-1213515938E6}" type="presOf" srcId="{B111D2E1-96EE-44D4-AE37-50F3ED176AE3}" destId="{D105EF52-44B7-4D48-A97F-FCD885F68E98}" srcOrd="0" destOrd="0" presId="urn:microsoft.com/office/officeart/2005/8/layout/gear1"/>
    <dgm:cxn modelId="{6EC2A5EE-4E71-4465-8F91-E35DFD265BCE}" type="presParOf" srcId="{6730ECF4-721F-4EF4-A0D7-2E5F05F2C12E}" destId="{D105EF52-44B7-4D48-A97F-FCD885F68E98}" srcOrd="0" destOrd="0" presId="urn:microsoft.com/office/officeart/2005/8/layout/gear1"/>
    <dgm:cxn modelId="{F249F71F-577A-47D9-B941-18D234613524}" type="presParOf" srcId="{6730ECF4-721F-4EF4-A0D7-2E5F05F2C12E}" destId="{D3882F4E-4D8D-4E9E-81C5-DC95DA9BC1AD}" srcOrd="1" destOrd="0" presId="urn:microsoft.com/office/officeart/2005/8/layout/gear1"/>
    <dgm:cxn modelId="{D9BB4016-7E65-4631-AC30-D66B66C05BB0}" type="presParOf" srcId="{6730ECF4-721F-4EF4-A0D7-2E5F05F2C12E}" destId="{C46787A7-3415-41ED-A200-A20F149ACD22}" srcOrd="2" destOrd="0" presId="urn:microsoft.com/office/officeart/2005/8/layout/gear1"/>
    <dgm:cxn modelId="{1CB03605-116E-4C80-ABB8-E0DE7F7D1432}" type="presParOf" srcId="{6730ECF4-721F-4EF4-A0D7-2E5F05F2C12E}" destId="{D8120E1E-2C4A-439A-8634-C412D0D66B6A}" srcOrd="3" destOrd="0" presId="urn:microsoft.com/office/officeart/2005/8/layout/gear1"/>
    <dgm:cxn modelId="{9EC573CA-8806-4037-A3A7-61A6549C6D28}" type="presParOf" srcId="{6730ECF4-721F-4EF4-A0D7-2E5F05F2C12E}" destId="{2F959E20-812E-4799-8B14-96A706278E43}" srcOrd="4" destOrd="0" presId="urn:microsoft.com/office/officeart/2005/8/layout/gear1"/>
    <dgm:cxn modelId="{C172AD70-8D8C-4E08-B6E1-9811C72BF2BF}" type="presParOf" srcId="{6730ECF4-721F-4EF4-A0D7-2E5F05F2C12E}" destId="{4248C84E-6F45-4802-84B7-2706CDF54ECC}" srcOrd="5" destOrd="0" presId="urn:microsoft.com/office/officeart/2005/8/layout/gear1"/>
    <dgm:cxn modelId="{865ED2CA-83B3-4C85-A119-F77DD84802B1}" type="presParOf" srcId="{6730ECF4-721F-4EF4-A0D7-2E5F05F2C12E}" destId="{CF69CE75-829F-427A-AB57-10CBE895DE7E}" srcOrd="6" destOrd="0" presId="urn:microsoft.com/office/officeart/2005/8/layout/gear1"/>
    <dgm:cxn modelId="{BEF5A882-4DC4-4DA9-B636-BC374114347C}" type="presParOf" srcId="{6730ECF4-721F-4EF4-A0D7-2E5F05F2C12E}" destId="{A8E5952A-E059-45BB-B6F5-D9F48A04305C}" srcOrd="7" destOrd="0" presId="urn:microsoft.com/office/officeart/2005/8/layout/gear1"/>
    <dgm:cxn modelId="{0B9319FB-DC98-4A33-A0CB-837E7AC309AB}" type="presParOf" srcId="{6730ECF4-721F-4EF4-A0D7-2E5F05F2C12E}" destId="{C52A01BA-4BA9-4599-AE61-D37AAED91FA8}" srcOrd="8" destOrd="0" presId="urn:microsoft.com/office/officeart/2005/8/layout/gear1"/>
    <dgm:cxn modelId="{3BD844EC-8A88-4B0A-97C3-22A1E1858C60}" type="presParOf" srcId="{6730ECF4-721F-4EF4-A0D7-2E5F05F2C12E}" destId="{A07B5287-F401-41DB-939F-99F2B032EB86}" srcOrd="9" destOrd="0" presId="urn:microsoft.com/office/officeart/2005/8/layout/gear1"/>
    <dgm:cxn modelId="{EA24C3D8-188C-4483-8767-62130B0C9936}" type="presParOf" srcId="{6730ECF4-721F-4EF4-A0D7-2E5F05F2C12E}" destId="{DD0461DC-A3A1-4931-98B9-FB05FB6AD392}" srcOrd="10" destOrd="0" presId="urn:microsoft.com/office/officeart/2005/8/layout/gear1"/>
    <dgm:cxn modelId="{427C80CA-4607-48BB-AADC-95B9FDBC2AC9}" type="presParOf" srcId="{6730ECF4-721F-4EF4-A0D7-2E5F05F2C12E}" destId="{00881EC9-BAA5-4439-B43B-D043F689935E}" srcOrd="11" destOrd="0" presId="urn:microsoft.com/office/officeart/2005/8/layout/gear1"/>
    <dgm:cxn modelId="{8F438038-4294-43C4-84A4-08780DE65CAF}" type="presParOf" srcId="{6730ECF4-721F-4EF4-A0D7-2E5F05F2C12E}" destId="{3D2D6AFC-7484-459B-A92F-99C995CB900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06EA0EB-37EC-4594-8DF5-22C984B6DA10}" type="doc">
      <dgm:prSet loTypeId="urn:microsoft.com/office/officeart/2005/8/layout/hList9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22429FD-35E6-4124-980F-F47231B55F40}">
      <dgm:prSet phldrT="[Texto]"/>
      <dgm:spPr/>
      <dgm:t>
        <a:bodyPr/>
        <a:lstStyle/>
        <a:p>
          <a:r>
            <a:rPr lang="es-ES" dirty="0"/>
            <a:t>Mercado</a:t>
          </a:r>
        </a:p>
      </dgm:t>
    </dgm:pt>
    <dgm:pt modelId="{C8B0738B-9A97-47B5-89AE-AFE1545BEA8E}" type="parTrans" cxnId="{D503494D-F08F-48FE-A495-0C32C5BFBC3F}">
      <dgm:prSet/>
      <dgm:spPr/>
      <dgm:t>
        <a:bodyPr/>
        <a:lstStyle/>
        <a:p>
          <a:endParaRPr lang="es-ES"/>
        </a:p>
      </dgm:t>
    </dgm:pt>
    <dgm:pt modelId="{E12351DB-B1A1-4DF7-8E13-5C3E45339923}" type="sibTrans" cxnId="{D503494D-F08F-48FE-A495-0C32C5BFBC3F}">
      <dgm:prSet/>
      <dgm:spPr/>
      <dgm:t>
        <a:bodyPr/>
        <a:lstStyle/>
        <a:p>
          <a:endParaRPr lang="es-ES"/>
        </a:p>
      </dgm:t>
    </dgm:pt>
    <dgm:pt modelId="{CA9A31A0-F1E4-4517-B7C9-1DC21BB48EA3}">
      <dgm:prSet phldrT="[Texto]"/>
      <dgm:spPr/>
      <dgm:t>
        <a:bodyPr/>
        <a:lstStyle/>
        <a:p>
          <a:r>
            <a:rPr lang="es-ES" dirty="0"/>
            <a:t>¿A quién le voy a vender?</a:t>
          </a:r>
        </a:p>
      </dgm:t>
    </dgm:pt>
    <dgm:pt modelId="{C0B539DF-A505-437C-8732-61872FCC22CC}" type="parTrans" cxnId="{F9CE06F7-4303-408C-9524-E5D8CB85D8DA}">
      <dgm:prSet/>
      <dgm:spPr/>
      <dgm:t>
        <a:bodyPr/>
        <a:lstStyle/>
        <a:p>
          <a:endParaRPr lang="es-ES"/>
        </a:p>
      </dgm:t>
    </dgm:pt>
    <dgm:pt modelId="{4C187322-5AB6-4559-83C7-74FBCDB94354}" type="sibTrans" cxnId="{F9CE06F7-4303-408C-9524-E5D8CB85D8DA}">
      <dgm:prSet/>
      <dgm:spPr/>
      <dgm:t>
        <a:bodyPr/>
        <a:lstStyle/>
        <a:p>
          <a:endParaRPr lang="es-ES"/>
        </a:p>
      </dgm:t>
    </dgm:pt>
    <dgm:pt modelId="{0851818E-8214-4CF7-B6F1-A8827B32D055}">
      <dgm:prSet/>
      <dgm:spPr/>
      <dgm:t>
        <a:bodyPr/>
        <a:lstStyle/>
        <a:p>
          <a:r>
            <a:rPr lang="es-ES"/>
            <a:t>¿Con quién tengo que competir?</a:t>
          </a:r>
          <a:endParaRPr lang="es-ES" dirty="0"/>
        </a:p>
      </dgm:t>
    </dgm:pt>
    <dgm:pt modelId="{F7A3ED02-1575-466D-AA9A-65326BF3766D}" type="parTrans" cxnId="{2BE4B97B-0A71-4D9A-8583-4860F7F01D9E}">
      <dgm:prSet/>
      <dgm:spPr/>
      <dgm:t>
        <a:bodyPr/>
        <a:lstStyle/>
        <a:p>
          <a:endParaRPr lang="es-ES"/>
        </a:p>
      </dgm:t>
    </dgm:pt>
    <dgm:pt modelId="{5F4C1BE0-5D7D-4622-91C8-F9FE9B3E5DE9}" type="sibTrans" cxnId="{2BE4B97B-0A71-4D9A-8583-4860F7F01D9E}">
      <dgm:prSet/>
      <dgm:spPr/>
      <dgm:t>
        <a:bodyPr/>
        <a:lstStyle/>
        <a:p>
          <a:endParaRPr lang="es-ES"/>
        </a:p>
      </dgm:t>
    </dgm:pt>
    <dgm:pt modelId="{7A4BC62F-FE9E-4AF6-8D89-D7F25E29BD46}">
      <dgm:prSet/>
      <dgm:spPr/>
      <dgm:t>
        <a:bodyPr/>
        <a:lstStyle/>
        <a:p>
          <a:r>
            <a:rPr lang="es-ES"/>
            <a:t>¿Cómo ha evolucionado este mercado?</a:t>
          </a:r>
          <a:endParaRPr lang="es-ES" dirty="0"/>
        </a:p>
      </dgm:t>
    </dgm:pt>
    <dgm:pt modelId="{41B577BA-3977-447B-B3B3-256C38CF9894}" type="parTrans" cxnId="{75640DA3-20D1-4DEC-B133-A9047754FAE6}">
      <dgm:prSet/>
      <dgm:spPr/>
      <dgm:t>
        <a:bodyPr/>
        <a:lstStyle/>
        <a:p>
          <a:endParaRPr lang="es-ES"/>
        </a:p>
      </dgm:t>
    </dgm:pt>
    <dgm:pt modelId="{39803712-3942-4669-854C-204DE624C330}" type="sibTrans" cxnId="{75640DA3-20D1-4DEC-B133-A9047754FAE6}">
      <dgm:prSet/>
      <dgm:spPr/>
      <dgm:t>
        <a:bodyPr/>
        <a:lstStyle/>
        <a:p>
          <a:endParaRPr lang="es-ES"/>
        </a:p>
      </dgm:t>
    </dgm:pt>
    <dgm:pt modelId="{0E5FD8DD-AE7E-43AC-91E4-56B8A98AAA40}">
      <dgm:prSet/>
      <dgm:spPr/>
      <dgm:t>
        <a:bodyPr/>
        <a:lstStyle/>
        <a:p>
          <a:r>
            <a:rPr lang="es-ES"/>
            <a:t>¿Cómo se espera que evolucione este mercado?</a:t>
          </a:r>
          <a:endParaRPr lang="es-ES" dirty="0"/>
        </a:p>
      </dgm:t>
    </dgm:pt>
    <dgm:pt modelId="{793B3993-5C85-42CB-9E5E-06856F862871}" type="parTrans" cxnId="{A54B3BE5-1AE7-41DB-92BE-BCBFEF4B20B9}">
      <dgm:prSet/>
      <dgm:spPr/>
      <dgm:t>
        <a:bodyPr/>
        <a:lstStyle/>
        <a:p>
          <a:endParaRPr lang="es-ES"/>
        </a:p>
      </dgm:t>
    </dgm:pt>
    <dgm:pt modelId="{F59CAB46-7B5E-4267-85FB-DAF04C79F67B}" type="sibTrans" cxnId="{A54B3BE5-1AE7-41DB-92BE-BCBFEF4B20B9}">
      <dgm:prSet/>
      <dgm:spPr/>
      <dgm:t>
        <a:bodyPr/>
        <a:lstStyle/>
        <a:p>
          <a:endParaRPr lang="es-ES"/>
        </a:p>
      </dgm:t>
    </dgm:pt>
    <dgm:pt modelId="{5FC2F173-A195-44D1-ADBD-923FE5A60ED9}" type="pres">
      <dgm:prSet presAssocID="{506EA0EB-37EC-4594-8DF5-22C984B6DA10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8C93A6AE-B7A7-4831-9806-AACBD97AD1E8}" type="pres">
      <dgm:prSet presAssocID="{F22429FD-35E6-4124-980F-F47231B55F40}" presName="posSpace" presStyleCnt="0"/>
      <dgm:spPr/>
      <dgm:t>
        <a:bodyPr/>
        <a:lstStyle/>
        <a:p>
          <a:endParaRPr lang="es-AR"/>
        </a:p>
      </dgm:t>
    </dgm:pt>
    <dgm:pt modelId="{29AA4BB4-944C-456E-9D5F-565B20E78217}" type="pres">
      <dgm:prSet presAssocID="{F22429FD-35E6-4124-980F-F47231B55F40}" presName="vertFlow" presStyleCnt="0"/>
      <dgm:spPr/>
      <dgm:t>
        <a:bodyPr/>
        <a:lstStyle/>
        <a:p>
          <a:endParaRPr lang="es-AR"/>
        </a:p>
      </dgm:t>
    </dgm:pt>
    <dgm:pt modelId="{B3E5BC6C-5623-4094-B995-0DDA2F55A94C}" type="pres">
      <dgm:prSet presAssocID="{F22429FD-35E6-4124-980F-F47231B55F40}" presName="topSpace" presStyleCnt="0"/>
      <dgm:spPr/>
      <dgm:t>
        <a:bodyPr/>
        <a:lstStyle/>
        <a:p>
          <a:endParaRPr lang="es-AR"/>
        </a:p>
      </dgm:t>
    </dgm:pt>
    <dgm:pt modelId="{4DBF6ED0-B20E-471D-9478-EBE8DAE9D5F0}" type="pres">
      <dgm:prSet presAssocID="{F22429FD-35E6-4124-980F-F47231B55F40}" presName="firstComp" presStyleCnt="0"/>
      <dgm:spPr/>
      <dgm:t>
        <a:bodyPr/>
        <a:lstStyle/>
        <a:p>
          <a:endParaRPr lang="es-AR"/>
        </a:p>
      </dgm:t>
    </dgm:pt>
    <dgm:pt modelId="{B66D9001-4D58-426F-BB57-5F4DAE5F5760}" type="pres">
      <dgm:prSet presAssocID="{F22429FD-35E6-4124-980F-F47231B55F40}" presName="firstChild" presStyleLbl="bgAccFollowNode1" presStyleIdx="0" presStyleCnt="4" custScaleX="170943"/>
      <dgm:spPr/>
      <dgm:t>
        <a:bodyPr/>
        <a:lstStyle/>
        <a:p>
          <a:endParaRPr lang="es-ES"/>
        </a:p>
      </dgm:t>
    </dgm:pt>
    <dgm:pt modelId="{EB94D229-86CD-4F30-9EBA-D866FEFDA032}" type="pres">
      <dgm:prSet presAssocID="{F22429FD-35E6-4124-980F-F47231B55F40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CC3802-27A5-45D2-8A20-1A05B631E244}" type="pres">
      <dgm:prSet presAssocID="{0851818E-8214-4CF7-B6F1-A8827B32D055}" presName="comp" presStyleCnt="0"/>
      <dgm:spPr/>
      <dgm:t>
        <a:bodyPr/>
        <a:lstStyle/>
        <a:p>
          <a:endParaRPr lang="es-AR"/>
        </a:p>
      </dgm:t>
    </dgm:pt>
    <dgm:pt modelId="{637A34B6-6880-47AA-96B1-969E79019858}" type="pres">
      <dgm:prSet presAssocID="{0851818E-8214-4CF7-B6F1-A8827B32D055}" presName="child" presStyleLbl="bgAccFollowNode1" presStyleIdx="1" presStyleCnt="4" custScaleX="170943"/>
      <dgm:spPr/>
      <dgm:t>
        <a:bodyPr/>
        <a:lstStyle/>
        <a:p>
          <a:endParaRPr lang="es-ES"/>
        </a:p>
      </dgm:t>
    </dgm:pt>
    <dgm:pt modelId="{0763AABD-BDBD-4FEB-A238-3D94A5E8BA8C}" type="pres">
      <dgm:prSet presAssocID="{0851818E-8214-4CF7-B6F1-A8827B32D055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E3C0E5-F10C-4233-A352-F433C9CEAFFE}" type="pres">
      <dgm:prSet presAssocID="{7A4BC62F-FE9E-4AF6-8D89-D7F25E29BD46}" presName="comp" presStyleCnt="0"/>
      <dgm:spPr/>
      <dgm:t>
        <a:bodyPr/>
        <a:lstStyle/>
        <a:p>
          <a:endParaRPr lang="es-AR"/>
        </a:p>
      </dgm:t>
    </dgm:pt>
    <dgm:pt modelId="{3029507E-87A3-47E2-AD89-22F48D54D4C5}" type="pres">
      <dgm:prSet presAssocID="{7A4BC62F-FE9E-4AF6-8D89-D7F25E29BD46}" presName="child" presStyleLbl="bgAccFollowNode1" presStyleIdx="2" presStyleCnt="4" custScaleX="170943"/>
      <dgm:spPr/>
      <dgm:t>
        <a:bodyPr/>
        <a:lstStyle/>
        <a:p>
          <a:endParaRPr lang="es-ES"/>
        </a:p>
      </dgm:t>
    </dgm:pt>
    <dgm:pt modelId="{07D47E7A-D481-4910-BD0E-16A9CCA99DB9}" type="pres">
      <dgm:prSet presAssocID="{7A4BC62F-FE9E-4AF6-8D89-D7F25E29BD46}" presName="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4124DB-6F8D-4C48-A5E0-D9CB285C63B7}" type="pres">
      <dgm:prSet presAssocID="{0E5FD8DD-AE7E-43AC-91E4-56B8A98AAA40}" presName="comp" presStyleCnt="0"/>
      <dgm:spPr/>
      <dgm:t>
        <a:bodyPr/>
        <a:lstStyle/>
        <a:p>
          <a:endParaRPr lang="es-AR"/>
        </a:p>
      </dgm:t>
    </dgm:pt>
    <dgm:pt modelId="{A86DC656-779B-484E-B48D-1FEB4BE88869}" type="pres">
      <dgm:prSet presAssocID="{0E5FD8DD-AE7E-43AC-91E4-56B8A98AAA40}" presName="child" presStyleLbl="bgAccFollowNode1" presStyleIdx="3" presStyleCnt="4" custScaleX="170943"/>
      <dgm:spPr/>
      <dgm:t>
        <a:bodyPr/>
        <a:lstStyle/>
        <a:p>
          <a:endParaRPr lang="es-ES"/>
        </a:p>
      </dgm:t>
    </dgm:pt>
    <dgm:pt modelId="{114FE1C3-DAD0-4A5C-BE8D-D2F724EF88D5}" type="pres">
      <dgm:prSet presAssocID="{0E5FD8DD-AE7E-43AC-91E4-56B8A98AAA40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F80549-4471-405C-8BDE-4134AC738BFD}" type="pres">
      <dgm:prSet presAssocID="{F22429FD-35E6-4124-980F-F47231B55F40}" presName="negSpace" presStyleCnt="0"/>
      <dgm:spPr/>
      <dgm:t>
        <a:bodyPr/>
        <a:lstStyle/>
        <a:p>
          <a:endParaRPr lang="es-AR"/>
        </a:p>
      </dgm:t>
    </dgm:pt>
    <dgm:pt modelId="{EC4546A1-9219-4253-A5DE-93F56ECF0398}" type="pres">
      <dgm:prSet presAssocID="{F22429FD-35E6-4124-980F-F47231B55F40}" presName="circle" presStyleLbl="node1" presStyleIdx="0" presStyleCnt="1" custScaleX="191123" custScaleY="191123" custLinFactX="-100000" custLinFactNeighborX="-108819" custLinFactNeighborY="-12472"/>
      <dgm:spPr/>
      <dgm:t>
        <a:bodyPr/>
        <a:lstStyle/>
        <a:p>
          <a:endParaRPr lang="es-ES"/>
        </a:p>
      </dgm:t>
    </dgm:pt>
  </dgm:ptLst>
  <dgm:cxnLst>
    <dgm:cxn modelId="{D503494D-F08F-48FE-A495-0C32C5BFBC3F}" srcId="{506EA0EB-37EC-4594-8DF5-22C984B6DA10}" destId="{F22429FD-35E6-4124-980F-F47231B55F40}" srcOrd="0" destOrd="0" parTransId="{C8B0738B-9A97-47B5-89AE-AFE1545BEA8E}" sibTransId="{E12351DB-B1A1-4DF7-8E13-5C3E45339923}"/>
    <dgm:cxn modelId="{A620D780-6F9A-4369-B1AF-3A5A8A2C983B}" type="presOf" srcId="{CA9A31A0-F1E4-4517-B7C9-1DC21BB48EA3}" destId="{B66D9001-4D58-426F-BB57-5F4DAE5F5760}" srcOrd="0" destOrd="0" presId="urn:microsoft.com/office/officeart/2005/8/layout/hList9"/>
    <dgm:cxn modelId="{BB22EBF5-56FF-40F1-8095-F3955708D4E2}" type="presOf" srcId="{0E5FD8DD-AE7E-43AC-91E4-56B8A98AAA40}" destId="{A86DC656-779B-484E-B48D-1FEB4BE88869}" srcOrd="0" destOrd="0" presId="urn:microsoft.com/office/officeart/2005/8/layout/hList9"/>
    <dgm:cxn modelId="{966E921D-7D63-4487-A0D0-C642AAFCD515}" type="presOf" srcId="{0E5FD8DD-AE7E-43AC-91E4-56B8A98AAA40}" destId="{114FE1C3-DAD0-4A5C-BE8D-D2F724EF88D5}" srcOrd="1" destOrd="0" presId="urn:microsoft.com/office/officeart/2005/8/layout/hList9"/>
    <dgm:cxn modelId="{1D45DDC3-F08E-4E70-BC54-966A1C9BD4C4}" type="presOf" srcId="{0851818E-8214-4CF7-B6F1-A8827B32D055}" destId="{637A34B6-6880-47AA-96B1-969E79019858}" srcOrd="0" destOrd="0" presId="urn:microsoft.com/office/officeart/2005/8/layout/hList9"/>
    <dgm:cxn modelId="{F9CE06F7-4303-408C-9524-E5D8CB85D8DA}" srcId="{F22429FD-35E6-4124-980F-F47231B55F40}" destId="{CA9A31A0-F1E4-4517-B7C9-1DC21BB48EA3}" srcOrd="0" destOrd="0" parTransId="{C0B539DF-A505-437C-8732-61872FCC22CC}" sibTransId="{4C187322-5AB6-4559-83C7-74FBCDB94354}"/>
    <dgm:cxn modelId="{83C257CB-D491-4144-AC1D-AB4985E4B324}" type="presOf" srcId="{506EA0EB-37EC-4594-8DF5-22C984B6DA10}" destId="{5FC2F173-A195-44D1-ADBD-923FE5A60ED9}" srcOrd="0" destOrd="0" presId="urn:microsoft.com/office/officeart/2005/8/layout/hList9"/>
    <dgm:cxn modelId="{CAEB21C7-43F8-4BB8-8769-78E02A347FF6}" type="presOf" srcId="{7A4BC62F-FE9E-4AF6-8D89-D7F25E29BD46}" destId="{07D47E7A-D481-4910-BD0E-16A9CCA99DB9}" srcOrd="1" destOrd="0" presId="urn:microsoft.com/office/officeart/2005/8/layout/hList9"/>
    <dgm:cxn modelId="{2BE4B97B-0A71-4D9A-8583-4860F7F01D9E}" srcId="{F22429FD-35E6-4124-980F-F47231B55F40}" destId="{0851818E-8214-4CF7-B6F1-A8827B32D055}" srcOrd="1" destOrd="0" parTransId="{F7A3ED02-1575-466D-AA9A-65326BF3766D}" sibTransId="{5F4C1BE0-5D7D-4622-91C8-F9FE9B3E5DE9}"/>
    <dgm:cxn modelId="{3D740E20-AE1A-47E0-917E-18C37E3A687D}" type="presOf" srcId="{CA9A31A0-F1E4-4517-B7C9-1DC21BB48EA3}" destId="{EB94D229-86CD-4F30-9EBA-D866FEFDA032}" srcOrd="1" destOrd="0" presId="urn:microsoft.com/office/officeart/2005/8/layout/hList9"/>
    <dgm:cxn modelId="{A4124BAA-FC83-46AE-81AC-D7C52BDC017B}" type="presOf" srcId="{F22429FD-35E6-4124-980F-F47231B55F40}" destId="{EC4546A1-9219-4253-A5DE-93F56ECF0398}" srcOrd="0" destOrd="0" presId="urn:microsoft.com/office/officeart/2005/8/layout/hList9"/>
    <dgm:cxn modelId="{75640DA3-20D1-4DEC-B133-A9047754FAE6}" srcId="{F22429FD-35E6-4124-980F-F47231B55F40}" destId="{7A4BC62F-FE9E-4AF6-8D89-D7F25E29BD46}" srcOrd="2" destOrd="0" parTransId="{41B577BA-3977-447B-B3B3-256C38CF9894}" sibTransId="{39803712-3942-4669-854C-204DE624C330}"/>
    <dgm:cxn modelId="{93B262B2-227B-4E07-B253-18BF1FCE8B1E}" type="presOf" srcId="{7A4BC62F-FE9E-4AF6-8D89-D7F25E29BD46}" destId="{3029507E-87A3-47E2-AD89-22F48D54D4C5}" srcOrd="0" destOrd="0" presId="urn:microsoft.com/office/officeart/2005/8/layout/hList9"/>
    <dgm:cxn modelId="{A54B3BE5-1AE7-41DB-92BE-BCBFEF4B20B9}" srcId="{F22429FD-35E6-4124-980F-F47231B55F40}" destId="{0E5FD8DD-AE7E-43AC-91E4-56B8A98AAA40}" srcOrd="3" destOrd="0" parTransId="{793B3993-5C85-42CB-9E5E-06856F862871}" sibTransId="{F59CAB46-7B5E-4267-85FB-DAF04C79F67B}"/>
    <dgm:cxn modelId="{D70BFB9B-84FD-49B2-97F5-E05613B99FAB}" type="presOf" srcId="{0851818E-8214-4CF7-B6F1-A8827B32D055}" destId="{0763AABD-BDBD-4FEB-A238-3D94A5E8BA8C}" srcOrd="1" destOrd="0" presId="urn:microsoft.com/office/officeart/2005/8/layout/hList9"/>
    <dgm:cxn modelId="{7D932454-B1C5-49AD-997C-C49F75AB3629}" type="presParOf" srcId="{5FC2F173-A195-44D1-ADBD-923FE5A60ED9}" destId="{8C93A6AE-B7A7-4831-9806-AACBD97AD1E8}" srcOrd="0" destOrd="0" presId="urn:microsoft.com/office/officeart/2005/8/layout/hList9"/>
    <dgm:cxn modelId="{146C3204-5C91-401A-BD43-16852F70F2E0}" type="presParOf" srcId="{5FC2F173-A195-44D1-ADBD-923FE5A60ED9}" destId="{29AA4BB4-944C-456E-9D5F-565B20E78217}" srcOrd="1" destOrd="0" presId="urn:microsoft.com/office/officeart/2005/8/layout/hList9"/>
    <dgm:cxn modelId="{15E9C459-CA83-46CE-824F-1867947F94BC}" type="presParOf" srcId="{29AA4BB4-944C-456E-9D5F-565B20E78217}" destId="{B3E5BC6C-5623-4094-B995-0DDA2F55A94C}" srcOrd="0" destOrd="0" presId="urn:microsoft.com/office/officeart/2005/8/layout/hList9"/>
    <dgm:cxn modelId="{C6E501F2-8DC1-40E9-B854-02B364F823BC}" type="presParOf" srcId="{29AA4BB4-944C-456E-9D5F-565B20E78217}" destId="{4DBF6ED0-B20E-471D-9478-EBE8DAE9D5F0}" srcOrd="1" destOrd="0" presId="urn:microsoft.com/office/officeart/2005/8/layout/hList9"/>
    <dgm:cxn modelId="{FF848686-9672-44E3-94E5-BB0E9452E038}" type="presParOf" srcId="{4DBF6ED0-B20E-471D-9478-EBE8DAE9D5F0}" destId="{B66D9001-4D58-426F-BB57-5F4DAE5F5760}" srcOrd="0" destOrd="0" presId="urn:microsoft.com/office/officeart/2005/8/layout/hList9"/>
    <dgm:cxn modelId="{58BBFC4C-1E43-4A84-9BCF-9A1CBADF21E5}" type="presParOf" srcId="{4DBF6ED0-B20E-471D-9478-EBE8DAE9D5F0}" destId="{EB94D229-86CD-4F30-9EBA-D866FEFDA032}" srcOrd="1" destOrd="0" presId="urn:microsoft.com/office/officeart/2005/8/layout/hList9"/>
    <dgm:cxn modelId="{F8CC287C-2ED6-45F1-A30C-89457DEA0FEE}" type="presParOf" srcId="{29AA4BB4-944C-456E-9D5F-565B20E78217}" destId="{21CC3802-27A5-45D2-8A20-1A05B631E244}" srcOrd="2" destOrd="0" presId="urn:microsoft.com/office/officeart/2005/8/layout/hList9"/>
    <dgm:cxn modelId="{98D96A56-CAB1-4A00-B42E-1335D155CA07}" type="presParOf" srcId="{21CC3802-27A5-45D2-8A20-1A05B631E244}" destId="{637A34B6-6880-47AA-96B1-969E79019858}" srcOrd="0" destOrd="0" presId="urn:microsoft.com/office/officeart/2005/8/layout/hList9"/>
    <dgm:cxn modelId="{A5B838AF-6426-4CEC-BA33-7B38D23FB20A}" type="presParOf" srcId="{21CC3802-27A5-45D2-8A20-1A05B631E244}" destId="{0763AABD-BDBD-4FEB-A238-3D94A5E8BA8C}" srcOrd="1" destOrd="0" presId="urn:microsoft.com/office/officeart/2005/8/layout/hList9"/>
    <dgm:cxn modelId="{6D89AFB3-C683-425D-B52B-73E761BCA000}" type="presParOf" srcId="{29AA4BB4-944C-456E-9D5F-565B20E78217}" destId="{8DE3C0E5-F10C-4233-A352-F433C9CEAFFE}" srcOrd="3" destOrd="0" presId="urn:microsoft.com/office/officeart/2005/8/layout/hList9"/>
    <dgm:cxn modelId="{CCA88109-A6C0-4C78-9933-97683A039535}" type="presParOf" srcId="{8DE3C0E5-F10C-4233-A352-F433C9CEAFFE}" destId="{3029507E-87A3-47E2-AD89-22F48D54D4C5}" srcOrd="0" destOrd="0" presId="urn:microsoft.com/office/officeart/2005/8/layout/hList9"/>
    <dgm:cxn modelId="{CDF3032E-6428-4C40-9DB7-C126C06F0065}" type="presParOf" srcId="{8DE3C0E5-F10C-4233-A352-F433C9CEAFFE}" destId="{07D47E7A-D481-4910-BD0E-16A9CCA99DB9}" srcOrd="1" destOrd="0" presId="urn:microsoft.com/office/officeart/2005/8/layout/hList9"/>
    <dgm:cxn modelId="{6DEDDAF9-87AA-410B-B93D-FB0EA33F396E}" type="presParOf" srcId="{29AA4BB4-944C-456E-9D5F-565B20E78217}" destId="{F14124DB-6F8D-4C48-A5E0-D9CB285C63B7}" srcOrd="4" destOrd="0" presId="urn:microsoft.com/office/officeart/2005/8/layout/hList9"/>
    <dgm:cxn modelId="{4842D3D4-9C91-4042-9F41-B3470AFCD19A}" type="presParOf" srcId="{F14124DB-6F8D-4C48-A5E0-D9CB285C63B7}" destId="{A86DC656-779B-484E-B48D-1FEB4BE88869}" srcOrd="0" destOrd="0" presId="urn:microsoft.com/office/officeart/2005/8/layout/hList9"/>
    <dgm:cxn modelId="{DEDFBC07-CAA4-4B59-8CFF-EF81143BE191}" type="presParOf" srcId="{F14124DB-6F8D-4C48-A5E0-D9CB285C63B7}" destId="{114FE1C3-DAD0-4A5C-BE8D-D2F724EF88D5}" srcOrd="1" destOrd="0" presId="urn:microsoft.com/office/officeart/2005/8/layout/hList9"/>
    <dgm:cxn modelId="{E8220E91-1806-4AD8-9C07-91724C7830F0}" type="presParOf" srcId="{5FC2F173-A195-44D1-ADBD-923FE5A60ED9}" destId="{B7F80549-4471-405C-8BDE-4134AC738BFD}" srcOrd="2" destOrd="0" presId="urn:microsoft.com/office/officeart/2005/8/layout/hList9"/>
    <dgm:cxn modelId="{C786C754-1A38-470B-9017-E7C42C886D59}" type="presParOf" srcId="{5FC2F173-A195-44D1-ADBD-923FE5A60ED9}" destId="{EC4546A1-9219-4253-A5DE-93F56ECF0398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06EA0EB-37EC-4594-8DF5-22C984B6DA10}" type="doc">
      <dgm:prSet loTypeId="urn:microsoft.com/office/officeart/2005/8/layout/hList9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22429FD-35E6-4124-980F-F47231B55F40}">
      <dgm:prSet phldrT="[Texto]" custT="1"/>
      <dgm:spPr/>
      <dgm:t>
        <a:bodyPr/>
        <a:lstStyle/>
        <a:p>
          <a:r>
            <a:rPr lang="es-ES" sz="1800" smtClean="0"/>
            <a:t>Recursos</a:t>
          </a:r>
          <a:endParaRPr lang="es-ES" sz="1800" dirty="0"/>
        </a:p>
      </dgm:t>
    </dgm:pt>
    <dgm:pt modelId="{C8B0738B-9A97-47B5-89AE-AFE1545BEA8E}" type="parTrans" cxnId="{D503494D-F08F-48FE-A495-0C32C5BFBC3F}">
      <dgm:prSet/>
      <dgm:spPr/>
      <dgm:t>
        <a:bodyPr/>
        <a:lstStyle/>
        <a:p>
          <a:endParaRPr lang="es-ES" sz="1600"/>
        </a:p>
      </dgm:t>
    </dgm:pt>
    <dgm:pt modelId="{E12351DB-B1A1-4DF7-8E13-5C3E45339923}" type="sibTrans" cxnId="{D503494D-F08F-48FE-A495-0C32C5BFBC3F}">
      <dgm:prSet/>
      <dgm:spPr/>
      <dgm:t>
        <a:bodyPr/>
        <a:lstStyle/>
        <a:p>
          <a:endParaRPr lang="es-ES" sz="1600"/>
        </a:p>
      </dgm:t>
    </dgm:pt>
    <dgm:pt modelId="{CA9A31A0-F1E4-4517-B7C9-1DC21BB48EA3}">
      <dgm:prSet phldrT="[Texto]" custT="1"/>
      <dgm:spPr/>
      <dgm:t>
        <a:bodyPr/>
        <a:lstStyle/>
        <a:p>
          <a:r>
            <a:rPr lang="es-ES" sz="1600"/>
            <a:t>¿Qué necesito?</a:t>
          </a:r>
          <a:endParaRPr lang="es-ES" sz="1600" dirty="0"/>
        </a:p>
      </dgm:t>
    </dgm:pt>
    <dgm:pt modelId="{C0B539DF-A505-437C-8732-61872FCC22CC}" type="parTrans" cxnId="{F9CE06F7-4303-408C-9524-E5D8CB85D8DA}">
      <dgm:prSet/>
      <dgm:spPr/>
      <dgm:t>
        <a:bodyPr/>
        <a:lstStyle/>
        <a:p>
          <a:endParaRPr lang="es-ES" sz="1600"/>
        </a:p>
      </dgm:t>
    </dgm:pt>
    <dgm:pt modelId="{4C187322-5AB6-4559-83C7-74FBCDB94354}" type="sibTrans" cxnId="{F9CE06F7-4303-408C-9524-E5D8CB85D8DA}">
      <dgm:prSet/>
      <dgm:spPr/>
      <dgm:t>
        <a:bodyPr/>
        <a:lstStyle/>
        <a:p>
          <a:endParaRPr lang="es-ES" sz="1600"/>
        </a:p>
      </dgm:t>
    </dgm:pt>
    <dgm:pt modelId="{7A148BD0-F34F-46AC-8B64-6C5C61688241}">
      <dgm:prSet custT="1"/>
      <dgm:spPr/>
      <dgm:t>
        <a:bodyPr/>
        <a:lstStyle/>
        <a:p>
          <a:r>
            <a:rPr lang="es-ES" sz="1600" dirty="0"/>
            <a:t>¿Qué puedo poner a disposición del emprendimiento?</a:t>
          </a:r>
        </a:p>
      </dgm:t>
    </dgm:pt>
    <dgm:pt modelId="{163BFD4D-B91A-4430-963E-9A45521A7562}" type="parTrans" cxnId="{FCE5EEAC-A02A-4DE9-96A6-577662D7D603}">
      <dgm:prSet/>
      <dgm:spPr/>
      <dgm:t>
        <a:bodyPr/>
        <a:lstStyle/>
        <a:p>
          <a:endParaRPr lang="es-ES" sz="1600"/>
        </a:p>
      </dgm:t>
    </dgm:pt>
    <dgm:pt modelId="{E9666E43-80FF-4ECA-AAE3-5AFED65297FF}" type="sibTrans" cxnId="{FCE5EEAC-A02A-4DE9-96A6-577662D7D603}">
      <dgm:prSet/>
      <dgm:spPr/>
      <dgm:t>
        <a:bodyPr/>
        <a:lstStyle/>
        <a:p>
          <a:endParaRPr lang="es-ES" sz="1600"/>
        </a:p>
      </dgm:t>
    </dgm:pt>
    <dgm:pt modelId="{83E7036D-F606-4BAD-94EA-5989EEE0E3CA}">
      <dgm:prSet custT="1"/>
      <dgm:spPr/>
      <dgm:t>
        <a:bodyPr/>
        <a:lstStyle/>
        <a:p>
          <a:r>
            <a:rPr lang="es-ES" sz="1600"/>
            <a:t>¿A quién puedo incorporar a mi red de contactos?</a:t>
          </a:r>
          <a:endParaRPr lang="es-ES" sz="1600" dirty="0"/>
        </a:p>
      </dgm:t>
    </dgm:pt>
    <dgm:pt modelId="{EA545804-3786-469F-97CB-BDFBAAB296F6}" type="parTrans" cxnId="{FACE8303-C643-437D-A05D-50551FC88D49}">
      <dgm:prSet/>
      <dgm:spPr/>
      <dgm:t>
        <a:bodyPr/>
        <a:lstStyle/>
        <a:p>
          <a:endParaRPr lang="es-ES" sz="1600"/>
        </a:p>
      </dgm:t>
    </dgm:pt>
    <dgm:pt modelId="{614C7F21-56D1-49AE-9B42-43049BE22755}" type="sibTrans" cxnId="{FACE8303-C643-437D-A05D-50551FC88D49}">
      <dgm:prSet/>
      <dgm:spPr/>
      <dgm:t>
        <a:bodyPr/>
        <a:lstStyle/>
        <a:p>
          <a:endParaRPr lang="es-ES" sz="1600"/>
        </a:p>
      </dgm:t>
    </dgm:pt>
    <dgm:pt modelId="{4B544561-B609-4D89-B0B1-A41AE087B83B}">
      <dgm:prSet custT="1"/>
      <dgm:spPr/>
      <dgm:t>
        <a:bodyPr/>
        <a:lstStyle/>
        <a:p>
          <a:r>
            <a:rPr lang="es-ES" sz="1600" dirty="0"/>
            <a:t>¿Cuáles son las normativas municipales, provinciales y nacionales que regulan la actividad que pretendo desarrollar?</a:t>
          </a:r>
        </a:p>
      </dgm:t>
    </dgm:pt>
    <dgm:pt modelId="{69EB4A30-79CB-42B4-9A7C-2679335C2285}" type="parTrans" cxnId="{F7A7A23B-BAC2-4910-8294-055BCF587E98}">
      <dgm:prSet/>
      <dgm:spPr/>
      <dgm:t>
        <a:bodyPr/>
        <a:lstStyle/>
        <a:p>
          <a:endParaRPr lang="es-ES" sz="1600"/>
        </a:p>
      </dgm:t>
    </dgm:pt>
    <dgm:pt modelId="{953E5169-A7FB-4352-9B8E-22857566EE67}" type="sibTrans" cxnId="{F7A7A23B-BAC2-4910-8294-055BCF587E98}">
      <dgm:prSet/>
      <dgm:spPr/>
      <dgm:t>
        <a:bodyPr/>
        <a:lstStyle/>
        <a:p>
          <a:endParaRPr lang="es-ES" sz="1600"/>
        </a:p>
      </dgm:t>
    </dgm:pt>
    <dgm:pt modelId="{5FC2F173-A195-44D1-ADBD-923FE5A60ED9}" type="pres">
      <dgm:prSet presAssocID="{506EA0EB-37EC-4594-8DF5-22C984B6DA10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8C93A6AE-B7A7-4831-9806-AACBD97AD1E8}" type="pres">
      <dgm:prSet presAssocID="{F22429FD-35E6-4124-980F-F47231B55F40}" presName="posSpace" presStyleCnt="0"/>
      <dgm:spPr/>
      <dgm:t>
        <a:bodyPr/>
        <a:lstStyle/>
        <a:p>
          <a:endParaRPr lang="es-AR"/>
        </a:p>
      </dgm:t>
    </dgm:pt>
    <dgm:pt modelId="{29AA4BB4-944C-456E-9D5F-565B20E78217}" type="pres">
      <dgm:prSet presAssocID="{F22429FD-35E6-4124-980F-F47231B55F40}" presName="vertFlow" presStyleCnt="0"/>
      <dgm:spPr/>
      <dgm:t>
        <a:bodyPr/>
        <a:lstStyle/>
        <a:p>
          <a:endParaRPr lang="es-AR"/>
        </a:p>
      </dgm:t>
    </dgm:pt>
    <dgm:pt modelId="{B3E5BC6C-5623-4094-B995-0DDA2F55A94C}" type="pres">
      <dgm:prSet presAssocID="{F22429FD-35E6-4124-980F-F47231B55F40}" presName="topSpace" presStyleCnt="0"/>
      <dgm:spPr/>
      <dgm:t>
        <a:bodyPr/>
        <a:lstStyle/>
        <a:p>
          <a:endParaRPr lang="es-AR"/>
        </a:p>
      </dgm:t>
    </dgm:pt>
    <dgm:pt modelId="{4DBF6ED0-B20E-471D-9478-EBE8DAE9D5F0}" type="pres">
      <dgm:prSet presAssocID="{F22429FD-35E6-4124-980F-F47231B55F40}" presName="firstComp" presStyleCnt="0"/>
      <dgm:spPr/>
      <dgm:t>
        <a:bodyPr/>
        <a:lstStyle/>
        <a:p>
          <a:endParaRPr lang="es-AR"/>
        </a:p>
      </dgm:t>
    </dgm:pt>
    <dgm:pt modelId="{B66D9001-4D58-426F-BB57-5F4DAE5F5760}" type="pres">
      <dgm:prSet presAssocID="{F22429FD-35E6-4124-980F-F47231B55F40}" presName="firstChild" presStyleLbl="bgAccFollowNode1" presStyleIdx="0" presStyleCnt="4" custScaleX="199929"/>
      <dgm:spPr/>
      <dgm:t>
        <a:bodyPr/>
        <a:lstStyle/>
        <a:p>
          <a:endParaRPr lang="es-ES"/>
        </a:p>
      </dgm:t>
    </dgm:pt>
    <dgm:pt modelId="{EB94D229-86CD-4F30-9EBA-D866FEFDA032}" type="pres">
      <dgm:prSet presAssocID="{F22429FD-35E6-4124-980F-F47231B55F40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925566-0387-4B73-8165-4AF335014DA5}" type="pres">
      <dgm:prSet presAssocID="{7A148BD0-F34F-46AC-8B64-6C5C61688241}" presName="comp" presStyleCnt="0"/>
      <dgm:spPr/>
      <dgm:t>
        <a:bodyPr/>
        <a:lstStyle/>
        <a:p>
          <a:endParaRPr lang="es-AR"/>
        </a:p>
      </dgm:t>
    </dgm:pt>
    <dgm:pt modelId="{B904C36C-165D-42AC-A739-55F872A5F22E}" type="pres">
      <dgm:prSet presAssocID="{7A148BD0-F34F-46AC-8B64-6C5C61688241}" presName="child" presStyleLbl="bgAccFollowNode1" presStyleIdx="1" presStyleCnt="4" custScaleX="200654"/>
      <dgm:spPr/>
      <dgm:t>
        <a:bodyPr/>
        <a:lstStyle/>
        <a:p>
          <a:endParaRPr lang="es-ES"/>
        </a:p>
      </dgm:t>
    </dgm:pt>
    <dgm:pt modelId="{93C53E60-146B-47A1-A2CA-E7C50401F6DF}" type="pres">
      <dgm:prSet presAssocID="{7A148BD0-F34F-46AC-8B64-6C5C61688241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F4A723-97B1-4F96-A4C0-95D53AA3D2EB}" type="pres">
      <dgm:prSet presAssocID="{83E7036D-F606-4BAD-94EA-5989EEE0E3CA}" presName="comp" presStyleCnt="0"/>
      <dgm:spPr/>
      <dgm:t>
        <a:bodyPr/>
        <a:lstStyle/>
        <a:p>
          <a:endParaRPr lang="es-AR"/>
        </a:p>
      </dgm:t>
    </dgm:pt>
    <dgm:pt modelId="{6EBAAB5A-AB7B-4F71-AB47-6992A9E99510}" type="pres">
      <dgm:prSet presAssocID="{83E7036D-F606-4BAD-94EA-5989EEE0E3CA}" presName="child" presStyleLbl="bgAccFollowNode1" presStyleIdx="2" presStyleCnt="4" custScaleX="200654"/>
      <dgm:spPr/>
      <dgm:t>
        <a:bodyPr/>
        <a:lstStyle/>
        <a:p>
          <a:endParaRPr lang="es-ES"/>
        </a:p>
      </dgm:t>
    </dgm:pt>
    <dgm:pt modelId="{452A6FB9-9B62-456D-940B-095845EB75F6}" type="pres">
      <dgm:prSet presAssocID="{83E7036D-F606-4BAD-94EA-5989EEE0E3CA}" presName="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9273FD-4A18-4A19-B602-783F7889B6E7}" type="pres">
      <dgm:prSet presAssocID="{4B544561-B609-4D89-B0B1-A41AE087B83B}" presName="comp" presStyleCnt="0"/>
      <dgm:spPr/>
      <dgm:t>
        <a:bodyPr/>
        <a:lstStyle/>
        <a:p>
          <a:endParaRPr lang="es-AR"/>
        </a:p>
      </dgm:t>
    </dgm:pt>
    <dgm:pt modelId="{2492CD24-192A-493E-925B-5C358D4C6F75}" type="pres">
      <dgm:prSet presAssocID="{4B544561-B609-4D89-B0B1-A41AE087B83B}" presName="child" presStyleLbl="bgAccFollowNode1" presStyleIdx="3" presStyleCnt="4" custScaleX="200654"/>
      <dgm:spPr/>
      <dgm:t>
        <a:bodyPr/>
        <a:lstStyle/>
        <a:p>
          <a:endParaRPr lang="es-ES"/>
        </a:p>
      </dgm:t>
    </dgm:pt>
    <dgm:pt modelId="{353BD567-44E7-4F7B-973A-F00DC17D60C0}" type="pres">
      <dgm:prSet presAssocID="{4B544561-B609-4D89-B0B1-A41AE087B83B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F80549-4471-405C-8BDE-4134AC738BFD}" type="pres">
      <dgm:prSet presAssocID="{F22429FD-35E6-4124-980F-F47231B55F40}" presName="negSpace" presStyleCnt="0"/>
      <dgm:spPr/>
      <dgm:t>
        <a:bodyPr/>
        <a:lstStyle/>
        <a:p>
          <a:endParaRPr lang="es-AR"/>
        </a:p>
      </dgm:t>
    </dgm:pt>
    <dgm:pt modelId="{EC4546A1-9219-4253-A5DE-93F56ECF0398}" type="pres">
      <dgm:prSet presAssocID="{F22429FD-35E6-4124-980F-F47231B55F40}" presName="circle" presStyleLbl="node1" presStyleIdx="0" presStyleCnt="1" custScaleX="191123" custScaleY="191123" custLinFactX="-100000" custLinFactNeighborX="-198009" custLinFactNeighborY="12706"/>
      <dgm:spPr/>
      <dgm:t>
        <a:bodyPr/>
        <a:lstStyle/>
        <a:p>
          <a:endParaRPr lang="es-ES"/>
        </a:p>
      </dgm:t>
    </dgm:pt>
  </dgm:ptLst>
  <dgm:cxnLst>
    <dgm:cxn modelId="{22F4A8BF-AC6B-46FE-9CBA-E360BA8035B6}" type="presOf" srcId="{4B544561-B609-4D89-B0B1-A41AE087B83B}" destId="{2492CD24-192A-493E-925B-5C358D4C6F75}" srcOrd="0" destOrd="0" presId="urn:microsoft.com/office/officeart/2005/8/layout/hList9"/>
    <dgm:cxn modelId="{D503494D-F08F-48FE-A495-0C32C5BFBC3F}" srcId="{506EA0EB-37EC-4594-8DF5-22C984B6DA10}" destId="{F22429FD-35E6-4124-980F-F47231B55F40}" srcOrd="0" destOrd="0" parTransId="{C8B0738B-9A97-47B5-89AE-AFE1545BEA8E}" sibTransId="{E12351DB-B1A1-4DF7-8E13-5C3E45339923}"/>
    <dgm:cxn modelId="{67D17E46-6BD0-4C50-9E55-291CA6477D01}" type="presOf" srcId="{7A148BD0-F34F-46AC-8B64-6C5C61688241}" destId="{93C53E60-146B-47A1-A2CA-E7C50401F6DF}" srcOrd="1" destOrd="0" presId="urn:microsoft.com/office/officeart/2005/8/layout/hList9"/>
    <dgm:cxn modelId="{1F9830A9-FF43-412D-9DAA-223D96E8FB96}" type="presOf" srcId="{7A148BD0-F34F-46AC-8B64-6C5C61688241}" destId="{B904C36C-165D-42AC-A739-55F872A5F22E}" srcOrd="0" destOrd="0" presId="urn:microsoft.com/office/officeart/2005/8/layout/hList9"/>
    <dgm:cxn modelId="{56A0E380-D016-4BB5-82A9-44AFA1F0E925}" type="presOf" srcId="{4B544561-B609-4D89-B0B1-A41AE087B83B}" destId="{353BD567-44E7-4F7B-973A-F00DC17D60C0}" srcOrd="1" destOrd="0" presId="urn:microsoft.com/office/officeart/2005/8/layout/hList9"/>
    <dgm:cxn modelId="{F9CE06F7-4303-408C-9524-E5D8CB85D8DA}" srcId="{F22429FD-35E6-4124-980F-F47231B55F40}" destId="{CA9A31A0-F1E4-4517-B7C9-1DC21BB48EA3}" srcOrd="0" destOrd="0" parTransId="{C0B539DF-A505-437C-8732-61872FCC22CC}" sibTransId="{4C187322-5AB6-4559-83C7-74FBCDB94354}"/>
    <dgm:cxn modelId="{FCE5EEAC-A02A-4DE9-96A6-577662D7D603}" srcId="{F22429FD-35E6-4124-980F-F47231B55F40}" destId="{7A148BD0-F34F-46AC-8B64-6C5C61688241}" srcOrd="1" destOrd="0" parTransId="{163BFD4D-B91A-4430-963E-9A45521A7562}" sibTransId="{E9666E43-80FF-4ECA-AAE3-5AFED65297FF}"/>
    <dgm:cxn modelId="{F7A7A23B-BAC2-4910-8294-055BCF587E98}" srcId="{F22429FD-35E6-4124-980F-F47231B55F40}" destId="{4B544561-B609-4D89-B0B1-A41AE087B83B}" srcOrd="3" destOrd="0" parTransId="{69EB4A30-79CB-42B4-9A7C-2679335C2285}" sibTransId="{953E5169-A7FB-4352-9B8E-22857566EE67}"/>
    <dgm:cxn modelId="{84A361C0-8734-4940-A432-10D0769B62CE}" type="presOf" srcId="{CA9A31A0-F1E4-4517-B7C9-1DC21BB48EA3}" destId="{EB94D229-86CD-4F30-9EBA-D866FEFDA032}" srcOrd="1" destOrd="0" presId="urn:microsoft.com/office/officeart/2005/8/layout/hList9"/>
    <dgm:cxn modelId="{FACE8303-C643-437D-A05D-50551FC88D49}" srcId="{F22429FD-35E6-4124-980F-F47231B55F40}" destId="{83E7036D-F606-4BAD-94EA-5989EEE0E3CA}" srcOrd="2" destOrd="0" parTransId="{EA545804-3786-469F-97CB-BDFBAAB296F6}" sibTransId="{614C7F21-56D1-49AE-9B42-43049BE22755}"/>
    <dgm:cxn modelId="{F7B2682A-8C1C-409C-AE98-4D4AAE93D3C1}" type="presOf" srcId="{83E7036D-F606-4BAD-94EA-5989EEE0E3CA}" destId="{6EBAAB5A-AB7B-4F71-AB47-6992A9E99510}" srcOrd="0" destOrd="0" presId="urn:microsoft.com/office/officeart/2005/8/layout/hList9"/>
    <dgm:cxn modelId="{5E356CE8-D74D-419B-8998-AD055992891D}" type="presOf" srcId="{CA9A31A0-F1E4-4517-B7C9-1DC21BB48EA3}" destId="{B66D9001-4D58-426F-BB57-5F4DAE5F5760}" srcOrd="0" destOrd="0" presId="urn:microsoft.com/office/officeart/2005/8/layout/hList9"/>
    <dgm:cxn modelId="{0A0EA688-917F-42FD-BE2A-F43522CF1C21}" type="presOf" srcId="{83E7036D-F606-4BAD-94EA-5989EEE0E3CA}" destId="{452A6FB9-9B62-456D-940B-095845EB75F6}" srcOrd="1" destOrd="0" presId="urn:microsoft.com/office/officeart/2005/8/layout/hList9"/>
    <dgm:cxn modelId="{97DD07FA-9B7B-4B47-8366-98A68C3F6F59}" type="presOf" srcId="{506EA0EB-37EC-4594-8DF5-22C984B6DA10}" destId="{5FC2F173-A195-44D1-ADBD-923FE5A60ED9}" srcOrd="0" destOrd="0" presId="urn:microsoft.com/office/officeart/2005/8/layout/hList9"/>
    <dgm:cxn modelId="{982F05B0-5111-40D3-BFB0-4E053C0FB580}" type="presOf" srcId="{F22429FD-35E6-4124-980F-F47231B55F40}" destId="{EC4546A1-9219-4253-A5DE-93F56ECF0398}" srcOrd="0" destOrd="0" presId="urn:microsoft.com/office/officeart/2005/8/layout/hList9"/>
    <dgm:cxn modelId="{3CFA42CD-E29D-4888-A3FE-E56ABB2B1DC2}" type="presParOf" srcId="{5FC2F173-A195-44D1-ADBD-923FE5A60ED9}" destId="{8C93A6AE-B7A7-4831-9806-AACBD97AD1E8}" srcOrd="0" destOrd="0" presId="urn:microsoft.com/office/officeart/2005/8/layout/hList9"/>
    <dgm:cxn modelId="{08B987EA-EC9A-49F5-B07E-E78E8683DBAF}" type="presParOf" srcId="{5FC2F173-A195-44D1-ADBD-923FE5A60ED9}" destId="{29AA4BB4-944C-456E-9D5F-565B20E78217}" srcOrd="1" destOrd="0" presId="urn:microsoft.com/office/officeart/2005/8/layout/hList9"/>
    <dgm:cxn modelId="{8CFA052C-3500-447E-AB03-470D0C354707}" type="presParOf" srcId="{29AA4BB4-944C-456E-9D5F-565B20E78217}" destId="{B3E5BC6C-5623-4094-B995-0DDA2F55A94C}" srcOrd="0" destOrd="0" presId="urn:microsoft.com/office/officeart/2005/8/layout/hList9"/>
    <dgm:cxn modelId="{B34C510D-3064-407B-9D11-1D13E2E9A23A}" type="presParOf" srcId="{29AA4BB4-944C-456E-9D5F-565B20E78217}" destId="{4DBF6ED0-B20E-471D-9478-EBE8DAE9D5F0}" srcOrd="1" destOrd="0" presId="urn:microsoft.com/office/officeart/2005/8/layout/hList9"/>
    <dgm:cxn modelId="{99379409-20F0-466F-8B23-2FF7A70465CE}" type="presParOf" srcId="{4DBF6ED0-B20E-471D-9478-EBE8DAE9D5F0}" destId="{B66D9001-4D58-426F-BB57-5F4DAE5F5760}" srcOrd="0" destOrd="0" presId="urn:microsoft.com/office/officeart/2005/8/layout/hList9"/>
    <dgm:cxn modelId="{9A73447D-1FD0-4C17-B570-5C6E3F433387}" type="presParOf" srcId="{4DBF6ED0-B20E-471D-9478-EBE8DAE9D5F0}" destId="{EB94D229-86CD-4F30-9EBA-D866FEFDA032}" srcOrd="1" destOrd="0" presId="urn:microsoft.com/office/officeart/2005/8/layout/hList9"/>
    <dgm:cxn modelId="{FBF4597E-3111-46FB-8581-A9DC2CF8B3EB}" type="presParOf" srcId="{29AA4BB4-944C-456E-9D5F-565B20E78217}" destId="{9F925566-0387-4B73-8165-4AF335014DA5}" srcOrd="2" destOrd="0" presId="urn:microsoft.com/office/officeart/2005/8/layout/hList9"/>
    <dgm:cxn modelId="{6544EE83-296C-42ED-8DA9-C3C6D7471AD0}" type="presParOf" srcId="{9F925566-0387-4B73-8165-4AF335014DA5}" destId="{B904C36C-165D-42AC-A739-55F872A5F22E}" srcOrd="0" destOrd="0" presId="urn:microsoft.com/office/officeart/2005/8/layout/hList9"/>
    <dgm:cxn modelId="{402A716D-2F5B-40CA-9DFF-58A6CBC7A4D4}" type="presParOf" srcId="{9F925566-0387-4B73-8165-4AF335014DA5}" destId="{93C53E60-146B-47A1-A2CA-E7C50401F6DF}" srcOrd="1" destOrd="0" presId="urn:microsoft.com/office/officeart/2005/8/layout/hList9"/>
    <dgm:cxn modelId="{033750EB-45C8-4AA8-AF0F-69F00F02DE8B}" type="presParOf" srcId="{29AA4BB4-944C-456E-9D5F-565B20E78217}" destId="{E5F4A723-97B1-4F96-A4C0-95D53AA3D2EB}" srcOrd="3" destOrd="0" presId="urn:microsoft.com/office/officeart/2005/8/layout/hList9"/>
    <dgm:cxn modelId="{C58B5C9A-B1FE-45C2-871B-A472DDF9E4C7}" type="presParOf" srcId="{E5F4A723-97B1-4F96-A4C0-95D53AA3D2EB}" destId="{6EBAAB5A-AB7B-4F71-AB47-6992A9E99510}" srcOrd="0" destOrd="0" presId="urn:microsoft.com/office/officeart/2005/8/layout/hList9"/>
    <dgm:cxn modelId="{F4D892C1-046B-4819-8BDE-F56D6D658058}" type="presParOf" srcId="{E5F4A723-97B1-4F96-A4C0-95D53AA3D2EB}" destId="{452A6FB9-9B62-456D-940B-095845EB75F6}" srcOrd="1" destOrd="0" presId="urn:microsoft.com/office/officeart/2005/8/layout/hList9"/>
    <dgm:cxn modelId="{B79B7E27-72B6-46D8-B33B-49151A543F8F}" type="presParOf" srcId="{29AA4BB4-944C-456E-9D5F-565B20E78217}" destId="{D99273FD-4A18-4A19-B602-783F7889B6E7}" srcOrd="4" destOrd="0" presId="urn:microsoft.com/office/officeart/2005/8/layout/hList9"/>
    <dgm:cxn modelId="{7FF72B26-539E-404F-9CF6-8618932FA380}" type="presParOf" srcId="{D99273FD-4A18-4A19-B602-783F7889B6E7}" destId="{2492CD24-192A-493E-925B-5C358D4C6F75}" srcOrd="0" destOrd="0" presId="urn:microsoft.com/office/officeart/2005/8/layout/hList9"/>
    <dgm:cxn modelId="{A6AD8637-FB91-4C55-84E1-C3F703FAE2C3}" type="presParOf" srcId="{D99273FD-4A18-4A19-B602-783F7889B6E7}" destId="{353BD567-44E7-4F7B-973A-F00DC17D60C0}" srcOrd="1" destOrd="0" presId="urn:microsoft.com/office/officeart/2005/8/layout/hList9"/>
    <dgm:cxn modelId="{66B40266-CE0D-4E60-94E1-12DE6964164E}" type="presParOf" srcId="{5FC2F173-A195-44D1-ADBD-923FE5A60ED9}" destId="{B7F80549-4471-405C-8BDE-4134AC738BFD}" srcOrd="2" destOrd="0" presId="urn:microsoft.com/office/officeart/2005/8/layout/hList9"/>
    <dgm:cxn modelId="{0EFC8F82-86A2-4C47-A777-5A02D05376C4}" type="presParOf" srcId="{5FC2F173-A195-44D1-ADBD-923FE5A60ED9}" destId="{EC4546A1-9219-4253-A5DE-93F56ECF0398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65DF3D-84FA-4E92-8B73-12F3B1D43BEC}">
      <dsp:nvSpPr>
        <dsp:cNvPr id="0" name=""/>
        <dsp:cNvSpPr/>
      </dsp:nvSpPr>
      <dsp:spPr>
        <a:xfrm>
          <a:off x="1181490" y="1828"/>
          <a:ext cx="3757699" cy="935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600" b="1" kern="1200" dirty="0">
              <a:solidFill>
                <a:schemeClr val="accent6">
                  <a:lumMod val="75000"/>
                </a:schemeClr>
              </a:solidFill>
              <a:effectLst/>
            </a:rPr>
            <a:t>emprender</a:t>
          </a:r>
        </a:p>
      </dsp:txBody>
      <dsp:txXfrm>
        <a:off x="1208881" y="29219"/>
        <a:ext cx="3702917" cy="880407"/>
      </dsp:txXfrm>
    </dsp:sp>
    <dsp:sp modelId="{306C7C94-876B-4D68-BB37-A4E1F7009C3D}">
      <dsp:nvSpPr>
        <dsp:cNvPr id="0" name=""/>
        <dsp:cNvSpPr/>
      </dsp:nvSpPr>
      <dsp:spPr>
        <a:xfrm rot="5400000">
          <a:off x="2884991" y="960397"/>
          <a:ext cx="350696" cy="420835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300" b="1" kern="120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934089" y="995467"/>
        <a:ext cx="252501" cy="245487"/>
      </dsp:txXfrm>
    </dsp:sp>
    <dsp:sp modelId="{B8B9B93D-E1D2-4245-808E-3F85CFD0A5D2}">
      <dsp:nvSpPr>
        <dsp:cNvPr id="0" name=""/>
        <dsp:cNvSpPr/>
      </dsp:nvSpPr>
      <dsp:spPr>
        <a:xfrm>
          <a:off x="-183249" y="1404613"/>
          <a:ext cx="6487179" cy="935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900" b="1" kern="1200" dirty="0">
              <a:solidFill>
                <a:schemeClr val="accent6">
                  <a:lumMod val="75000"/>
                </a:schemeClr>
              </a:solidFill>
              <a:effectLst/>
            </a:rPr>
            <a:t>actitud</a:t>
          </a:r>
          <a:r>
            <a:rPr lang="es-AR" sz="19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AR" sz="19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</a:t>
          </a:r>
          <a:r>
            <a:rPr lang="es-AR" sz="19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AR" sz="1900" b="1" kern="1200" dirty="0">
              <a:solidFill>
                <a:schemeClr val="accent6">
                  <a:lumMod val="75000"/>
                </a:schemeClr>
              </a:solidFill>
              <a:effectLst/>
            </a:rPr>
            <a:t>implementación</a:t>
          </a:r>
          <a:r>
            <a:rPr lang="es-AR" sz="19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AR" sz="19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</a:t>
          </a:r>
          <a:r>
            <a:rPr lang="es-AR" sz="19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AR" sz="1900" b="1" kern="1200" dirty="0">
              <a:solidFill>
                <a:schemeClr val="accent6">
                  <a:lumMod val="75000"/>
                </a:schemeClr>
              </a:solidFill>
              <a:effectLst/>
            </a:rPr>
            <a:t>proceso</a:t>
          </a:r>
        </a:p>
      </dsp:txBody>
      <dsp:txXfrm>
        <a:off x="-155858" y="1432004"/>
        <a:ext cx="6432397" cy="880407"/>
      </dsp:txXfrm>
    </dsp:sp>
    <dsp:sp modelId="{002A2CC5-88A9-436E-AC06-927F6B675FD4}">
      <dsp:nvSpPr>
        <dsp:cNvPr id="0" name=""/>
        <dsp:cNvSpPr/>
      </dsp:nvSpPr>
      <dsp:spPr>
        <a:xfrm rot="5400000">
          <a:off x="2884991" y="2363182"/>
          <a:ext cx="350696" cy="420835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300" b="1" kern="120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934089" y="2398252"/>
        <a:ext cx="252501" cy="245487"/>
      </dsp:txXfrm>
    </dsp:sp>
    <dsp:sp modelId="{32F519FE-4311-4D26-BC90-F9CD48A7A014}">
      <dsp:nvSpPr>
        <dsp:cNvPr id="0" name=""/>
        <dsp:cNvSpPr/>
      </dsp:nvSpPr>
      <dsp:spPr>
        <a:xfrm>
          <a:off x="1181490" y="2807397"/>
          <a:ext cx="3757699" cy="935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900" b="1" kern="1200" dirty="0">
              <a:solidFill>
                <a:schemeClr val="accent6">
                  <a:lumMod val="75000"/>
                </a:schemeClr>
              </a:solidFill>
              <a:effectLst/>
            </a:rPr>
            <a:t>Aprovechamiento OPORTUNIDAD</a:t>
          </a:r>
        </a:p>
      </dsp:txBody>
      <dsp:txXfrm>
        <a:off x="1208881" y="2834788"/>
        <a:ext cx="3702917" cy="88040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D9001-4D58-426F-BB57-5F4DAE5F5760}">
      <dsp:nvSpPr>
        <dsp:cNvPr id="0" name=""/>
        <dsp:cNvSpPr/>
      </dsp:nvSpPr>
      <dsp:spPr>
        <a:xfrm>
          <a:off x="2553632" y="377087"/>
          <a:ext cx="4143118" cy="94227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/>
            <a:t>¿Quienes componen el equipo emprendedor?</a:t>
          </a:r>
          <a:endParaRPr lang="es-ES" sz="1400" kern="1200" dirty="0"/>
        </a:p>
      </dsp:txBody>
      <dsp:txXfrm>
        <a:off x="3216531" y="377087"/>
        <a:ext cx="3480219" cy="942270"/>
      </dsp:txXfrm>
    </dsp:sp>
    <dsp:sp modelId="{1318C997-7F8D-417D-AC43-84D25C7F0890}">
      <dsp:nvSpPr>
        <dsp:cNvPr id="0" name=""/>
        <dsp:cNvSpPr/>
      </dsp:nvSpPr>
      <dsp:spPr>
        <a:xfrm>
          <a:off x="2546106" y="1319358"/>
          <a:ext cx="4158170" cy="942270"/>
        </a:xfrm>
        <a:prstGeom prst="rect">
          <a:avLst/>
        </a:prstGeom>
        <a:solidFill>
          <a:schemeClr val="accent4">
            <a:tint val="40000"/>
            <a:alpha val="90000"/>
            <a:hueOff val="280230"/>
            <a:satOff val="-4122"/>
            <a:lumOff val="-451"/>
            <a:alphaOff val="0"/>
          </a:schemeClr>
        </a:solidFill>
        <a:ln w="55000" cap="flat" cmpd="thickThin" algn="ctr">
          <a:solidFill>
            <a:schemeClr val="accent4">
              <a:tint val="40000"/>
              <a:alpha val="90000"/>
              <a:hueOff val="280230"/>
              <a:satOff val="-4122"/>
              <a:lumOff val="-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¿Qué experiencia tiene el equipo que es relevante para el desarrollo del emprendimiento?</a:t>
          </a:r>
        </a:p>
      </dsp:txBody>
      <dsp:txXfrm>
        <a:off x="3211414" y="1319358"/>
        <a:ext cx="3492862" cy="942270"/>
      </dsp:txXfrm>
    </dsp:sp>
    <dsp:sp modelId="{E6CADE6A-575C-4815-A57A-01F79BAC563E}">
      <dsp:nvSpPr>
        <dsp:cNvPr id="0" name=""/>
        <dsp:cNvSpPr/>
      </dsp:nvSpPr>
      <dsp:spPr>
        <a:xfrm>
          <a:off x="2546106" y="2261629"/>
          <a:ext cx="4158170" cy="942270"/>
        </a:xfrm>
        <a:prstGeom prst="rect">
          <a:avLst/>
        </a:prstGeom>
        <a:solidFill>
          <a:schemeClr val="accent4">
            <a:tint val="40000"/>
            <a:alpha val="90000"/>
            <a:hueOff val="560459"/>
            <a:satOff val="-8243"/>
            <a:lumOff val="-903"/>
            <a:alphaOff val="0"/>
          </a:schemeClr>
        </a:solidFill>
        <a:ln w="55000" cap="flat" cmpd="thickThin" algn="ctr">
          <a:solidFill>
            <a:schemeClr val="accent4">
              <a:tint val="40000"/>
              <a:alpha val="90000"/>
              <a:hueOff val="560459"/>
              <a:satOff val="-8243"/>
              <a:lumOff val="-9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¿Qué formación tiene el equipo emprendedor?</a:t>
          </a:r>
        </a:p>
      </dsp:txBody>
      <dsp:txXfrm>
        <a:off x="3211414" y="2261629"/>
        <a:ext cx="3492862" cy="942270"/>
      </dsp:txXfrm>
    </dsp:sp>
    <dsp:sp modelId="{BC843AE3-7573-48F5-A2B4-B40A5524DDD7}">
      <dsp:nvSpPr>
        <dsp:cNvPr id="0" name=""/>
        <dsp:cNvSpPr/>
      </dsp:nvSpPr>
      <dsp:spPr>
        <a:xfrm>
          <a:off x="2546106" y="3203900"/>
          <a:ext cx="4158170" cy="942270"/>
        </a:xfrm>
        <a:prstGeom prst="rect">
          <a:avLst/>
        </a:prstGeom>
        <a:solidFill>
          <a:schemeClr val="accent4">
            <a:tint val="40000"/>
            <a:alpha val="90000"/>
            <a:hueOff val="840688"/>
            <a:satOff val="-12365"/>
            <a:lumOff val="-1354"/>
            <a:alphaOff val="0"/>
          </a:schemeClr>
        </a:solidFill>
        <a:ln w="55000" cap="flat" cmpd="thickThin" algn="ctr">
          <a:solidFill>
            <a:schemeClr val="accent4">
              <a:tint val="40000"/>
              <a:alpha val="90000"/>
              <a:hueOff val="840688"/>
              <a:satOff val="-12365"/>
              <a:lumOff val="-13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¿Por qué estas son las personas indicadas para hacer este emprendimiento?</a:t>
          </a:r>
        </a:p>
      </dsp:txBody>
      <dsp:txXfrm>
        <a:off x="3211414" y="3203900"/>
        <a:ext cx="3492862" cy="942270"/>
      </dsp:txXfrm>
    </dsp:sp>
    <dsp:sp modelId="{EC4546A1-9219-4253-A5DE-93F56ECF0398}">
      <dsp:nvSpPr>
        <dsp:cNvPr id="0" name=""/>
        <dsp:cNvSpPr/>
      </dsp:nvSpPr>
      <dsp:spPr>
        <a:xfrm>
          <a:off x="1239165" y="0"/>
          <a:ext cx="1799996" cy="179999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Equipo Emprendedor</a:t>
          </a:r>
        </a:p>
      </dsp:txBody>
      <dsp:txXfrm>
        <a:off x="1502768" y="263603"/>
        <a:ext cx="1272790" cy="127279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874CD5-2F90-4683-9BEF-DA62134B3CBD}">
      <dsp:nvSpPr>
        <dsp:cNvPr id="0" name=""/>
        <dsp:cNvSpPr/>
      </dsp:nvSpPr>
      <dsp:spPr>
        <a:xfrm>
          <a:off x="-4514323" y="-697308"/>
          <a:ext cx="5417342" cy="5417342"/>
        </a:xfrm>
        <a:prstGeom prst="blockArc">
          <a:avLst>
            <a:gd name="adj1" fmla="val 18900000"/>
            <a:gd name="adj2" fmla="val 2700000"/>
            <a:gd name="adj3" fmla="val 399"/>
          </a:avLst>
        </a:prstGeom>
        <a:noFill/>
        <a:ln w="55000" cap="flat" cmpd="thickThin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465300-DCB4-477D-BE29-0A588B8442AB}">
      <dsp:nvSpPr>
        <dsp:cNvPr id="0" name=""/>
        <dsp:cNvSpPr/>
      </dsp:nvSpPr>
      <dsp:spPr>
        <a:xfrm>
          <a:off x="739477" y="574686"/>
          <a:ext cx="6529102" cy="1149212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2187" tIns="58420" rIns="58420" bIns="5842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300" kern="1200" dirty="0">
              <a:ea typeface="ＭＳ Ｐゴシック" charset="0"/>
              <a:sym typeface="Times New Roman Bold" charset="0"/>
            </a:rPr>
            <a:t>Investigación de Mercado</a:t>
          </a:r>
          <a:endParaRPr lang="es-E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800" kern="1200">
              <a:ea typeface="ＭＳ Ｐゴシック" charset="0"/>
              <a:sym typeface="Times New Roman Bold" charset="0"/>
            </a:rPr>
            <a:t>clientes, competencia y evolución del mercado.</a:t>
          </a:r>
          <a:endParaRPr lang="es-ES" sz="1800" kern="1200" dirty="0"/>
        </a:p>
      </dsp:txBody>
      <dsp:txXfrm>
        <a:off x="739477" y="574686"/>
        <a:ext cx="6529102" cy="1149212"/>
      </dsp:txXfrm>
    </dsp:sp>
    <dsp:sp modelId="{2EFFD5C2-7A4B-42AF-8B33-48E672E1450B}">
      <dsp:nvSpPr>
        <dsp:cNvPr id="0" name=""/>
        <dsp:cNvSpPr/>
      </dsp:nvSpPr>
      <dsp:spPr>
        <a:xfrm>
          <a:off x="21219" y="431034"/>
          <a:ext cx="1436515" cy="1436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5E1821-7633-4C28-A4F1-0DC7A96B25B5}">
      <dsp:nvSpPr>
        <dsp:cNvPr id="0" name=""/>
        <dsp:cNvSpPr/>
      </dsp:nvSpPr>
      <dsp:spPr>
        <a:xfrm>
          <a:off x="739477" y="2298826"/>
          <a:ext cx="6529102" cy="1149212"/>
        </a:xfrm>
        <a:prstGeom prst="rect">
          <a:avLst/>
        </a:prstGeom>
        <a:solidFill>
          <a:schemeClr val="accent1">
            <a:shade val="50000"/>
            <a:hueOff val="346160"/>
            <a:satOff val="-25283"/>
            <a:lumOff val="45974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2187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300" kern="1200" dirty="0">
              <a:solidFill>
                <a:schemeClr val="tx1"/>
              </a:solidFill>
              <a:ea typeface="ＭＳ Ｐゴシック" charset="0"/>
              <a:sym typeface="Times New Roman Bold" charset="0"/>
            </a:rPr>
            <a:t>Estrategias de Comercialización.</a:t>
          </a:r>
        </a:p>
      </dsp:txBody>
      <dsp:txXfrm>
        <a:off x="739477" y="2298826"/>
        <a:ext cx="6529102" cy="1149212"/>
      </dsp:txXfrm>
    </dsp:sp>
    <dsp:sp modelId="{A2E409F6-156D-4A1C-8681-22F123B7009A}">
      <dsp:nvSpPr>
        <dsp:cNvPr id="0" name=""/>
        <dsp:cNvSpPr/>
      </dsp:nvSpPr>
      <dsp:spPr>
        <a:xfrm>
          <a:off x="21219" y="2155174"/>
          <a:ext cx="1436515" cy="1436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346160"/>
              <a:satOff val="-25283"/>
              <a:lumOff val="459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F1523-1644-49E6-B0D3-71708965DF56}">
      <dsp:nvSpPr>
        <dsp:cNvPr id="0" name=""/>
        <dsp:cNvSpPr/>
      </dsp:nvSpPr>
      <dsp:spPr>
        <a:xfrm>
          <a:off x="653472" y="0"/>
          <a:ext cx="7406022" cy="568863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07D340-FC4E-4109-ADCA-085531BFA01D}">
      <dsp:nvSpPr>
        <dsp:cNvPr id="0" name=""/>
        <dsp:cNvSpPr/>
      </dsp:nvSpPr>
      <dsp:spPr>
        <a:xfrm>
          <a:off x="4360" y="1706589"/>
          <a:ext cx="2097408" cy="22754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b="1" kern="1200"/>
            <a:t>deseo</a:t>
          </a:r>
          <a:endParaRPr lang="es-AR" sz="2800" b="1" kern="1200" dirty="0"/>
        </a:p>
      </dsp:txBody>
      <dsp:txXfrm>
        <a:off x="106747" y="1808976"/>
        <a:ext cx="1892634" cy="2070678"/>
      </dsp:txXfrm>
    </dsp:sp>
    <dsp:sp modelId="{56CAE1A4-9919-46AD-9ABE-BA797855162D}">
      <dsp:nvSpPr>
        <dsp:cNvPr id="0" name=""/>
        <dsp:cNvSpPr/>
      </dsp:nvSpPr>
      <dsp:spPr>
        <a:xfrm>
          <a:off x="2206639" y="1706589"/>
          <a:ext cx="2097408" cy="22754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b="1" kern="1200"/>
            <a:t>ideas</a:t>
          </a:r>
          <a:endParaRPr lang="es-AR" sz="2000" b="1" kern="1200" dirty="0"/>
        </a:p>
      </dsp:txBody>
      <dsp:txXfrm>
        <a:off x="2309026" y="1808976"/>
        <a:ext cx="1892634" cy="2070678"/>
      </dsp:txXfrm>
    </dsp:sp>
    <dsp:sp modelId="{79746D17-9B2A-4E0E-9D54-91B5D3D905D5}">
      <dsp:nvSpPr>
        <dsp:cNvPr id="0" name=""/>
        <dsp:cNvSpPr/>
      </dsp:nvSpPr>
      <dsp:spPr>
        <a:xfrm>
          <a:off x="4408919" y="1706589"/>
          <a:ext cx="2097408" cy="22754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b="1" kern="1200"/>
            <a:t>oportunidad</a:t>
          </a:r>
          <a:endParaRPr lang="es-AR" sz="1800" b="1" kern="1200" dirty="0"/>
        </a:p>
      </dsp:txBody>
      <dsp:txXfrm>
        <a:off x="4511306" y="1808976"/>
        <a:ext cx="1892634" cy="2070678"/>
      </dsp:txXfrm>
    </dsp:sp>
    <dsp:sp modelId="{A3EDAE6E-E912-4B4A-BDE3-09DEF3F62105}">
      <dsp:nvSpPr>
        <dsp:cNvPr id="0" name=""/>
        <dsp:cNvSpPr/>
      </dsp:nvSpPr>
      <dsp:spPr>
        <a:xfrm>
          <a:off x="6611198" y="1706589"/>
          <a:ext cx="2097408" cy="22754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000" b="1" kern="1200"/>
            <a:t>Modelo de negocios</a:t>
          </a:r>
          <a:endParaRPr lang="es-AR" sz="3000" b="1" kern="1200" dirty="0"/>
        </a:p>
      </dsp:txBody>
      <dsp:txXfrm>
        <a:off x="6713585" y="1808976"/>
        <a:ext cx="1892634" cy="20706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6A7EC-9E64-412D-B852-0AF4073E0838}">
      <dsp:nvSpPr>
        <dsp:cNvPr id="0" name=""/>
        <dsp:cNvSpPr/>
      </dsp:nvSpPr>
      <dsp:spPr>
        <a:xfrm>
          <a:off x="222814" y="1129"/>
          <a:ext cx="6844426" cy="17111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100" kern="1200" dirty="0"/>
            <a:t>Generalmente quien quiere comenzar a emprender tiene una “IDEA”, que surge de lo que sabe o quiere hacer, pero no ve con claridad el negocio, porque no analiza si esa idea es una:</a:t>
          </a:r>
        </a:p>
      </dsp:txBody>
      <dsp:txXfrm>
        <a:off x="272931" y="51246"/>
        <a:ext cx="6744192" cy="1610872"/>
      </dsp:txXfrm>
    </dsp:sp>
    <dsp:sp modelId="{5C999442-DA47-4FCF-88A0-7042A2123940}">
      <dsp:nvSpPr>
        <dsp:cNvPr id="0" name=""/>
        <dsp:cNvSpPr/>
      </dsp:nvSpPr>
      <dsp:spPr>
        <a:xfrm rot="5400000">
          <a:off x="3495305" y="1861958"/>
          <a:ext cx="299443" cy="29944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5B9FC9-11F0-4840-88CF-D58BDC93A49A}">
      <dsp:nvSpPr>
        <dsp:cNvPr id="0" name=""/>
        <dsp:cNvSpPr/>
      </dsp:nvSpPr>
      <dsp:spPr>
        <a:xfrm>
          <a:off x="222814" y="2311123"/>
          <a:ext cx="6844426" cy="171110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4200" kern="1200" dirty="0"/>
            <a:t>OPORTUNIDAD DE NEGOCIO.</a:t>
          </a:r>
        </a:p>
      </dsp:txBody>
      <dsp:txXfrm>
        <a:off x="272931" y="2361240"/>
        <a:ext cx="6744192" cy="16108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8B3619-D372-42A3-BDC0-B62CA08C40E6}">
      <dsp:nvSpPr>
        <dsp:cNvPr id="0" name=""/>
        <dsp:cNvSpPr/>
      </dsp:nvSpPr>
      <dsp:spPr>
        <a:xfrm>
          <a:off x="889" y="189611"/>
          <a:ext cx="7288275" cy="3644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4000" kern="1200" dirty="0"/>
            <a:t>Las OPORTUNIDADES muchas veces “aparecen” cuando se profundiza el análisis del entorno que nos rodea. </a:t>
          </a:r>
        </a:p>
      </dsp:txBody>
      <dsp:txXfrm>
        <a:off x="889" y="189611"/>
        <a:ext cx="7288275" cy="36441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72992-0FE8-4293-9979-BF498CC1F630}">
      <dsp:nvSpPr>
        <dsp:cNvPr id="0" name=""/>
        <dsp:cNvSpPr/>
      </dsp:nvSpPr>
      <dsp:spPr>
        <a:xfrm>
          <a:off x="1518" y="963432"/>
          <a:ext cx="3237234" cy="21244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Cambios de Entorno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/>
            <a:t>Sociales y Demográficos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/>
            <a:t>Políticos y Legales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/>
            <a:t>Estructura de la industria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/>
            <a:t>Económicos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/>
            <a:t>Tecnológicos</a:t>
          </a:r>
          <a:endParaRPr lang="es-AR" sz="1400" kern="1200" dirty="0"/>
        </a:p>
      </dsp:txBody>
      <dsp:txXfrm>
        <a:off x="63741" y="1025655"/>
        <a:ext cx="3112788" cy="1999989"/>
      </dsp:txXfrm>
    </dsp:sp>
    <dsp:sp modelId="{A3416F4C-7E9D-4759-82DE-906FADCF05E3}">
      <dsp:nvSpPr>
        <dsp:cNvPr id="0" name=""/>
        <dsp:cNvSpPr/>
      </dsp:nvSpPr>
      <dsp:spPr>
        <a:xfrm>
          <a:off x="3562476" y="1624232"/>
          <a:ext cx="686293" cy="8028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3562476" y="1784799"/>
        <a:ext cx="480405" cy="481700"/>
      </dsp:txXfrm>
    </dsp:sp>
    <dsp:sp modelId="{E857BBAC-3A86-4B53-BAF5-435AF674165B}">
      <dsp:nvSpPr>
        <dsp:cNvPr id="0" name=""/>
        <dsp:cNvSpPr/>
      </dsp:nvSpPr>
      <dsp:spPr>
        <a:xfrm>
          <a:off x="4533646" y="963432"/>
          <a:ext cx="3237234" cy="21244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Oportunidad</a:t>
          </a:r>
        </a:p>
      </dsp:txBody>
      <dsp:txXfrm>
        <a:off x="4595869" y="1025655"/>
        <a:ext cx="3112788" cy="19999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69A9-28D0-4D84-8019-69B4DD7365F4}">
      <dsp:nvSpPr>
        <dsp:cNvPr id="0" name=""/>
        <dsp:cNvSpPr/>
      </dsp:nvSpPr>
      <dsp:spPr>
        <a:xfrm rot="5400000">
          <a:off x="982461" y="252824"/>
          <a:ext cx="2043173" cy="339979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597AC9-77B5-421F-9487-F5375E54DC72}">
      <dsp:nvSpPr>
        <dsp:cNvPr id="0" name=""/>
        <dsp:cNvSpPr/>
      </dsp:nvSpPr>
      <dsp:spPr>
        <a:xfrm>
          <a:off x="641405" y="1268630"/>
          <a:ext cx="3069354" cy="2690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0" kern="1200" baseline="0" dirty="0"/>
            <a:t>La oportunidad implica</a:t>
          </a:r>
          <a:endParaRPr lang="es-AR" sz="3600" kern="1200" dirty="0"/>
        </a:p>
      </dsp:txBody>
      <dsp:txXfrm>
        <a:off x="641405" y="1268630"/>
        <a:ext cx="3069354" cy="2690469"/>
      </dsp:txXfrm>
    </dsp:sp>
    <dsp:sp modelId="{94DE0460-C316-4349-889C-4F8AF34C3CE9}">
      <dsp:nvSpPr>
        <dsp:cNvPr id="0" name=""/>
        <dsp:cNvSpPr/>
      </dsp:nvSpPr>
      <dsp:spPr>
        <a:xfrm>
          <a:off x="3131636" y="2527"/>
          <a:ext cx="579123" cy="57912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223501-887A-4AD2-AD32-EEB12304C6AE}">
      <dsp:nvSpPr>
        <dsp:cNvPr id="0" name=""/>
        <dsp:cNvSpPr/>
      </dsp:nvSpPr>
      <dsp:spPr>
        <a:xfrm rot="5400000">
          <a:off x="4739951" y="-676970"/>
          <a:ext cx="2043173" cy="339979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9F47AD-0056-4FD3-A0D8-3181082CE760}">
      <dsp:nvSpPr>
        <dsp:cNvPr id="0" name=""/>
        <dsp:cNvSpPr/>
      </dsp:nvSpPr>
      <dsp:spPr>
        <a:xfrm>
          <a:off x="4398894" y="338835"/>
          <a:ext cx="3069354" cy="2690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/>
            <a:t>Ver lo que otros no ven</a:t>
          </a:r>
          <a:endParaRPr lang="es-AR" sz="3600" kern="1200" dirty="0"/>
        </a:p>
      </dsp:txBody>
      <dsp:txXfrm>
        <a:off x="4398894" y="338835"/>
        <a:ext cx="3069354" cy="26904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5EF52-44B7-4D48-A97F-FCD885F68E98}">
      <dsp:nvSpPr>
        <dsp:cNvPr id="0" name=""/>
        <dsp:cNvSpPr/>
      </dsp:nvSpPr>
      <dsp:spPr>
        <a:xfrm>
          <a:off x="3344771" y="2300655"/>
          <a:ext cx="2811912" cy="2811912"/>
        </a:xfrm>
        <a:prstGeom prst="gear9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>
              <a:solidFill>
                <a:schemeClr val="tx1"/>
              </a:solidFill>
            </a:rPr>
            <a:t>EQUIPO</a:t>
          </a:r>
        </a:p>
      </dsp:txBody>
      <dsp:txXfrm>
        <a:off x="3910090" y="2959332"/>
        <a:ext cx="1681274" cy="1445381"/>
      </dsp:txXfrm>
    </dsp:sp>
    <dsp:sp modelId="{D8120E1E-2C4A-439A-8634-C412D0D66B6A}">
      <dsp:nvSpPr>
        <dsp:cNvPr id="0" name=""/>
        <dsp:cNvSpPr/>
      </dsp:nvSpPr>
      <dsp:spPr>
        <a:xfrm>
          <a:off x="1708749" y="1636021"/>
          <a:ext cx="2045027" cy="2045027"/>
        </a:xfrm>
        <a:prstGeom prst="gear6">
          <a:avLst/>
        </a:prstGeom>
        <a:solidFill>
          <a:schemeClr val="accent1">
            <a:shade val="80000"/>
            <a:hueOff val="145725"/>
            <a:satOff val="-10503"/>
            <a:lumOff val="1503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>
              <a:solidFill>
                <a:schemeClr val="tx1"/>
              </a:solidFill>
            </a:rPr>
            <a:t>RECURSOS</a:t>
          </a:r>
        </a:p>
      </dsp:txBody>
      <dsp:txXfrm>
        <a:off x="2223591" y="2153974"/>
        <a:ext cx="1015343" cy="1009121"/>
      </dsp:txXfrm>
    </dsp:sp>
    <dsp:sp modelId="{CF69CE75-829F-427A-AB57-10CBE895DE7E}">
      <dsp:nvSpPr>
        <dsp:cNvPr id="0" name=""/>
        <dsp:cNvSpPr/>
      </dsp:nvSpPr>
      <dsp:spPr>
        <a:xfrm rot="20700000">
          <a:off x="2854173" y="225161"/>
          <a:ext cx="2003709" cy="2003709"/>
        </a:xfrm>
        <a:prstGeom prst="gear6">
          <a:avLst/>
        </a:prstGeom>
        <a:solidFill>
          <a:schemeClr val="accent1">
            <a:shade val="80000"/>
            <a:hueOff val="291451"/>
            <a:satOff val="-21006"/>
            <a:lumOff val="30061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>
              <a:solidFill>
                <a:schemeClr val="tx1"/>
              </a:solidFill>
            </a:rPr>
            <a:t>MERCADO</a:t>
          </a:r>
        </a:p>
      </dsp:txBody>
      <dsp:txXfrm rot="-20700000">
        <a:off x="3293645" y="664633"/>
        <a:ext cx="1124764" cy="1124764"/>
      </dsp:txXfrm>
    </dsp:sp>
    <dsp:sp modelId="{DD0461DC-A3A1-4931-98B9-FB05FB6AD392}">
      <dsp:nvSpPr>
        <dsp:cNvPr id="0" name=""/>
        <dsp:cNvSpPr/>
      </dsp:nvSpPr>
      <dsp:spPr>
        <a:xfrm>
          <a:off x="3138766" y="1870510"/>
          <a:ext cx="3599247" cy="3599247"/>
        </a:xfrm>
        <a:prstGeom prst="circularArrow">
          <a:avLst>
            <a:gd name="adj1" fmla="val 4688"/>
            <a:gd name="adj2" fmla="val 299029"/>
            <a:gd name="adj3" fmla="val 2534456"/>
            <a:gd name="adj4" fmla="val 15822424"/>
            <a:gd name="adj5" fmla="val 5469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881EC9-BAA5-4439-B43B-D043F689935E}">
      <dsp:nvSpPr>
        <dsp:cNvPr id="0" name=""/>
        <dsp:cNvSpPr/>
      </dsp:nvSpPr>
      <dsp:spPr>
        <a:xfrm>
          <a:off x="1346579" y="1179593"/>
          <a:ext cx="2615078" cy="261507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shade val="90000"/>
            <a:hueOff val="145706"/>
            <a:satOff val="-10304"/>
            <a:lumOff val="13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2D6AFC-7484-459B-A92F-99C995CB9008}">
      <dsp:nvSpPr>
        <dsp:cNvPr id="0" name=""/>
        <dsp:cNvSpPr/>
      </dsp:nvSpPr>
      <dsp:spPr>
        <a:xfrm>
          <a:off x="2390695" y="-217666"/>
          <a:ext cx="2819581" cy="281958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shade val="90000"/>
            <a:hueOff val="291412"/>
            <a:satOff val="-20608"/>
            <a:lumOff val="2768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D9001-4D58-426F-BB57-5F4DAE5F5760}">
      <dsp:nvSpPr>
        <dsp:cNvPr id="0" name=""/>
        <dsp:cNvSpPr/>
      </dsp:nvSpPr>
      <dsp:spPr>
        <a:xfrm>
          <a:off x="2561130" y="377087"/>
          <a:ext cx="4128122" cy="94227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¿A quién le voy a vender?</a:t>
          </a:r>
        </a:p>
      </dsp:txBody>
      <dsp:txXfrm>
        <a:off x="3221630" y="377087"/>
        <a:ext cx="3467622" cy="942270"/>
      </dsp:txXfrm>
    </dsp:sp>
    <dsp:sp modelId="{637A34B6-6880-47AA-96B1-969E79019858}">
      <dsp:nvSpPr>
        <dsp:cNvPr id="0" name=""/>
        <dsp:cNvSpPr/>
      </dsp:nvSpPr>
      <dsp:spPr>
        <a:xfrm>
          <a:off x="2561130" y="1319358"/>
          <a:ext cx="4128122" cy="942270"/>
        </a:xfrm>
        <a:prstGeom prst="rect">
          <a:avLst/>
        </a:prstGeom>
        <a:solidFill>
          <a:schemeClr val="accent4">
            <a:tint val="40000"/>
            <a:alpha val="90000"/>
            <a:hueOff val="280230"/>
            <a:satOff val="-4122"/>
            <a:lumOff val="-451"/>
            <a:alphaOff val="0"/>
          </a:schemeClr>
        </a:solidFill>
        <a:ln w="55000" cap="flat" cmpd="thickThin" algn="ctr">
          <a:solidFill>
            <a:schemeClr val="accent4">
              <a:tint val="40000"/>
              <a:alpha val="90000"/>
              <a:hueOff val="280230"/>
              <a:satOff val="-4122"/>
              <a:lumOff val="-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/>
            <a:t>¿Con quién tengo que competir?</a:t>
          </a:r>
          <a:endParaRPr lang="es-ES" sz="1700" kern="1200" dirty="0"/>
        </a:p>
      </dsp:txBody>
      <dsp:txXfrm>
        <a:off x="3221630" y="1319358"/>
        <a:ext cx="3467622" cy="942270"/>
      </dsp:txXfrm>
    </dsp:sp>
    <dsp:sp modelId="{3029507E-87A3-47E2-AD89-22F48D54D4C5}">
      <dsp:nvSpPr>
        <dsp:cNvPr id="0" name=""/>
        <dsp:cNvSpPr/>
      </dsp:nvSpPr>
      <dsp:spPr>
        <a:xfrm>
          <a:off x="2561130" y="2261629"/>
          <a:ext cx="4128122" cy="942270"/>
        </a:xfrm>
        <a:prstGeom prst="rect">
          <a:avLst/>
        </a:prstGeom>
        <a:solidFill>
          <a:schemeClr val="accent4">
            <a:tint val="40000"/>
            <a:alpha val="90000"/>
            <a:hueOff val="560459"/>
            <a:satOff val="-8243"/>
            <a:lumOff val="-903"/>
            <a:alphaOff val="0"/>
          </a:schemeClr>
        </a:solidFill>
        <a:ln w="55000" cap="flat" cmpd="thickThin" algn="ctr">
          <a:solidFill>
            <a:schemeClr val="accent4">
              <a:tint val="40000"/>
              <a:alpha val="90000"/>
              <a:hueOff val="560459"/>
              <a:satOff val="-8243"/>
              <a:lumOff val="-9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/>
            <a:t>¿Cómo ha evolucionado este mercado?</a:t>
          </a:r>
          <a:endParaRPr lang="es-ES" sz="1600" kern="1200" dirty="0"/>
        </a:p>
      </dsp:txBody>
      <dsp:txXfrm>
        <a:off x="3221630" y="2261629"/>
        <a:ext cx="3467622" cy="942270"/>
      </dsp:txXfrm>
    </dsp:sp>
    <dsp:sp modelId="{A86DC656-779B-484E-B48D-1FEB4BE88869}">
      <dsp:nvSpPr>
        <dsp:cNvPr id="0" name=""/>
        <dsp:cNvSpPr/>
      </dsp:nvSpPr>
      <dsp:spPr>
        <a:xfrm>
          <a:off x="2561130" y="3203900"/>
          <a:ext cx="4128122" cy="942270"/>
        </a:xfrm>
        <a:prstGeom prst="rect">
          <a:avLst/>
        </a:prstGeom>
        <a:solidFill>
          <a:schemeClr val="accent4">
            <a:tint val="40000"/>
            <a:alpha val="90000"/>
            <a:hueOff val="840688"/>
            <a:satOff val="-12365"/>
            <a:lumOff val="-1354"/>
            <a:alphaOff val="0"/>
          </a:schemeClr>
        </a:solidFill>
        <a:ln w="55000" cap="flat" cmpd="thickThin" algn="ctr">
          <a:solidFill>
            <a:schemeClr val="accent4">
              <a:tint val="40000"/>
              <a:alpha val="90000"/>
              <a:hueOff val="840688"/>
              <a:satOff val="-12365"/>
              <a:lumOff val="-13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/>
            <a:t>¿Cómo se espera que evolucione este mercado?</a:t>
          </a:r>
          <a:endParaRPr lang="es-ES" sz="1500" kern="1200" dirty="0"/>
        </a:p>
      </dsp:txBody>
      <dsp:txXfrm>
        <a:off x="3221630" y="3203900"/>
        <a:ext cx="3467622" cy="942270"/>
      </dsp:txXfrm>
    </dsp:sp>
    <dsp:sp modelId="{EC4546A1-9219-4253-A5DE-93F56ECF0398}">
      <dsp:nvSpPr>
        <dsp:cNvPr id="0" name=""/>
        <dsp:cNvSpPr/>
      </dsp:nvSpPr>
      <dsp:spPr>
        <a:xfrm>
          <a:off x="1224141" y="0"/>
          <a:ext cx="1799996" cy="179999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/>
            <a:t>Mercado</a:t>
          </a:r>
        </a:p>
      </dsp:txBody>
      <dsp:txXfrm>
        <a:off x="1487744" y="263603"/>
        <a:ext cx="1272790" cy="12727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D9001-4D58-426F-BB57-5F4DAE5F5760}">
      <dsp:nvSpPr>
        <dsp:cNvPr id="0" name=""/>
        <dsp:cNvSpPr/>
      </dsp:nvSpPr>
      <dsp:spPr>
        <a:xfrm>
          <a:off x="1791559" y="377087"/>
          <a:ext cx="5667265" cy="94227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/>
            <a:t>¿Qué necesito?</a:t>
          </a:r>
          <a:endParaRPr lang="es-ES" sz="1600" kern="1200" dirty="0"/>
        </a:p>
      </dsp:txBody>
      <dsp:txXfrm>
        <a:off x="2698321" y="377087"/>
        <a:ext cx="4760502" cy="942270"/>
      </dsp:txXfrm>
    </dsp:sp>
    <dsp:sp modelId="{B904C36C-165D-42AC-A739-55F872A5F22E}">
      <dsp:nvSpPr>
        <dsp:cNvPr id="0" name=""/>
        <dsp:cNvSpPr/>
      </dsp:nvSpPr>
      <dsp:spPr>
        <a:xfrm>
          <a:off x="1781283" y="1319358"/>
          <a:ext cx="5687816" cy="942270"/>
        </a:xfrm>
        <a:prstGeom prst="rect">
          <a:avLst/>
        </a:prstGeom>
        <a:solidFill>
          <a:schemeClr val="accent4">
            <a:tint val="40000"/>
            <a:alpha val="90000"/>
            <a:hueOff val="280230"/>
            <a:satOff val="-4122"/>
            <a:lumOff val="-451"/>
            <a:alphaOff val="0"/>
          </a:schemeClr>
        </a:solidFill>
        <a:ln w="55000" cap="flat" cmpd="thickThin" algn="ctr">
          <a:solidFill>
            <a:schemeClr val="accent4">
              <a:tint val="40000"/>
              <a:alpha val="90000"/>
              <a:hueOff val="280230"/>
              <a:satOff val="-4122"/>
              <a:lumOff val="-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¿Qué puedo poner a disposición del emprendimiento?</a:t>
          </a:r>
        </a:p>
      </dsp:txBody>
      <dsp:txXfrm>
        <a:off x="2691334" y="1319358"/>
        <a:ext cx="4777765" cy="942270"/>
      </dsp:txXfrm>
    </dsp:sp>
    <dsp:sp modelId="{6EBAAB5A-AB7B-4F71-AB47-6992A9E99510}">
      <dsp:nvSpPr>
        <dsp:cNvPr id="0" name=""/>
        <dsp:cNvSpPr/>
      </dsp:nvSpPr>
      <dsp:spPr>
        <a:xfrm>
          <a:off x="1781283" y="2261629"/>
          <a:ext cx="5687816" cy="942270"/>
        </a:xfrm>
        <a:prstGeom prst="rect">
          <a:avLst/>
        </a:prstGeom>
        <a:solidFill>
          <a:schemeClr val="accent4">
            <a:tint val="40000"/>
            <a:alpha val="90000"/>
            <a:hueOff val="560459"/>
            <a:satOff val="-8243"/>
            <a:lumOff val="-903"/>
            <a:alphaOff val="0"/>
          </a:schemeClr>
        </a:solidFill>
        <a:ln w="55000" cap="flat" cmpd="thickThin" algn="ctr">
          <a:solidFill>
            <a:schemeClr val="accent4">
              <a:tint val="40000"/>
              <a:alpha val="90000"/>
              <a:hueOff val="560459"/>
              <a:satOff val="-8243"/>
              <a:lumOff val="-9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/>
            <a:t>¿A quién puedo incorporar a mi red de contactos?</a:t>
          </a:r>
          <a:endParaRPr lang="es-ES" sz="1600" kern="1200" dirty="0"/>
        </a:p>
      </dsp:txBody>
      <dsp:txXfrm>
        <a:off x="2691334" y="2261629"/>
        <a:ext cx="4777765" cy="942270"/>
      </dsp:txXfrm>
    </dsp:sp>
    <dsp:sp modelId="{2492CD24-192A-493E-925B-5C358D4C6F75}">
      <dsp:nvSpPr>
        <dsp:cNvPr id="0" name=""/>
        <dsp:cNvSpPr/>
      </dsp:nvSpPr>
      <dsp:spPr>
        <a:xfrm>
          <a:off x="1781283" y="3203900"/>
          <a:ext cx="5687816" cy="942270"/>
        </a:xfrm>
        <a:prstGeom prst="rect">
          <a:avLst/>
        </a:prstGeom>
        <a:solidFill>
          <a:schemeClr val="accent4">
            <a:tint val="40000"/>
            <a:alpha val="90000"/>
            <a:hueOff val="840688"/>
            <a:satOff val="-12365"/>
            <a:lumOff val="-1354"/>
            <a:alphaOff val="0"/>
          </a:schemeClr>
        </a:solidFill>
        <a:ln w="55000" cap="flat" cmpd="thickThin" algn="ctr">
          <a:solidFill>
            <a:schemeClr val="accent4">
              <a:tint val="40000"/>
              <a:alpha val="90000"/>
              <a:hueOff val="840688"/>
              <a:satOff val="-12365"/>
              <a:lumOff val="-13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¿Cuáles son las normativas municipales, provinciales y nacionales que regulan la actividad que pretendo desarrollar?</a:t>
          </a:r>
        </a:p>
      </dsp:txBody>
      <dsp:txXfrm>
        <a:off x="2691334" y="3203900"/>
        <a:ext cx="4777765" cy="942270"/>
      </dsp:txXfrm>
    </dsp:sp>
    <dsp:sp modelId="{EC4546A1-9219-4253-A5DE-93F56ECF0398}">
      <dsp:nvSpPr>
        <dsp:cNvPr id="0" name=""/>
        <dsp:cNvSpPr/>
      </dsp:nvSpPr>
      <dsp:spPr>
        <a:xfrm>
          <a:off x="72008" y="120032"/>
          <a:ext cx="1799996" cy="179999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Recursos</a:t>
          </a:r>
          <a:endParaRPr lang="es-ES" sz="1800" kern="1200" dirty="0"/>
        </a:p>
      </dsp:txBody>
      <dsp:txXfrm>
        <a:off x="335611" y="383635"/>
        <a:ext cx="1272790" cy="12727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750" cy="511175"/>
          </a:xfrm>
          <a:prstGeom prst="rect">
            <a:avLst/>
          </a:prstGeom>
        </p:spPr>
        <p:txBody>
          <a:bodyPr vert="horz" lIns="94293" tIns="47146" rIns="94293" bIns="47146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4293" tIns="47146" rIns="94293" bIns="47146" rtlCol="0"/>
          <a:lstStyle>
            <a:lvl1pPr algn="r">
              <a:defRPr sz="1200"/>
            </a:lvl1pPr>
          </a:lstStyle>
          <a:p>
            <a:pPr>
              <a:defRPr/>
            </a:pPr>
            <a:fld id="{BE3494B2-198E-4DCE-A101-405EC059D4C2}" type="datetimeFigureOut">
              <a:rPr lang="es-ES"/>
              <a:pPr>
                <a:defRPr/>
              </a:pPr>
              <a:t>13/06/2019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9750" cy="511175"/>
          </a:xfrm>
          <a:prstGeom prst="rect">
            <a:avLst/>
          </a:prstGeom>
        </p:spPr>
        <p:txBody>
          <a:bodyPr vert="horz" lIns="94293" tIns="47146" rIns="94293" bIns="4714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4293" tIns="47146" rIns="94293" bIns="47146" rtlCol="0" anchor="b"/>
          <a:lstStyle>
            <a:lvl1pPr algn="r">
              <a:defRPr sz="1200"/>
            </a:lvl1pPr>
          </a:lstStyle>
          <a:p>
            <a:pPr>
              <a:defRPr/>
            </a:pPr>
            <a:fld id="{012E89E1-BCD9-4F3C-BEB4-BB6BDC010BE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371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BFF30-868D-42DC-A4A8-8A33DCFA6616}" type="datetimeFigureOut">
              <a:rPr lang="es-ES" smtClean="0"/>
              <a:pPr/>
              <a:t>13/06/2019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86F1F-680B-4F32-B897-5ABA6641CAE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956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7611EDD-9DF4-465E-BA58-51105E86E0D3}" type="slidenum">
              <a:rPr lang="es-AR">
                <a:solidFill>
                  <a:prstClr val="black"/>
                </a:solidFill>
              </a:rPr>
              <a:pPr eaLnBrk="1" hangingPunct="1"/>
              <a:t>4</a:t>
            </a:fld>
            <a:endParaRPr lang="es-AR">
              <a:solidFill>
                <a:prstClr val="black"/>
              </a:solidFill>
            </a:endParaRPr>
          </a:p>
        </p:txBody>
      </p:sp>
      <p:sp>
        <p:nvSpPr>
          <p:cNvPr id="7577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80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CL"/>
          </a:p>
        </p:txBody>
      </p:sp>
      <p:sp>
        <p:nvSpPr>
          <p:cNvPr id="123908" name="3 Marcador de número de diapositiva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extLst/>
        </p:spPr>
        <p:txBody>
          <a:bodyPr lIns="99075" tIns="49538" rIns="99075" bIns="49538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AEC15B24-B8E6-4AE0-9110-DD200B1EC7D2}" type="slidenum">
              <a:rPr lang="es-AR" sz="1300">
                <a:solidFill>
                  <a:prstClr val="black"/>
                </a:solidFill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s-AR" sz="130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710408" y="4861441"/>
            <a:ext cx="5683249" cy="4605576"/>
          </a:xfrm>
          <a:prstGeom prst="rect">
            <a:avLst/>
          </a:prstGeom>
          <a:noFill/>
          <a:ln>
            <a:noFill/>
          </a:ln>
        </p:spPr>
        <p:txBody>
          <a:bodyPr lIns="99056" tIns="99056" rIns="99056" bIns="99056" anchor="ctr" anchorCtr="0">
            <a:noAutofit/>
          </a:bodyPr>
          <a:lstStyle/>
          <a:p>
            <a:endParaRPr dirty="0"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84011" y="767596"/>
            <a:ext cx="4736042" cy="38379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D6436EE-A380-4049-94FB-B000EFEE3106}" type="slidenum">
              <a:rPr lang="es-AR">
                <a:solidFill>
                  <a:prstClr val="black"/>
                </a:solidFill>
              </a:rPr>
              <a:pPr eaLnBrk="1" hangingPunct="1"/>
              <a:t>17</a:t>
            </a:fld>
            <a:endParaRPr lang="es-AR">
              <a:solidFill>
                <a:prstClr val="black"/>
              </a:solidFill>
            </a:endParaRPr>
          </a:p>
        </p:txBody>
      </p:sp>
      <p:sp>
        <p:nvSpPr>
          <p:cNvPr id="7885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2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CL"/>
          </a:p>
        </p:txBody>
      </p:sp>
      <p:sp>
        <p:nvSpPr>
          <p:cNvPr id="135172" name="3 Marcador de número de diapositiva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extLst/>
        </p:spPr>
        <p:txBody>
          <a:bodyPr lIns="99075" tIns="49538" rIns="99075" bIns="49538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24FFCA55-312F-47C9-83E8-E8B75C9DF473}" type="slidenum">
              <a:rPr lang="es-AR" sz="1300">
                <a:solidFill>
                  <a:prstClr val="black"/>
                </a:solidFill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s-AR" sz="130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8F11EC0-AABF-4F49-A053-F59099E99D66}" type="datetimeFigureOut">
              <a:rPr lang="es-AR" smtClean="0"/>
              <a:pPr>
                <a:defRPr/>
              </a:pPr>
              <a:t>13/06/2019</a:t>
            </a:fld>
            <a:endParaRPr lang="es-AR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s-AR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9A3C048-EFC8-43F0-BD1C-7DC3C13F5B46}" type="slidenum">
              <a:rPr lang="es-AR" smtClean="0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BDBCF1-30B3-465A-B35F-AA6F6814EA45}" type="datetimeFigureOut">
              <a:rPr lang="es-AR" smtClean="0"/>
              <a:pPr>
                <a:defRPr/>
              </a:pPr>
              <a:t>13/06/2019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BDEA0F-B1BF-415C-8649-27C18E0610E5}" type="slidenum">
              <a:rPr lang="es-AR" smtClean="0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DB10F3-B2CC-44D0-8FEE-7D249258C71B}" type="datetimeFigureOut">
              <a:rPr lang="es-AR" smtClean="0"/>
              <a:pPr>
                <a:defRPr/>
              </a:pPr>
              <a:t>13/06/2019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48282B-766E-4990-B0C4-FA1F92F56174}" type="slidenum">
              <a:rPr lang="es-AR" smtClean="0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F0DAFA-F4E2-4FCF-992C-88522BC55AC9}" type="datetimeFigureOut">
              <a:rPr lang="es-AR" smtClean="0"/>
              <a:pPr>
                <a:defRPr/>
              </a:pPr>
              <a:t>13/06/2019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89EFCC-D0AD-4CDF-BD0A-64B35CD01D94}" type="slidenum">
              <a:rPr lang="es-AR" smtClean="0"/>
              <a:pPr>
                <a:defRPr/>
              </a:pPr>
              <a:t>‹Nº›</a:t>
            </a:fld>
            <a:endParaRPr lang="es-AR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C17A2C-7108-4865-A52A-623810080684}" type="datetimeFigureOut">
              <a:rPr lang="es-AR" smtClean="0"/>
              <a:pPr>
                <a:defRPr/>
              </a:pPr>
              <a:t>13/06/2019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41CD14-B5BC-4DBA-8DD2-47A1A5D04C31}" type="slidenum">
              <a:rPr lang="es-AR" smtClean="0"/>
              <a:pPr>
                <a:defRPr/>
              </a:pPr>
              <a:t>‹Nº›</a:t>
            </a:fld>
            <a:endParaRPr lang="es-AR" dirty="0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7F65C5-7AB7-4CDE-A3E4-07F8438CF1C9}" type="datetimeFigureOut">
              <a:rPr lang="es-AR" smtClean="0"/>
              <a:pPr>
                <a:defRPr/>
              </a:pPr>
              <a:t>13/06/2019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6E7BF-824C-4FB2-ABB9-E33A9D957C6F}" type="slidenum">
              <a:rPr lang="es-AR" smtClean="0"/>
              <a:pPr>
                <a:defRPr/>
              </a:pPr>
              <a:t>‹Nº›</a:t>
            </a:fld>
            <a:endParaRPr lang="es-AR" dirty="0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ABA204-9126-4F91-AAE6-A5555FF24C01}" type="datetimeFigureOut">
              <a:rPr lang="es-AR" smtClean="0"/>
              <a:pPr>
                <a:defRPr/>
              </a:pPr>
              <a:t>13/06/2019</a:t>
            </a:fld>
            <a:endParaRPr lang="es-AR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018F3F-345B-4A37-B3F6-B7290017F78E}" type="slidenum">
              <a:rPr lang="es-AR" smtClean="0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3D1ECA-207C-42C6-96CF-375C0D1FC5ED}" type="datetimeFigureOut">
              <a:rPr lang="es-AR" smtClean="0"/>
              <a:pPr>
                <a:defRPr/>
              </a:pPr>
              <a:t>13/06/2019</a:t>
            </a:fld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5E25B-DDD7-4117-B04C-71C39C1AF61E}" type="slidenum">
              <a:rPr lang="es-AR" smtClean="0"/>
              <a:pPr>
                <a:defRPr/>
              </a:pPr>
              <a:t>‹Nº›</a:t>
            </a:fld>
            <a:endParaRPr lang="es-AR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BB41DA-D0D5-419F-8E71-DC8FC0599F90}" type="datetimeFigureOut">
              <a:rPr lang="es-AR" smtClean="0"/>
              <a:pPr>
                <a:defRPr/>
              </a:pPr>
              <a:t>13/06/2019</a:t>
            </a:fld>
            <a:endParaRPr lang="es-A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E47B1-1F54-4E39-B261-443EA84BCFA0}" type="slidenum">
              <a:rPr lang="es-AR" smtClean="0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fld id="{C0F3047D-9221-4FF4-A2AF-2DC7DC7C7061}" type="datetimeFigureOut">
              <a:rPr lang="es-AR" smtClean="0"/>
              <a:pPr>
                <a:defRPr/>
              </a:pPr>
              <a:t>13/06/2019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5E790-63C6-4348-BE18-90470D2C48A9}" type="slidenum">
              <a:rPr lang="es-AR" smtClean="0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0A4CA70-271D-44E7-AEB4-2A0EFFF9EA9A}" type="datetimeFigureOut">
              <a:rPr lang="es-AR" smtClean="0"/>
              <a:pPr>
                <a:defRPr/>
              </a:pPr>
              <a:t>13/06/2019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9F1C44C-1D04-4925-BD0B-1CD597B88AFD}" type="slidenum">
              <a:rPr lang="es-AR" smtClean="0"/>
              <a:pPr>
                <a:defRPr/>
              </a:pPr>
              <a:t>‹Nº›</a:t>
            </a:fld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A3D1ECA-207C-42C6-96CF-375C0D1FC5ED}" type="datetimeFigureOut">
              <a:rPr lang="es-AR" smtClean="0"/>
              <a:pPr>
                <a:defRPr/>
              </a:pPr>
              <a:t>13/06/2019</a:t>
            </a:fld>
            <a:endParaRPr lang="es-AR" dirty="0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AR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5C5E25B-DDD7-4117-B04C-71C39C1AF61E}" type="slidenum">
              <a:rPr lang="es-AR" smtClean="0"/>
              <a:pPr>
                <a:defRPr/>
              </a:pPr>
              <a:t>‹Nº›</a:t>
            </a:fld>
            <a:endParaRPr lang="es-A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.ar/url?sa=i&amp;rct=j&amp;q=oportunidades+de+negocio&amp;source=images&amp;cd=&amp;cad=rja&amp;docid=Hcf6lT8iRGmdGM&amp;tbnid=UNhtmDuJUHpXsM:&amp;ved=0CAUQjRw&amp;url=http://gestionando-empresas.blogspot.com/2010/09/viabilidad-preliminar-de-una.html&amp;ei=zcucUa7TC4Tm8QSF1oDoDQ&amp;bvm=bv.46751780,d.dmg&amp;psig=AFQjCNHNQQeaO6ufCqJcrj7-HOQsPqd9RQ&amp;ust=136931667093988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../../../../../../Videos/COCO%20Y%20LOLA%20Test%20atenci&#243;n.webm" TargetMode="External"/><Relationship Id="rId3" Type="http://schemas.openxmlformats.org/officeDocument/2006/relationships/diagramLayout" Target="../diagrams/layout6.xml"/><Relationship Id="rId7" Type="http://schemas.openxmlformats.org/officeDocument/2006/relationships/image" Target="../media/image5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png"/><Relationship Id="rId5" Type="http://schemas.openxmlformats.org/officeDocument/2006/relationships/image" Target="../media/image5.jpe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5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5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5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../../../../../../Videos/Romper%20paradigmas%20-%20RUEDA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odulo%201/Videos/Ariel%20Casariego%20El%20camino%20del%20Guerrero%20IBA%2001.fl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5 Imagen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452320" y="225176"/>
            <a:ext cx="1455259" cy="7200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1835696" y="2204864"/>
            <a:ext cx="6192688" cy="14630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/>
              <a:t>IDENTIFICACIÓN Y VALIDACIÓN DE OPORTUNIDADES DE NEGOCIO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s-AR" b="1" dirty="0" smtClean="0"/>
          </a:p>
        </p:txBody>
      </p:sp>
    </p:spTree>
    <p:extLst>
      <p:ext uri="{BB962C8B-B14F-4D97-AF65-F5344CB8AC3E}">
        <p14:creationId xmlns:p14="http://schemas.microsoft.com/office/powerpoint/2010/main" val="304586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908720"/>
            <a:ext cx="849694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AR" sz="2000" dirty="0" smtClean="0"/>
              <a:t>4</a:t>
            </a:r>
            <a:r>
              <a:rPr lang="es-AR" sz="2000" dirty="0"/>
              <a:t>. Entre más promuevas tu idea como negocio en el cual ya estás </a:t>
            </a:r>
            <a:r>
              <a:rPr lang="es-AR" sz="2000" dirty="0" smtClean="0"/>
              <a:t>trabajando, mas </a:t>
            </a:r>
            <a:r>
              <a:rPr lang="es-AR" sz="2000" dirty="0"/>
              <a:t>te vas adueñando de tu idea, ya que si a alguien se le ocurre </a:t>
            </a:r>
            <a:r>
              <a:rPr lang="es-AR" sz="2000" dirty="0" smtClean="0"/>
              <a:t>hacer algo </a:t>
            </a:r>
            <a:r>
              <a:rPr lang="es-AR" sz="2000" dirty="0"/>
              <a:t>similar, y ya tú has hecho una buena labor en </a:t>
            </a:r>
            <a:r>
              <a:rPr lang="es-AR" sz="2000" dirty="0" smtClean="0"/>
              <a:t>promocionarla, seguramente </a:t>
            </a:r>
            <a:r>
              <a:rPr lang="es-AR" sz="2000" dirty="0"/>
              <a:t>se van a enterar que alguien mas ya la está haciendo y van </a:t>
            </a:r>
            <a:r>
              <a:rPr lang="es-AR" sz="2000" dirty="0" smtClean="0"/>
              <a:t>a desistir </a:t>
            </a:r>
            <a:r>
              <a:rPr lang="es-AR" sz="2000" dirty="0"/>
              <a:t>en hacerla</a:t>
            </a:r>
            <a:r>
              <a:rPr lang="es-AR" sz="2000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es-AR" sz="2000" dirty="0"/>
          </a:p>
          <a:p>
            <a:pPr algn="just">
              <a:lnSpc>
                <a:spcPct val="150000"/>
              </a:lnSpc>
            </a:pPr>
            <a:r>
              <a:rPr lang="es-AR" sz="2000" dirty="0"/>
              <a:t>5. Si tu idea es tan buena, inevitablemente, vas a tener competencia. </a:t>
            </a:r>
            <a:r>
              <a:rPr lang="es-AR" sz="2000" dirty="0" smtClean="0"/>
              <a:t>Cuando te </a:t>
            </a:r>
            <a:r>
              <a:rPr lang="es-AR" sz="2000" dirty="0"/>
              <a:t>salga competencia directa, ya tienes prueba de que tu negocio si vale </a:t>
            </a:r>
            <a:r>
              <a:rPr lang="es-AR" sz="2000" dirty="0" smtClean="0"/>
              <a:t>la pena </a:t>
            </a:r>
            <a:r>
              <a:rPr lang="es-AR" sz="2000" dirty="0"/>
              <a:t>y no eres el único loco que le ve oportunidad. Valida tu modelo </a:t>
            </a:r>
            <a:r>
              <a:rPr lang="es-AR" sz="2000" dirty="0" smtClean="0"/>
              <a:t>de negocio </a:t>
            </a:r>
            <a:r>
              <a:rPr lang="es-AR" sz="2000" dirty="0"/>
              <a:t>o por lo menos que si hay demanda en tu mercado</a:t>
            </a:r>
            <a:r>
              <a:rPr lang="es-AR" sz="2000" dirty="0" smtClean="0"/>
              <a:t>.</a:t>
            </a:r>
            <a:endParaRPr lang="en-US" sz="2000" dirty="0"/>
          </a:p>
        </p:txBody>
      </p:sp>
      <p:sp>
        <p:nvSpPr>
          <p:cNvPr id="3" name="2 Rectángulo"/>
          <p:cNvSpPr/>
          <p:nvPr/>
        </p:nvSpPr>
        <p:spPr>
          <a:xfrm>
            <a:off x="899592" y="332656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/>
              <a:t>COMUNICAR LA IDEA ¿SI O NO?</a:t>
            </a:r>
            <a:endParaRPr lang="es-AR" sz="2400" b="1" dirty="0"/>
          </a:p>
        </p:txBody>
      </p:sp>
      <p:pic>
        <p:nvPicPr>
          <p:cNvPr id="4" name="5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88640"/>
            <a:ext cx="1068832" cy="52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463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31620" y="717511"/>
            <a:ext cx="8568952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/>
              <a:t>Volviendo a la idea…</a:t>
            </a:r>
          </a:p>
          <a:p>
            <a:pPr algn="ctr"/>
            <a:r>
              <a:rPr lang="es-AR" b="1" dirty="0" smtClean="0"/>
              <a:t>Ahora </a:t>
            </a:r>
            <a:r>
              <a:rPr lang="es-AR" b="1" dirty="0"/>
              <a:t>debemos analizar y convalidar nuestra idea original. </a:t>
            </a:r>
          </a:p>
          <a:p>
            <a:pPr algn="ctr"/>
            <a:endParaRPr lang="es-AR" b="1" dirty="0" smtClean="0"/>
          </a:p>
          <a:p>
            <a:pPr algn="ctr"/>
            <a:r>
              <a:rPr lang="es-AR" b="1" dirty="0" smtClean="0"/>
              <a:t>Toda </a:t>
            </a:r>
            <a:r>
              <a:rPr lang="es-AR" b="1" dirty="0"/>
              <a:t>idea necesita atravesar un proceso de </a:t>
            </a:r>
            <a:r>
              <a:rPr lang="es-AR" b="1" dirty="0" smtClean="0"/>
              <a:t>desarrollo caracterizado </a:t>
            </a:r>
            <a:r>
              <a:rPr lang="es-AR" b="1" dirty="0"/>
              <a:t>por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retroalimentaciones</a:t>
            </a:r>
            <a:r>
              <a:rPr lang="es-AR" b="1" dirty="0" smtClean="0"/>
              <a:t> </a:t>
            </a:r>
            <a:r>
              <a:rPr lang="es-AR" b="1" dirty="0"/>
              <a:t>y </a:t>
            </a:r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ajustes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constantes</a:t>
            </a:r>
            <a:r>
              <a:rPr lang="es-AR" b="1" dirty="0" smtClean="0"/>
              <a:t>.</a:t>
            </a:r>
          </a:p>
          <a:p>
            <a:pPr algn="ctr"/>
            <a:endParaRPr lang="es-AR" b="1" dirty="0"/>
          </a:p>
          <a:p>
            <a:pPr algn="ctr"/>
            <a:r>
              <a:rPr lang="es-AR" b="1" dirty="0" smtClean="0"/>
              <a:t>Ello implica conectar esa idea con:</a:t>
            </a:r>
          </a:p>
          <a:p>
            <a:pPr algn="ctr"/>
            <a:r>
              <a:rPr lang="es-AR" b="1" dirty="0" smtClean="0"/>
              <a:t>- Clientes</a:t>
            </a:r>
          </a:p>
          <a:p>
            <a:pPr marL="285750" indent="-285750" algn="ctr">
              <a:buFontTx/>
              <a:buChar char="-"/>
            </a:pPr>
            <a:r>
              <a:rPr lang="es-AR" b="1" dirty="0" smtClean="0"/>
              <a:t>Mercados</a:t>
            </a:r>
          </a:p>
          <a:p>
            <a:pPr marL="285750" indent="-285750" algn="ctr">
              <a:buFontTx/>
              <a:buChar char="-"/>
            </a:pPr>
            <a:r>
              <a:rPr lang="es-AR" b="1" dirty="0" smtClean="0"/>
              <a:t>Tecnologías</a:t>
            </a:r>
          </a:p>
          <a:p>
            <a:pPr marL="285750" indent="-285750" algn="ctr">
              <a:buFontTx/>
              <a:buChar char="-"/>
            </a:pPr>
            <a:r>
              <a:rPr lang="es-AR" b="1" dirty="0" smtClean="0"/>
              <a:t>Recursos </a:t>
            </a:r>
            <a:endParaRPr lang="es-AR" b="1" dirty="0"/>
          </a:p>
          <a:p>
            <a:endParaRPr lang="es-AR" i="1" dirty="0"/>
          </a:p>
          <a:p>
            <a:pPr algn="ctr"/>
            <a:r>
              <a:rPr lang="es-AR" b="1" dirty="0" smtClean="0"/>
              <a:t>Elementos </a:t>
            </a:r>
            <a:r>
              <a:rPr lang="es-AR" b="1" dirty="0"/>
              <a:t>de apoyo: creatividad e </a:t>
            </a:r>
            <a:r>
              <a:rPr lang="es-AR" b="1" dirty="0" smtClean="0"/>
              <a:t>innovación</a:t>
            </a:r>
          </a:p>
          <a:p>
            <a:pPr algn="ctr"/>
            <a:endParaRPr lang="es-AR" b="1" dirty="0" smtClean="0"/>
          </a:p>
          <a:p>
            <a:pPr algn="ctr"/>
            <a:r>
              <a:rPr lang="es-AR" b="1" dirty="0" smtClean="0"/>
              <a:t>Importante: mantener una actitud crítica, estar abierto a observaciones </a:t>
            </a:r>
          </a:p>
          <a:p>
            <a:pPr algn="ctr"/>
            <a:r>
              <a:rPr lang="es-AR" b="1" dirty="0" smtClean="0"/>
              <a:t>y ser capaces de mirar la cuestión desde distintos puntos de vista. </a:t>
            </a:r>
          </a:p>
          <a:p>
            <a:endParaRPr lang="es-AR" dirty="0"/>
          </a:p>
          <a:p>
            <a:pPr algn="ctr"/>
            <a:r>
              <a:rPr lang="es-AR" dirty="0" smtClean="0"/>
              <a:t>Como </a:t>
            </a:r>
            <a:r>
              <a:rPr lang="es-AR" dirty="0"/>
              <a:t>resultado contaremos con herramientas y </a:t>
            </a:r>
            <a:r>
              <a:rPr lang="es-AR" dirty="0" smtClean="0"/>
              <a:t>conocimiento </a:t>
            </a:r>
            <a:r>
              <a:rPr lang="es-AR" dirty="0"/>
              <a:t>para determinar si estamos ante una </a:t>
            </a:r>
            <a:r>
              <a:rPr lang="es-AR" dirty="0" smtClean="0"/>
              <a:t>real </a:t>
            </a:r>
            <a:r>
              <a:rPr lang="es-AR" b="1" dirty="0" smtClean="0"/>
              <a:t>oportunidad de negocio</a:t>
            </a:r>
            <a:r>
              <a:rPr lang="es-AR" dirty="0" smtClean="0"/>
              <a:t>, </a:t>
            </a:r>
            <a:r>
              <a:rPr lang="es-AR" dirty="0"/>
              <a:t>para iniciar un </a:t>
            </a:r>
            <a:r>
              <a:rPr lang="es-AR" dirty="0" smtClean="0"/>
              <a:t>análisis </a:t>
            </a:r>
            <a:r>
              <a:rPr lang="es-AR" dirty="0"/>
              <a:t>más profundo y realizar un plan de negocios. </a:t>
            </a:r>
          </a:p>
        </p:txBody>
      </p:sp>
      <p:pic>
        <p:nvPicPr>
          <p:cNvPr id="3" name="5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88640"/>
            <a:ext cx="1068832" cy="52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01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http://t2.gstatic.com/images?q=tbn:ANd9GcSSdCt-kmW_F8f7B6nxqmO6N4j8eFfcnJhxTbZw2x8B7IbVlD0o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283024">
            <a:off x="237366" y="410079"/>
            <a:ext cx="1924050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398782" y="476672"/>
            <a:ext cx="4608512" cy="1728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S" sz="4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Oportunidad de Negocios?</a:t>
            </a:r>
            <a:endParaRPr lang="es-ES" dirty="0"/>
          </a:p>
        </p:txBody>
      </p:sp>
      <p:pic>
        <p:nvPicPr>
          <p:cNvPr id="5" name="5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88640"/>
            <a:ext cx="1068832" cy="52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84213" y="2420938"/>
            <a:ext cx="7632700" cy="4176712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      </a:t>
            </a:r>
            <a:r>
              <a:rPr kumimoji="0" lang="es-ES" sz="2200" b="0" i="0" u="none" strike="noStrike" kern="1200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Detectar la forma de </a:t>
            </a:r>
            <a:r>
              <a:rPr kumimoji="0" lang="es-ES" sz="2200" b="1" i="0" u="sng" strike="noStrike" kern="1200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CREAR O AGREGAR VALOR </a:t>
            </a:r>
            <a:r>
              <a:rPr kumimoji="0" lang="es-ES" sz="2200" b="0" i="0" u="none" strike="noStrike" kern="1200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 forma significativa a un cliente o usuario final.</a:t>
            </a:r>
            <a:br>
              <a:rPr kumimoji="0" lang="es-ES" sz="2200" b="0" i="0" u="none" strike="noStrike" kern="1200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" sz="2200" b="0" i="0" u="none" strike="noStrike" kern="1200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2200" b="0" i="0" u="none" strike="noStrike" kern="1200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" sz="2200" b="0" i="0" u="none" strike="noStrike" kern="1200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Resuelve un </a:t>
            </a:r>
            <a:r>
              <a:rPr kumimoji="0" lang="es-ES" sz="2200" b="1" i="0" u="sng" strike="noStrike" kern="1200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PROBLEMA </a:t>
            </a:r>
            <a:r>
              <a:rPr kumimoji="0" lang="es-ES" sz="2200" b="0" i="0" u="none" strike="noStrike" kern="1200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importante o satisface un </a:t>
            </a:r>
            <a:r>
              <a:rPr kumimoji="0" lang="es-ES" sz="2200" b="0" i="0" u="sng" strike="noStrike" kern="1200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DESEO</a:t>
            </a:r>
            <a:r>
              <a:rPr kumimoji="0" lang="es-ES" sz="2200" b="0" i="0" u="none" strike="noStrike" kern="1200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o </a:t>
            </a:r>
            <a:r>
              <a:rPr kumimoji="0" lang="es-ES" sz="2200" b="1" i="0" u="sng" strike="noStrike" kern="1200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NECESIDAD</a:t>
            </a:r>
            <a:r>
              <a:rPr kumimoji="0" lang="es-ES" sz="2200" b="0" i="0" u="none" strike="noStrike" kern="1200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por el cual el cliente está dispuesto a pagar.</a:t>
            </a:r>
            <a:br>
              <a:rPr kumimoji="0" lang="es-ES" sz="2200" b="0" i="0" u="none" strike="noStrike" kern="1200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" sz="2200" b="0" i="0" u="none" strike="noStrike" kern="1200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2200" b="0" i="0" u="none" strike="noStrike" kern="1200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" sz="2200" b="0" i="0" u="none" strike="noStrike" kern="1200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El </a:t>
            </a:r>
            <a:r>
              <a:rPr kumimoji="0" lang="es-ES" sz="2200" b="1" i="0" u="sng" strike="noStrike" kern="1200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MERCADO</a:t>
            </a:r>
            <a:r>
              <a:rPr kumimoji="0" lang="es-ES" sz="2200" b="0" i="0" u="none" strike="noStrike" kern="1200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tiene características atractivas: mercado creciente, grande, clientes alcanzables, etc.</a:t>
            </a:r>
            <a:br>
              <a:rPr kumimoji="0" lang="es-ES" sz="2200" b="0" i="0" u="none" strike="noStrike" kern="1200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" sz="2200" b="0" i="0" u="none" strike="noStrike" kern="1200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2200" b="0" i="0" u="none" strike="noStrike" kern="1200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" sz="2200" b="0" i="0" u="none" strike="noStrike" kern="1200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Hay un buen vínculo entre los </a:t>
            </a:r>
            <a:r>
              <a:rPr kumimoji="0" lang="es-ES" sz="2200" b="1" i="0" u="sng" strike="noStrike" kern="1200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emprendedores</a:t>
            </a:r>
            <a:r>
              <a:rPr kumimoji="0" lang="es-ES" sz="2200" b="0" i="0" u="none" strike="noStrike" kern="1200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, la </a:t>
            </a:r>
            <a:r>
              <a:rPr kumimoji="0" lang="es-ES" sz="2200" b="1" i="0" u="sng" strike="noStrike" kern="1200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oportunidad</a:t>
            </a:r>
            <a:r>
              <a:rPr kumimoji="0" lang="es-ES" sz="2200" b="0" i="0" u="none" strike="noStrike" kern="1200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, el </a:t>
            </a:r>
            <a:r>
              <a:rPr kumimoji="0" lang="es-ES" sz="2200" b="1" i="0" u="sng" strike="noStrike" kern="1200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momento</a:t>
            </a:r>
            <a:r>
              <a:rPr kumimoji="0" lang="es-ES" sz="2200" b="0" i="0" u="none" strike="noStrike" kern="1200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y el </a:t>
            </a:r>
            <a:r>
              <a:rPr kumimoji="0" lang="es-ES" sz="2200" b="1" i="0" u="sng" strike="noStrike" kern="1200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lugar. </a:t>
            </a:r>
            <a:br>
              <a:rPr kumimoji="0" lang="es-ES" sz="2200" b="1" i="0" u="sng" strike="noStrike" kern="1200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" sz="1800" b="0" i="0" u="none" strike="noStrike" kern="1200" cap="all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Fuente</a:t>
            </a:r>
            <a:r>
              <a:rPr kumimoji="0" lang="es-ES" sz="1800" b="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es-ES" sz="1800" b="0" i="0" u="none" strike="noStrike" kern="1200" cap="all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Jeffry</a:t>
            </a:r>
            <a:r>
              <a:rPr kumimoji="0" lang="es-ES" sz="1800" b="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" sz="1800" b="0" i="0" u="none" strike="noStrike" kern="1200" cap="all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Timmons</a:t>
            </a:r>
            <a:r>
              <a:rPr kumimoji="0" lang="es-ES" sz="1800" b="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, “New Venture </a:t>
            </a:r>
            <a:r>
              <a:rPr kumimoji="0" lang="es-ES" sz="1800" b="0" i="0" u="none" strike="noStrike" kern="1200" cap="all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Creation</a:t>
            </a:r>
            <a:r>
              <a:rPr kumimoji="0" lang="es-ES" sz="2000" b="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”</a:t>
            </a:r>
            <a:br>
              <a:rPr kumimoji="0" lang="es-ES" sz="2000" b="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ES" sz="1600" b="0" i="1" u="none" strike="noStrike" kern="1200" cap="all" spc="0" normalizeH="0" baseline="0" noProof="0" dirty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9089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548680"/>
            <a:ext cx="8778875" cy="549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88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25" y="1484784"/>
            <a:ext cx="7403207" cy="3306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5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88640"/>
            <a:ext cx="1068832" cy="52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8666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54546"/>
              </p:ext>
            </p:extLst>
          </p:nvPr>
        </p:nvGraphicFramePr>
        <p:xfrm>
          <a:off x="768096" y="2286000"/>
          <a:ext cx="7290055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8096" y="777256"/>
            <a:ext cx="7290054" cy="1499616"/>
          </a:xfrm>
        </p:spPr>
        <p:txBody>
          <a:bodyPr/>
          <a:lstStyle/>
          <a:p>
            <a:r>
              <a:rPr lang="es-ES" dirty="0"/>
              <a:t>¿De dónde vienen las oportunidades?</a:t>
            </a:r>
            <a:endParaRPr lang="es-AR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79512" y="188640"/>
            <a:ext cx="8940215" cy="1123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200" b="0" cap="all" baseline="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endParaRPr lang="es-AR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4368" y="188640"/>
            <a:ext cx="1068832" cy="52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3 Imagen" descr="Encabezado.png"/>
          <p:cNvPicPr>
            <a:picLocks noChangeAspect="1"/>
          </p:cNvPicPr>
          <p:nvPr/>
        </p:nvPicPr>
        <p:blipFill rotWithShape="1">
          <a:blip r:embed="rId9" cstate="print"/>
          <a:srcRect l="-1" r="72839" b="23235"/>
          <a:stretch/>
        </p:blipFill>
        <p:spPr>
          <a:xfrm>
            <a:off x="0" y="1"/>
            <a:ext cx="1187624" cy="81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800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Los Cambios  Contextuales o de interpretación del contexto dan origen a:</a:t>
            </a:r>
          </a:p>
          <a:p>
            <a:endParaRPr lang="es-AR" dirty="0"/>
          </a:p>
          <a:p>
            <a:pPr algn="ctr">
              <a:buFont typeface="Arial" pitchFamily="34" charset="0"/>
              <a:buChar char="•"/>
            </a:pPr>
            <a:r>
              <a:rPr lang="es-AR" dirty="0"/>
              <a:t> </a:t>
            </a:r>
            <a:r>
              <a:rPr lang="es-AR" sz="2800" dirty="0"/>
              <a:t>Necesidad</a:t>
            </a:r>
          </a:p>
          <a:p>
            <a:pPr algn="ctr">
              <a:buFont typeface="Arial" pitchFamily="34" charset="0"/>
              <a:buChar char="•"/>
            </a:pPr>
            <a:endParaRPr lang="es-AR" sz="2800" dirty="0"/>
          </a:p>
          <a:p>
            <a:pPr algn="ctr">
              <a:buFont typeface="Arial" pitchFamily="34" charset="0"/>
              <a:buChar char="•"/>
            </a:pPr>
            <a:r>
              <a:rPr lang="es-AR" sz="2800" dirty="0"/>
              <a:t> Problemas</a:t>
            </a:r>
          </a:p>
          <a:p>
            <a:pPr algn="ctr">
              <a:buFont typeface="Arial" pitchFamily="34" charset="0"/>
              <a:buChar char="•"/>
            </a:pPr>
            <a:endParaRPr lang="es-AR" sz="2800" dirty="0"/>
          </a:p>
          <a:p>
            <a:pPr algn="ctr">
              <a:buFont typeface="Arial" pitchFamily="34" charset="0"/>
              <a:buChar char="•"/>
            </a:pPr>
            <a:r>
              <a:rPr lang="es-AR" sz="2800" dirty="0"/>
              <a:t> Deseos </a:t>
            </a:r>
          </a:p>
          <a:p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Origen de las Oportunidades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88640"/>
            <a:ext cx="1068832" cy="52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974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0627786"/>
              </p:ext>
            </p:extLst>
          </p:nvPr>
        </p:nvGraphicFramePr>
        <p:xfrm>
          <a:off x="685800" y="1916832"/>
          <a:ext cx="7772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8096" y="921272"/>
            <a:ext cx="7290054" cy="1499616"/>
          </a:xfrm>
        </p:spPr>
        <p:txBody>
          <a:bodyPr/>
          <a:lstStyle/>
          <a:p>
            <a:r>
              <a:rPr lang="es-AR" dirty="0"/>
              <a:t>Es necesario estar atentos al entorno</a:t>
            </a:r>
          </a:p>
        </p:txBody>
      </p:sp>
      <p:pic>
        <p:nvPicPr>
          <p:cNvPr id="4" name="5 Imagen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4368" y="188640"/>
            <a:ext cx="1068832" cy="52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844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AR" dirty="0"/>
              <a:t>Tipos de oportunidades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683568" y="1556791"/>
            <a:ext cx="7742533" cy="4735600"/>
            <a:chOff x="0" y="347869"/>
            <a:chExt cx="5448300" cy="4370039"/>
          </a:xfrm>
        </p:grpSpPr>
        <p:sp>
          <p:nvSpPr>
            <p:cNvPr id="39" name="Shape 39"/>
            <p:cNvSpPr/>
            <p:nvPr/>
          </p:nvSpPr>
          <p:spPr>
            <a:xfrm>
              <a:off x="0" y="347869"/>
              <a:ext cx="5448300" cy="1250329"/>
            </a:xfrm>
            <a:prstGeom prst="roundRect">
              <a:avLst>
                <a:gd name="adj" fmla="val 5122"/>
              </a:avLst>
            </a:prstGeom>
            <a:solidFill>
              <a:schemeClr val="accent1">
                <a:lumMod val="75000"/>
              </a:schemeClr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/>
            <a:p>
              <a:pPr lvl="0">
                <a:spcBef>
                  <a:spcPts val="0"/>
                </a:spcBef>
                <a:buClr>
                  <a:srgbClr val="FFFFFF"/>
                </a:buClr>
                <a:buFont typeface="Calibri"/>
                <a:defRPr>
                  <a:uFillTx/>
                </a:defRPr>
              </a:pPr>
              <a:r>
                <a:rPr sz="2000" dirty="0">
                  <a:solidFill>
                    <a:schemeClr val="bg1"/>
                  </a:solidFill>
                  <a:uFill>
                    <a:solidFill>
                      <a:srgbClr val="FFFFFF"/>
                    </a:solidFill>
                  </a:uFill>
                  <a:latin typeface="+mn-lt"/>
                  <a:ea typeface="+mn-ea"/>
                  <a:cs typeface="+mn-cs"/>
                  <a:sym typeface="Calibri"/>
                </a:rPr>
                <a:t>Oportunidades basadas en innovación</a:t>
              </a:r>
            </a:p>
            <a:p>
              <a:pPr lvl="2">
                <a:spcBef>
                  <a:spcPts val="0"/>
                </a:spcBef>
                <a:buClrTx/>
                <a:defRPr>
                  <a:uFillTx/>
                </a:defRPr>
              </a:pPr>
              <a:r>
                <a:rPr sz="1600" dirty="0">
                  <a:solidFill>
                    <a:schemeClr val="bg1"/>
                  </a:solidFill>
                  <a:uFill>
                    <a:solidFill>
                      <a:srgbClr val="FFFFFF"/>
                    </a:solidFill>
                  </a:uFill>
                  <a:latin typeface="+mn-lt"/>
                  <a:ea typeface="+mn-ea"/>
                  <a:cs typeface="+mn-cs"/>
                  <a:sym typeface="Calibri"/>
                </a:rPr>
                <a:t>Productos/ Servicios</a:t>
              </a:r>
            </a:p>
            <a:p>
              <a:pPr lvl="2">
                <a:spcBef>
                  <a:spcPts val="0"/>
                </a:spcBef>
                <a:buClrTx/>
                <a:defRPr>
                  <a:uFillTx/>
                </a:defRPr>
              </a:pPr>
              <a:r>
                <a:rPr sz="1600" dirty="0">
                  <a:solidFill>
                    <a:schemeClr val="bg1"/>
                  </a:solidFill>
                  <a:uFill>
                    <a:solidFill>
                      <a:srgbClr val="FFFFFF"/>
                    </a:solidFill>
                  </a:uFill>
                  <a:latin typeface="+mn-lt"/>
                  <a:ea typeface="+mn-ea"/>
                  <a:cs typeface="+mn-cs"/>
                  <a:sym typeface="Calibri"/>
                </a:rPr>
                <a:t>Procesos </a:t>
              </a:r>
            </a:p>
            <a:p>
              <a:pPr lvl="3">
                <a:spcBef>
                  <a:spcPts val="0"/>
                </a:spcBef>
                <a:buClrTx/>
                <a:defRPr>
                  <a:uFillTx/>
                </a:defRPr>
              </a:pPr>
              <a:r>
                <a:rPr sz="1600" dirty="0">
                  <a:solidFill>
                    <a:schemeClr val="bg1"/>
                  </a:solidFill>
                  <a:uFill>
                    <a:solidFill>
                      <a:srgbClr val="FFFFFF"/>
                    </a:solidFill>
                  </a:uFill>
                  <a:latin typeface="+mn-lt"/>
                  <a:ea typeface="+mn-ea"/>
                  <a:cs typeface="+mn-cs"/>
                  <a:sym typeface="Calibri"/>
                </a:rPr>
                <a:t>Producción </a:t>
              </a:r>
            </a:p>
            <a:p>
              <a:pPr lvl="3">
                <a:spcBef>
                  <a:spcPts val="0"/>
                </a:spcBef>
                <a:buClrTx/>
                <a:defRPr>
                  <a:uFillTx/>
                </a:defRPr>
              </a:pPr>
              <a:r>
                <a:rPr sz="1600" dirty="0">
                  <a:solidFill>
                    <a:schemeClr val="bg1"/>
                  </a:solidFill>
                  <a:uFill>
                    <a:solidFill>
                      <a:srgbClr val="FFFFFF"/>
                    </a:solidFill>
                  </a:uFill>
                  <a:latin typeface="+mn-lt"/>
                  <a:ea typeface="+mn-ea"/>
                  <a:cs typeface="+mn-cs"/>
                  <a:sym typeface="Calibri"/>
                </a:rPr>
                <a:t>comercialización</a:t>
              </a:r>
            </a:p>
          </p:txBody>
        </p:sp>
        <p:sp>
          <p:nvSpPr>
            <p:cNvPr id="40" name="Shape 40"/>
            <p:cNvSpPr/>
            <p:nvPr/>
          </p:nvSpPr>
          <p:spPr>
            <a:xfrm>
              <a:off x="0" y="1699815"/>
              <a:ext cx="5445845" cy="867263"/>
            </a:xfrm>
            <a:prstGeom prst="roundRect">
              <a:avLst>
                <a:gd name="adj" fmla="val 7500"/>
              </a:avLst>
            </a:prstGeom>
            <a:solidFill>
              <a:schemeClr val="accent1">
                <a:lumMod val="75000"/>
              </a:schemeClr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/>
            <a:p>
              <a:pPr>
                <a:buClr>
                  <a:srgbClr val="FFFFFF"/>
                </a:buClr>
                <a:buFont typeface="Calibri"/>
              </a:pPr>
              <a:r>
                <a:rPr sz="2000" dirty="0">
                  <a:solidFill>
                    <a:schemeClr val="bg1"/>
                  </a:solidFill>
                  <a:uFill>
                    <a:solidFill>
                      <a:srgbClr val="FFFFFF"/>
                    </a:solidFill>
                  </a:uFill>
                </a:rPr>
                <a:t>Oportunidades basadas en diferenciación</a:t>
              </a:r>
            </a:p>
          </p:txBody>
        </p:sp>
        <p:sp>
          <p:nvSpPr>
            <p:cNvPr id="41" name="Shape 41"/>
            <p:cNvSpPr/>
            <p:nvPr/>
          </p:nvSpPr>
          <p:spPr>
            <a:xfrm>
              <a:off x="1227" y="2736627"/>
              <a:ext cx="5445845" cy="867263"/>
            </a:xfrm>
            <a:prstGeom prst="roundRect">
              <a:avLst>
                <a:gd name="adj" fmla="val 7500"/>
              </a:avLst>
            </a:prstGeom>
            <a:solidFill>
              <a:schemeClr val="accent1">
                <a:lumMod val="75000"/>
              </a:schemeClr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/>
            <a:p>
              <a:pPr>
                <a:buClr>
                  <a:srgbClr val="FFFFFF"/>
                </a:buClr>
                <a:buFont typeface="Calibri"/>
              </a:pPr>
              <a:r>
                <a:rPr sz="1600" b="1" dirty="0">
                  <a:solidFill>
                    <a:schemeClr val="bg1"/>
                  </a:solidFill>
                  <a:uFill>
                    <a:solidFill>
                      <a:srgbClr val="FFFFFF"/>
                    </a:solidFill>
                  </a:uFill>
                  <a:sym typeface="Calibri"/>
                </a:rPr>
                <a:t>Oportunidades basadas en nichos de mercado</a:t>
              </a:r>
            </a:p>
            <a:p>
              <a:pPr lvl="2"/>
              <a:r>
                <a:rPr sz="1600" dirty="0">
                  <a:solidFill>
                    <a:schemeClr val="bg1"/>
                  </a:solidFill>
                  <a:sym typeface="Calibri"/>
                </a:rPr>
                <a:t>Celíacos</a:t>
              </a:r>
            </a:p>
            <a:p>
              <a:pPr lvl="2"/>
              <a:r>
                <a:rPr sz="1600" dirty="0">
                  <a:solidFill>
                    <a:schemeClr val="bg1"/>
                  </a:solidFill>
                  <a:sym typeface="Calibri"/>
                </a:rPr>
                <a:t>Orgánicos</a:t>
              </a:r>
            </a:p>
          </p:txBody>
        </p:sp>
        <p:sp>
          <p:nvSpPr>
            <p:cNvPr id="42" name="Shape 42"/>
            <p:cNvSpPr/>
            <p:nvPr/>
          </p:nvSpPr>
          <p:spPr>
            <a:xfrm>
              <a:off x="1227" y="3850644"/>
              <a:ext cx="5445845" cy="867264"/>
            </a:xfrm>
            <a:prstGeom prst="roundRect">
              <a:avLst>
                <a:gd name="adj" fmla="val 7500"/>
              </a:avLst>
            </a:prstGeom>
            <a:solidFill>
              <a:schemeClr val="accent1">
                <a:lumMod val="75000"/>
              </a:schemeClr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/>
            <a:p>
              <a:pPr>
                <a:buClr>
                  <a:srgbClr val="FFFFFF"/>
                </a:buClr>
                <a:buFont typeface="Calibri"/>
              </a:pPr>
              <a:r>
                <a:rPr sz="2000" dirty="0">
                  <a:solidFill>
                    <a:schemeClr val="bg1"/>
                  </a:solidFill>
                  <a:uFill>
                    <a:solidFill>
                      <a:srgbClr val="FFFFFF"/>
                    </a:solidFill>
                  </a:uFill>
                </a:rPr>
                <a:t>Oportunidades basadas en precios/costo</a:t>
              </a:r>
            </a:p>
          </p:txBody>
        </p:sp>
      </p:grpSp>
      <p:pic>
        <p:nvPicPr>
          <p:cNvPr id="9" name="5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88640"/>
            <a:ext cx="1068832" cy="52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525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98613" y="1773238"/>
            <a:ext cx="7545387" cy="26638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La </a:t>
            </a:r>
            <a:r>
              <a:rPr lang="es-ES" sz="4800" b="1" u="sng" spc="-15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IDEA</a:t>
            </a:r>
            <a:r>
              <a:rPr lang="es-ES" sz="4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es la MANERA por la cual APROVECHO la </a:t>
            </a:r>
            <a:r>
              <a:rPr lang="es-ES" sz="4800" b="1" u="sng" dirty="0"/>
              <a:t>OPORTUNIDAD</a:t>
            </a:r>
          </a:p>
        </p:txBody>
      </p:sp>
      <p:pic>
        <p:nvPicPr>
          <p:cNvPr id="14339" name="Picture 4" descr="http://t3.gstatic.com/images?q=tbn:ANd9GcQnfIAnXlNNdsj-TpE4DSFlJZYxdw_lsGxRiVMn6ZcstFyYaUiOYQ"/>
          <p:cNvPicPr>
            <a:picLocks noChangeAspect="1" noChangeArrowheads="1"/>
          </p:cNvPicPr>
          <p:nvPr/>
        </p:nvPicPr>
        <p:blipFill>
          <a:blip r:embed="rId2" cstate="print"/>
          <a:srcRect l="48560" t="4881" r="8949" b="16069"/>
          <a:stretch>
            <a:fillRect/>
          </a:stretch>
        </p:blipFill>
        <p:spPr bwMode="auto">
          <a:xfrm rot="-5725444">
            <a:off x="1488367" y="598458"/>
            <a:ext cx="109855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5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88640"/>
            <a:ext cx="1068832" cy="52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806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7E0E8D0-B997-476C-8923-1E3B787005F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9" name="8 Rectángulo redondeado"/>
          <p:cNvSpPr/>
          <p:nvPr/>
        </p:nvSpPr>
        <p:spPr>
          <a:xfrm>
            <a:off x="826889" y="332656"/>
            <a:ext cx="3889127" cy="936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OBJETIVOS DE HOY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6BE8E10E-7898-4A89-A794-BC19ED2CD5F2}"/>
              </a:ext>
            </a:extLst>
          </p:cNvPr>
          <p:cNvSpPr/>
          <p:nvPr/>
        </p:nvSpPr>
        <p:spPr>
          <a:xfrm>
            <a:off x="2411760" y="2276872"/>
            <a:ext cx="4139952" cy="309634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1">
                <a:shade val="50000"/>
                <a:shade val="75000"/>
                <a:lumMod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AR" dirty="0"/>
              <a:t>Ideas vs. Oportunidades</a:t>
            </a:r>
          </a:p>
          <a:p>
            <a:r>
              <a:rPr lang="es-AR" dirty="0"/>
              <a:t>Cuando estamos frente a una oportunidad</a:t>
            </a:r>
          </a:p>
          <a:p>
            <a:r>
              <a:rPr lang="es-AR" dirty="0"/>
              <a:t>Origen de las oportunidades</a:t>
            </a:r>
          </a:p>
        </p:txBody>
      </p:sp>
    </p:spTree>
    <p:extLst>
      <p:ext uri="{BB962C8B-B14F-4D97-AF65-F5344CB8AC3E}">
        <p14:creationId xmlns:p14="http://schemas.microsoft.com/office/powerpoint/2010/main" val="215988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768096" y="2573992"/>
            <a:ext cx="7290055" cy="4023360"/>
          </a:xfrm>
        </p:spPr>
        <p:txBody>
          <a:bodyPr/>
          <a:lstStyle/>
          <a:p>
            <a:pPr algn="just"/>
            <a:r>
              <a:rPr lang="es-ES" sz="2400" dirty="0"/>
              <a:t>Puede ser </a:t>
            </a:r>
            <a:r>
              <a:rPr lang="es-ES" sz="2400" b="1" dirty="0"/>
              <a:t>implementada</a:t>
            </a:r>
          </a:p>
          <a:p>
            <a:pPr algn="just"/>
            <a:r>
              <a:rPr lang="es-ES" sz="2400" b="1" dirty="0"/>
              <a:t>Agrega valor </a:t>
            </a:r>
            <a:r>
              <a:rPr lang="es-ES" sz="2400" dirty="0"/>
              <a:t>para su comprador o usuario final.</a:t>
            </a:r>
          </a:p>
          <a:p>
            <a:pPr algn="just"/>
            <a:r>
              <a:rPr lang="es-ES" sz="2400" dirty="0"/>
              <a:t>Se encuentra una </a:t>
            </a:r>
            <a:r>
              <a:rPr lang="es-ES" sz="2400" b="1" dirty="0"/>
              <a:t>predisposición a pagar </a:t>
            </a:r>
            <a:r>
              <a:rPr lang="es-ES" sz="2400" dirty="0"/>
              <a:t>por ese producto más que su costo.</a:t>
            </a:r>
          </a:p>
          <a:p>
            <a:pPr algn="just"/>
            <a:r>
              <a:rPr lang="es-ES" sz="2400" dirty="0"/>
              <a:t>Si existe una </a:t>
            </a:r>
            <a:r>
              <a:rPr lang="es-ES" sz="2400" b="1" dirty="0"/>
              <a:t>tasa de crecimiento </a:t>
            </a:r>
            <a:r>
              <a:rPr lang="es-ES" sz="2400" dirty="0"/>
              <a:t>interesante para ese producto/servicio.</a:t>
            </a:r>
          </a:p>
          <a:p>
            <a:pPr algn="just"/>
            <a:r>
              <a:rPr lang="es-ES" sz="2400" dirty="0"/>
              <a:t>Es posible construir una “</a:t>
            </a:r>
            <a:r>
              <a:rPr lang="es-ES" sz="2400" b="1" dirty="0"/>
              <a:t>barrera competitiva</a:t>
            </a:r>
            <a:r>
              <a:rPr lang="es-ES" sz="2400" dirty="0"/>
              <a:t>” del proyecto.</a:t>
            </a:r>
          </a:p>
          <a:p>
            <a:pPr algn="just"/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8096" y="921272"/>
            <a:ext cx="7290054" cy="1499616"/>
          </a:xfrm>
        </p:spPr>
        <p:txBody>
          <a:bodyPr/>
          <a:lstStyle/>
          <a:p>
            <a:r>
              <a:rPr lang="es-AR" dirty="0"/>
              <a:t>Cuando la idea es una oportunidad?</a:t>
            </a:r>
          </a:p>
        </p:txBody>
      </p:sp>
      <p:pic>
        <p:nvPicPr>
          <p:cNvPr id="10" name="5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88640"/>
            <a:ext cx="1068832" cy="52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235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3.bp.blogspot.com/_eL_me9bK_tk/TJVC3Dkz6aI/AAAAAAAAAFk/CmU_DgAwCg0/s1600/OportunidadNegocio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1238" y="1124669"/>
            <a:ext cx="7200900" cy="5400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5 Imagen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188640"/>
            <a:ext cx="1068832" cy="52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 descr="Encabezado.png"/>
          <p:cNvPicPr>
            <a:picLocks noChangeAspect="1"/>
          </p:cNvPicPr>
          <p:nvPr/>
        </p:nvPicPr>
        <p:blipFill rotWithShape="1">
          <a:blip r:embed="rId5" cstate="print"/>
          <a:srcRect l="-1" r="72839" b="23235"/>
          <a:stretch/>
        </p:blipFill>
        <p:spPr>
          <a:xfrm>
            <a:off x="0" y="1"/>
            <a:ext cx="1187624" cy="81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85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020244296"/>
              </p:ext>
            </p:extLst>
          </p:nvPr>
        </p:nvGraphicFramePr>
        <p:xfrm>
          <a:off x="611560" y="1412776"/>
          <a:ext cx="777240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5 Imagen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4368" y="188640"/>
            <a:ext cx="1068832" cy="52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5364088" y="573325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i="1" dirty="0" smtClean="0">
                <a:hlinkClick r:id="rId8" action="ppaction://hlinkfile"/>
              </a:rPr>
              <a:t>¿Qué tan observadores son?</a:t>
            </a:r>
            <a:endParaRPr lang="es-AR" i="1" dirty="0"/>
          </a:p>
        </p:txBody>
      </p:sp>
    </p:spTree>
    <p:extLst>
      <p:ext uri="{BB962C8B-B14F-4D97-AF65-F5344CB8AC3E}">
        <p14:creationId xmlns:p14="http://schemas.microsoft.com/office/powerpoint/2010/main" val="19617298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4069A9-28D0-4D84-8019-69B4DD7365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774069A9-28D0-4D84-8019-69B4DD7365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DE0460-C316-4349-889C-4F8AF34C3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94DE0460-C316-4349-889C-4F8AF34C3C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597AC9-77B5-421F-9487-F5375E54DC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graphicEl>
                                              <a:dgm id="{DF597AC9-77B5-421F-9487-F5375E54DC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223501-887A-4AD2-AD32-EEB12304C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A5223501-887A-4AD2-AD32-EEB12304C6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9F47AD-0056-4FD3-A0D8-3181082CE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689F47AD-0056-4FD3-A0D8-3181082CE7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1638300"/>
            <a:ext cx="3865563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4250" y="3906838"/>
            <a:ext cx="3436938" cy="257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1638300"/>
            <a:ext cx="38100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4130675"/>
            <a:ext cx="3384550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5 Imagen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4368" y="188640"/>
            <a:ext cx="1068832" cy="52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724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8" descr="http://3.bp.blogspot.com/_0ROAMJwCJEc/SXpSZR19OBI/AAAAAAAAAcU/k-xSnWvF4Vo/s320/Hielo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8250" y="2565400"/>
            <a:ext cx="21621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14" descr="http://m2arquitectura.files.wordpress.com/2011/02/icehotel1.jpg"/>
          <p:cNvPicPr>
            <a:picLocks noChangeAspect="1" noChangeArrowheads="1"/>
          </p:cNvPicPr>
          <p:nvPr/>
        </p:nvPicPr>
        <p:blipFill>
          <a:blip r:embed="rId3" cstate="print"/>
          <a:srcRect l="22079"/>
          <a:stretch>
            <a:fillRect/>
          </a:stretch>
        </p:blipFill>
        <p:spPr bwMode="auto">
          <a:xfrm>
            <a:off x="5845175" y="3003550"/>
            <a:ext cx="29686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2" descr="http://blogsdelagente.com/argentinasos/files/374752911_4de37af551.jpg"/>
          <p:cNvPicPr>
            <a:picLocks noChangeAspect="1" noChangeArrowheads="1"/>
          </p:cNvPicPr>
          <p:nvPr/>
        </p:nvPicPr>
        <p:blipFill>
          <a:blip r:embed="rId4" cstate="print"/>
          <a:srcRect l="8066" r="5286"/>
          <a:stretch>
            <a:fillRect/>
          </a:stretch>
        </p:blipFill>
        <p:spPr bwMode="auto">
          <a:xfrm>
            <a:off x="323850" y="3514725"/>
            <a:ext cx="3562350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6" descr="http://www.viajesok.com/wp-content/uploads/2011/04/Hotel-de-Hielo-de-Jukkasjarvi.jpg"/>
          <p:cNvPicPr>
            <a:picLocks noChangeAspect="1" noChangeArrowheads="1"/>
          </p:cNvPicPr>
          <p:nvPr/>
        </p:nvPicPr>
        <p:blipFill>
          <a:blip r:embed="rId5" cstate="print"/>
          <a:srcRect l="6886" r="9354"/>
          <a:stretch>
            <a:fillRect/>
          </a:stretch>
        </p:blipFill>
        <p:spPr bwMode="auto">
          <a:xfrm>
            <a:off x="323850" y="1700213"/>
            <a:ext cx="3533775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0" descr="http://planesparahoy.com/wp-content/uploads/2010/11/icehotel-jukkasjarvi.jpg"/>
          <p:cNvPicPr>
            <a:picLocks noChangeAspect="1" noChangeArrowheads="1"/>
          </p:cNvPicPr>
          <p:nvPr/>
        </p:nvPicPr>
        <p:blipFill>
          <a:blip r:embed="rId6" cstate="print"/>
          <a:srcRect l="10081" r="9525"/>
          <a:stretch>
            <a:fillRect/>
          </a:stretch>
        </p:blipFill>
        <p:spPr bwMode="auto">
          <a:xfrm>
            <a:off x="5845175" y="1700213"/>
            <a:ext cx="2974975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5 Imagen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4368" y="188640"/>
            <a:ext cx="1068832" cy="52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107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88640"/>
            <a:ext cx="1068832" cy="52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5587351" cy="514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14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88640"/>
            <a:ext cx="1068832" cy="52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1331640" y="5301208"/>
            <a:ext cx="7693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/>
              <a:t>De 12 toneladas de ojotas a un gran negocio</a:t>
            </a:r>
          </a:p>
          <a:p>
            <a:r>
              <a:rPr lang="es-AR" dirty="0"/>
              <a:t>En una playa de Kenia llegan, debido a extraños movimientos de la marea, esa cantidad de calzado. Luego la convierten en juguetes.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17511"/>
            <a:ext cx="644842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941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l_lobo_de_Wall_Street_vendeme la birome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69938" y="2771775"/>
            <a:ext cx="7286625" cy="3051175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8096" y="993280"/>
            <a:ext cx="7290054" cy="1499616"/>
          </a:xfrm>
        </p:spPr>
        <p:txBody>
          <a:bodyPr>
            <a:normAutofit fontScale="90000"/>
          </a:bodyPr>
          <a:lstStyle/>
          <a:p>
            <a:r>
              <a:rPr lang="es-ES" dirty="0"/>
              <a:t>Ideas que son oportunidades.</a:t>
            </a:r>
            <a:br>
              <a:rPr lang="es-ES" dirty="0"/>
            </a:br>
            <a:r>
              <a:rPr lang="es-ES" dirty="0"/>
              <a:t>Un ejemplo…</a:t>
            </a:r>
          </a:p>
        </p:txBody>
      </p:sp>
      <p:pic>
        <p:nvPicPr>
          <p:cNvPr id="4" name="5 Imagen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188640"/>
            <a:ext cx="1068832" cy="52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3 Imagen" descr="Encabezado.png"/>
          <p:cNvPicPr>
            <a:picLocks noChangeAspect="1"/>
          </p:cNvPicPr>
          <p:nvPr/>
        </p:nvPicPr>
        <p:blipFill rotWithShape="1">
          <a:blip r:embed="rId6" cstate="print"/>
          <a:srcRect l="-1" r="72839" b="23235"/>
          <a:stretch/>
        </p:blipFill>
        <p:spPr>
          <a:xfrm>
            <a:off x="0" y="1"/>
            <a:ext cx="1187624" cy="813248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6372200" y="6133946"/>
            <a:ext cx="25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i="1" dirty="0" smtClean="0"/>
              <a:t>Cuaderno – 48 horas</a:t>
            </a:r>
            <a:endParaRPr lang="es-AR" i="1" dirty="0"/>
          </a:p>
        </p:txBody>
      </p:sp>
    </p:spTree>
    <p:extLst>
      <p:ext uri="{BB962C8B-B14F-4D97-AF65-F5344CB8AC3E}">
        <p14:creationId xmlns:p14="http://schemas.microsoft.com/office/powerpoint/2010/main" val="201387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080948955"/>
              </p:ext>
            </p:extLst>
          </p:nvPr>
        </p:nvGraphicFramePr>
        <p:xfrm>
          <a:off x="971600" y="1484784"/>
          <a:ext cx="72008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5 Imagen"/>
          <p:cNvPicPr>
            <a:picLocks noChangeAspect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7740352" y="188640"/>
            <a:ext cx="1190760" cy="5892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6" name="Shape 134"/>
          <p:cNvSpPr/>
          <p:nvPr/>
        </p:nvSpPr>
        <p:spPr>
          <a:xfrm>
            <a:off x="467545" y="188640"/>
            <a:ext cx="7632848" cy="1431161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3200" b="1" dirty="0">
                <a:solidFill>
                  <a:schemeClr val="tx2"/>
                </a:solidFill>
                <a:uFill>
                  <a:solidFill>
                    <a:srgbClr val="6095C9"/>
                  </a:solidFill>
                </a:uFill>
                <a:latin typeface="+mj-lt"/>
                <a:ea typeface="+mj-ea"/>
                <a:cs typeface="+mj-cs"/>
              </a:rPr>
              <a:t>Ejes de una oportunidad de negocios</a:t>
            </a:r>
          </a:p>
        </p:txBody>
      </p:sp>
    </p:spTree>
    <p:extLst>
      <p:ext uri="{BB962C8B-B14F-4D97-AF65-F5344CB8AC3E}">
        <p14:creationId xmlns:p14="http://schemas.microsoft.com/office/powerpoint/2010/main" val="315260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2926704" y="3336847"/>
            <a:ext cx="5029672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>
            <a:spAutoFit/>
          </a:bodyPr>
          <a:lstStyle/>
          <a:p>
            <a:pPr marL="405694" lvl="0" indent="-405694" algn="just">
              <a:spcBef>
                <a:spcPts val="1300"/>
              </a:spcBef>
              <a:buClr>
                <a:schemeClr val="accent1">
                  <a:lumMod val="75000"/>
                </a:schemeClr>
              </a:buClr>
              <a:buSzPct val="90000"/>
              <a:buFont typeface="Wingdings"/>
              <a:buChar char=""/>
              <a:defRPr>
                <a:uFillTx/>
              </a:defRPr>
            </a:pPr>
            <a:endParaRPr sz="2300" dirty="0">
              <a:uFill>
                <a:solidFill/>
              </a:uFill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6795412"/>
              </p:ext>
            </p:extLst>
          </p:nvPr>
        </p:nvGraphicFramePr>
        <p:xfrm>
          <a:off x="323528" y="2084832"/>
          <a:ext cx="8496944" cy="4146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/>
              <a:t>Ejes de una oportunidad de negocios</a:t>
            </a:r>
            <a:endParaRPr lang="es-AR" dirty="0"/>
          </a:p>
        </p:txBody>
      </p:sp>
      <p:pic>
        <p:nvPicPr>
          <p:cNvPr id="18" name="5 Imagen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4368" y="188640"/>
            <a:ext cx="1068832" cy="52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940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5 Imagen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452320" y="225176"/>
            <a:ext cx="1455259" cy="7200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4" name="10 Imagen" descr="mostramos camino para crec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4139952" cy="504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655838044"/>
              </p:ext>
            </p:extLst>
          </p:nvPr>
        </p:nvGraphicFramePr>
        <p:xfrm>
          <a:off x="2786899" y="1628800"/>
          <a:ext cx="612068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5060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2926704" y="3336847"/>
            <a:ext cx="5029672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>
            <a:spAutoFit/>
          </a:bodyPr>
          <a:lstStyle/>
          <a:p>
            <a:pPr marL="405694" lvl="0" indent="-405694" algn="just">
              <a:spcBef>
                <a:spcPts val="1300"/>
              </a:spcBef>
              <a:buClr>
                <a:schemeClr val="accent1">
                  <a:lumMod val="75000"/>
                </a:schemeClr>
              </a:buClr>
              <a:buSzPct val="90000"/>
              <a:buFont typeface="Wingdings"/>
              <a:buChar char=""/>
              <a:defRPr>
                <a:uFillTx/>
              </a:defRPr>
            </a:pPr>
            <a:endParaRPr sz="2300" dirty="0">
              <a:uFill>
                <a:solidFill/>
              </a:uFill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6757745"/>
              </p:ext>
            </p:extLst>
          </p:nvPr>
        </p:nvGraphicFramePr>
        <p:xfrm>
          <a:off x="323528" y="2084832"/>
          <a:ext cx="8496944" cy="4146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/>
              <a:t>Ejes de una oportunidad de negocios</a:t>
            </a:r>
            <a:endParaRPr lang="es-AR" dirty="0"/>
          </a:p>
        </p:txBody>
      </p:sp>
      <p:pic>
        <p:nvPicPr>
          <p:cNvPr id="18" name="5 Imagen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4368" y="188640"/>
            <a:ext cx="1068832" cy="52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448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2926704" y="3336847"/>
            <a:ext cx="5029672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>
            <a:spAutoFit/>
          </a:bodyPr>
          <a:lstStyle/>
          <a:p>
            <a:pPr marL="405694" lvl="0" indent="-405694" algn="just">
              <a:spcBef>
                <a:spcPts val="1300"/>
              </a:spcBef>
              <a:buClr>
                <a:schemeClr val="accent1">
                  <a:lumMod val="75000"/>
                </a:schemeClr>
              </a:buClr>
              <a:buSzPct val="90000"/>
              <a:buFont typeface="Wingdings"/>
              <a:buChar char=""/>
              <a:defRPr>
                <a:uFillTx/>
              </a:defRPr>
            </a:pPr>
            <a:endParaRPr sz="2300" dirty="0">
              <a:uFill>
                <a:solidFill/>
              </a:uFill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9489220"/>
              </p:ext>
            </p:extLst>
          </p:nvPr>
        </p:nvGraphicFramePr>
        <p:xfrm>
          <a:off x="323528" y="2084832"/>
          <a:ext cx="8496944" cy="4146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Ejes de una oportunidad de negocios</a:t>
            </a:r>
            <a:endParaRPr lang="es-AR" dirty="0"/>
          </a:p>
        </p:txBody>
      </p:sp>
      <p:pic>
        <p:nvPicPr>
          <p:cNvPr id="18" name="5 Imagen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4368" y="188640"/>
            <a:ext cx="1068832" cy="52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321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5794571"/>
              </p:ext>
            </p:extLst>
          </p:nvPr>
        </p:nvGraphicFramePr>
        <p:xfrm>
          <a:off x="768350" y="2286000"/>
          <a:ext cx="7289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¿Qué hacer para compensar deficiencias de mercado?</a:t>
            </a:r>
            <a:endParaRPr lang="es-AR" dirty="0"/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8445500" y="6467475"/>
            <a:ext cx="2413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r">
              <a:spcBef>
                <a:spcPts val="713"/>
              </a:spcBef>
              <a:defRPr/>
            </a:pPr>
            <a:fld id="{176BF10C-E622-D94F-B87A-F82CC610B611}" type="slidenum">
              <a:rPr lang="en-US" smtClean="0">
                <a:solidFill>
                  <a:srgbClr val="878787"/>
                </a:solidFill>
                <a:latin typeface="Times New Roman" charset="0"/>
                <a:cs typeface="Times New Roman" charset="0"/>
                <a:sym typeface="Times New Roman" charset="0"/>
              </a:rPr>
              <a:pPr algn="r">
                <a:spcBef>
                  <a:spcPts val="713"/>
                </a:spcBef>
                <a:defRPr/>
              </a:pPr>
              <a:t>32</a:t>
            </a:fld>
            <a:endParaRPr lang="en-US">
              <a:solidFill>
                <a:srgbClr val="878787"/>
              </a:solidFill>
              <a:latin typeface="Times New Roman" charset="0"/>
              <a:cs typeface="Times New Roman" charset="0"/>
              <a:sym typeface="Times New Roman" charset="0"/>
            </a:endParaRPr>
          </a:p>
        </p:txBody>
      </p:sp>
      <p:sp>
        <p:nvSpPr>
          <p:cNvPr id="27651" name="Rectangle 3"/>
          <p:cNvSpPr>
            <a:spLocks/>
          </p:cNvSpPr>
          <p:nvPr/>
        </p:nvSpPr>
        <p:spPr bwMode="auto">
          <a:xfrm>
            <a:off x="971600" y="444761"/>
            <a:ext cx="704095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sz="4200" b="1" dirty="0">
                <a:solidFill>
                  <a:schemeClr val="tx2"/>
                </a:solidFill>
                <a:uFill>
                  <a:solidFill>
                    <a:srgbClr val="6095C9"/>
                  </a:solidFill>
                </a:uFill>
                <a:latin typeface="+mj-lt"/>
                <a:ea typeface="+mj-ea"/>
                <a:cs typeface="+mj-cs"/>
                <a:sym typeface="Times New Roman Bold" charset="0"/>
              </a:rPr>
              <a:t> </a:t>
            </a:r>
          </a:p>
        </p:txBody>
      </p:sp>
      <p:sp>
        <p:nvSpPr>
          <p:cNvPr id="27652" name="Rectangle 4"/>
          <p:cNvSpPr>
            <a:spLocks/>
          </p:cNvSpPr>
          <p:nvPr/>
        </p:nvSpPr>
        <p:spPr bwMode="auto">
          <a:xfrm>
            <a:off x="611560" y="2348880"/>
            <a:ext cx="756084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/>
          <a:p>
            <a:pPr algn="l">
              <a:spcBef>
                <a:spcPts val="2638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endParaRPr lang="es-AR" sz="3600" dirty="0">
              <a:solidFill>
                <a:schemeClr val="tx1"/>
              </a:solidFill>
              <a:ea typeface="ＭＳ Ｐゴシック" charset="0"/>
              <a:sym typeface="Times New Roman Bold" charset="0"/>
            </a:endParaRPr>
          </a:p>
        </p:txBody>
      </p:sp>
      <p:pic>
        <p:nvPicPr>
          <p:cNvPr id="8" name="5 Imagen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4368" y="188640"/>
            <a:ext cx="1068832" cy="52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229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¿Qué hacer para compensar deficiencias de recursos? </a:t>
            </a:r>
            <a:endParaRPr lang="es-AR" dirty="0"/>
          </a:p>
        </p:txBody>
      </p:sp>
      <p:sp>
        <p:nvSpPr>
          <p:cNvPr id="30723" name="Rectangle 3"/>
          <p:cNvSpPr>
            <a:spLocks/>
          </p:cNvSpPr>
          <p:nvPr/>
        </p:nvSpPr>
        <p:spPr bwMode="auto">
          <a:xfrm>
            <a:off x="971600" y="476672"/>
            <a:ext cx="709228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AR" sz="4200" b="1" dirty="0">
              <a:solidFill>
                <a:schemeClr val="tx2"/>
              </a:solidFill>
              <a:uFill>
                <a:solidFill>
                  <a:srgbClr val="6095C9"/>
                </a:solidFill>
              </a:uFill>
              <a:latin typeface="+mj-lt"/>
              <a:ea typeface="+mj-ea"/>
              <a:cs typeface="+mj-cs"/>
              <a:sym typeface="Times New Roman Bold" charset="0"/>
            </a:endParaRPr>
          </a:p>
        </p:txBody>
      </p:sp>
      <p:sp>
        <p:nvSpPr>
          <p:cNvPr id="28676" name="Rectangle 4"/>
          <p:cNvSpPr>
            <a:spLocks/>
          </p:cNvSpPr>
          <p:nvPr/>
        </p:nvSpPr>
        <p:spPr bwMode="auto">
          <a:xfrm>
            <a:off x="1403648" y="1844824"/>
            <a:ext cx="6876256" cy="4325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/>
          <a:p>
            <a:pPr algn="l">
              <a:spcBef>
                <a:spcPts val="2638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s-AR" sz="3200" dirty="0">
                <a:solidFill>
                  <a:schemeClr val="tx1"/>
                </a:solidFill>
                <a:ea typeface="ＭＳ Ｐゴシック" charset="0"/>
                <a:sym typeface="Times New Roman Bold" charset="0"/>
              </a:rPr>
              <a:t>Trabajar sobre las redes de apoyo.</a:t>
            </a:r>
            <a:endParaRPr lang="es-AR" sz="3200" dirty="0">
              <a:solidFill>
                <a:schemeClr val="tx1"/>
              </a:solidFill>
              <a:ea typeface="ＭＳ Ｐゴシック" charset="0"/>
              <a:sym typeface="Times New Roman" charset="0"/>
            </a:endParaRPr>
          </a:p>
          <a:p>
            <a:pPr algn="l">
              <a:spcBef>
                <a:spcPts val="2638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s-AR" sz="3200" dirty="0">
                <a:solidFill>
                  <a:schemeClr val="tx1"/>
                </a:solidFill>
                <a:ea typeface="ＭＳ Ｐゴシック" charset="0"/>
                <a:sym typeface="Times New Roman Bold" charset="0"/>
              </a:rPr>
              <a:t>Concentrarse en los recursos necesarios (</a:t>
            </a:r>
            <a:r>
              <a:rPr lang="es-AR" sz="3200" u="sng" dirty="0">
                <a:solidFill>
                  <a:schemeClr val="tx1"/>
                </a:solidFill>
                <a:ea typeface="ＭＳ Ｐゴシック" charset="0"/>
                <a:sym typeface="Times New Roman Bold" charset="0"/>
              </a:rPr>
              <a:t>no</a:t>
            </a:r>
            <a:r>
              <a:rPr lang="es-AR" sz="3200" dirty="0">
                <a:solidFill>
                  <a:schemeClr val="tx1"/>
                </a:solidFill>
                <a:ea typeface="ＭＳ Ｐゴシック" charset="0"/>
                <a:sym typeface="Times New Roman Bold" charset="0"/>
              </a:rPr>
              <a:t> en el dinero).</a:t>
            </a:r>
            <a:endParaRPr lang="es-AR" sz="3200" dirty="0">
              <a:solidFill>
                <a:schemeClr val="tx1"/>
              </a:solidFill>
              <a:ea typeface="ＭＳ Ｐゴシック" charset="0"/>
              <a:sym typeface="Times New Roman" charset="0"/>
            </a:endParaRPr>
          </a:p>
          <a:p>
            <a:pPr algn="l">
              <a:spcBef>
                <a:spcPts val="2638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s-AR" sz="3200" dirty="0">
                <a:solidFill>
                  <a:schemeClr val="tx1"/>
                </a:solidFill>
                <a:ea typeface="ＭＳ Ｐゴシック" charset="0"/>
                <a:sym typeface="Times New Roman Bold" charset="0"/>
              </a:rPr>
              <a:t>Apelar a fuentes alternativas de recursos (ser creativos).</a:t>
            </a:r>
          </a:p>
        </p:txBody>
      </p:sp>
      <p:pic>
        <p:nvPicPr>
          <p:cNvPr id="7" name="5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88640"/>
            <a:ext cx="1068832" cy="52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813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5800" y="1981944"/>
            <a:ext cx="7772400" cy="4183360"/>
          </a:xfrm>
        </p:spPr>
        <p:txBody>
          <a:bodyPr>
            <a:noAutofit/>
          </a:bodyPr>
          <a:lstStyle/>
          <a:p>
            <a:r>
              <a:rPr lang="es-CL" sz="1400" b="1" dirty="0"/>
              <a:t>MERCADO</a:t>
            </a:r>
            <a:r>
              <a:rPr lang="es-CL" sz="1400" dirty="0"/>
              <a:t>: </a:t>
            </a:r>
          </a:p>
          <a:p>
            <a:r>
              <a:rPr lang="es-CL" sz="1400" dirty="0"/>
              <a:t>¿Quién lo necesita?</a:t>
            </a:r>
          </a:p>
          <a:p>
            <a:r>
              <a:rPr lang="es-CL" sz="1400" dirty="0"/>
              <a:t>¿Quién estaría dispuesto a pagar por él?</a:t>
            </a:r>
          </a:p>
          <a:p>
            <a:pPr lvl="0"/>
            <a:r>
              <a:rPr lang="es-ES" sz="1400" dirty="0"/>
              <a:t>¿Con quién tengo que competir?</a:t>
            </a:r>
          </a:p>
          <a:p>
            <a:pPr lvl="0"/>
            <a:r>
              <a:rPr lang="es-ES" sz="1400" dirty="0"/>
              <a:t>¿Cómo ha evolucionado este mercado?</a:t>
            </a:r>
          </a:p>
          <a:p>
            <a:pPr marL="0" indent="0">
              <a:buNone/>
            </a:pPr>
            <a:endParaRPr lang="es-CL" sz="1400" dirty="0"/>
          </a:p>
          <a:p>
            <a:r>
              <a:rPr lang="es-CL" sz="1400" b="1" dirty="0"/>
              <a:t>RECURSOS</a:t>
            </a:r>
          </a:p>
          <a:p>
            <a:r>
              <a:rPr lang="es-CL" sz="1400" dirty="0"/>
              <a:t>¿Qué recursos necesito?</a:t>
            </a:r>
          </a:p>
          <a:p>
            <a:pPr lvl="0"/>
            <a:r>
              <a:rPr lang="es-ES" sz="1400" dirty="0"/>
              <a:t>¿A quién puedo incorporar a mi red de contactos?</a:t>
            </a:r>
          </a:p>
          <a:p>
            <a:pPr lvl="0"/>
            <a:endParaRPr lang="es-ES" sz="1400" dirty="0"/>
          </a:p>
          <a:p>
            <a:pPr lvl="0"/>
            <a:r>
              <a:rPr lang="es-ES" sz="1400" b="1" dirty="0"/>
              <a:t>EQUIPO EMPRENDEDOR</a:t>
            </a:r>
          </a:p>
          <a:p>
            <a:pPr lvl="0"/>
            <a:r>
              <a:rPr lang="es-ES" sz="1400" dirty="0"/>
              <a:t>¿Cómo tendría que estar conformado el equipo?</a:t>
            </a:r>
          </a:p>
          <a:p>
            <a:pPr lvl="0"/>
            <a:r>
              <a:rPr lang="es-ES" sz="1400" dirty="0"/>
              <a:t>(experiencia/ formación/cantidad de miembros)?</a:t>
            </a:r>
          </a:p>
          <a:p>
            <a:endParaRPr lang="es-CL" sz="14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2800" dirty="0"/>
              <a:t>Supongamos que tienen una idea de un nuevo producto o servicio, hagamos un pequeño ejercicio mental…</a:t>
            </a:r>
            <a:endParaRPr lang="es-AR" sz="2800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88640"/>
            <a:ext cx="1068832" cy="52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70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5 Imagen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452320" y="225176"/>
            <a:ext cx="1455259" cy="7200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4" name="4 CuadroTexto"/>
          <p:cNvSpPr txBox="1">
            <a:spLocks noChangeArrowheads="1"/>
          </p:cNvSpPr>
          <p:nvPr/>
        </p:nvSpPr>
        <p:spPr bwMode="auto">
          <a:xfrm>
            <a:off x="2627784" y="2564904"/>
            <a:ext cx="475252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AR" sz="4400" b="1" dirty="0"/>
              <a:t>GRACIAS POR SU </a:t>
            </a:r>
            <a:endParaRPr lang="es-AR" sz="4400" b="1" dirty="0" smtClean="0"/>
          </a:p>
          <a:p>
            <a:pPr algn="ctr"/>
            <a:r>
              <a:rPr lang="es-AR" sz="4400" b="1" dirty="0" smtClean="0"/>
              <a:t>ATENCIÓN </a:t>
            </a:r>
            <a:r>
              <a:rPr lang="es-AR" sz="4400" b="1" dirty="0"/>
              <a:t>!!!</a:t>
            </a:r>
          </a:p>
        </p:txBody>
      </p:sp>
      <p:sp>
        <p:nvSpPr>
          <p:cNvPr id="6" name="1 CuadroTexto"/>
          <p:cNvSpPr txBox="1"/>
          <p:nvPr/>
        </p:nvSpPr>
        <p:spPr>
          <a:xfrm>
            <a:off x="4320185" y="5940290"/>
            <a:ext cx="4716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www.agentia.unne.edu.ar</a:t>
            </a:r>
          </a:p>
          <a:p>
            <a:pPr algn="ctr"/>
            <a:r>
              <a:rPr lang="es-ES" sz="2400" dirty="0" smtClean="0"/>
              <a:t>agentia@comunidad.unne.edu.ar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04586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964855852"/>
              </p:ext>
            </p:extLst>
          </p:nvPr>
        </p:nvGraphicFramePr>
        <p:xfrm>
          <a:off x="251520" y="1124744"/>
          <a:ext cx="871296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099" name="4 CuadroTexto"/>
          <p:cNvSpPr txBox="1">
            <a:spLocks noChangeArrowheads="1"/>
          </p:cNvSpPr>
          <p:nvPr/>
        </p:nvSpPr>
        <p:spPr bwMode="auto">
          <a:xfrm>
            <a:off x="755576" y="836712"/>
            <a:ext cx="372661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AR" sz="2400" b="1" cap="all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Proceso de desarrollo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AR" sz="2400" b="1" cap="all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de negocio</a:t>
            </a:r>
          </a:p>
        </p:txBody>
      </p:sp>
      <p:sp>
        <p:nvSpPr>
          <p:cNvPr id="2" name="1 Elipse"/>
          <p:cNvSpPr/>
          <p:nvPr/>
        </p:nvSpPr>
        <p:spPr>
          <a:xfrm>
            <a:off x="993205" y="5157837"/>
            <a:ext cx="649287" cy="6477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2800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6" name="5 Elipse"/>
          <p:cNvSpPr/>
          <p:nvPr/>
        </p:nvSpPr>
        <p:spPr>
          <a:xfrm>
            <a:off x="3118867" y="5151487"/>
            <a:ext cx="647700" cy="6477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2800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7" name="6 Elipse"/>
          <p:cNvSpPr/>
          <p:nvPr/>
        </p:nvSpPr>
        <p:spPr>
          <a:xfrm>
            <a:off x="5381055" y="5157837"/>
            <a:ext cx="647700" cy="6477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2800" b="1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8" name="7 Elipse"/>
          <p:cNvSpPr/>
          <p:nvPr/>
        </p:nvSpPr>
        <p:spPr>
          <a:xfrm>
            <a:off x="7438455" y="5151487"/>
            <a:ext cx="647700" cy="6477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2800" b="1" dirty="0">
                <a:solidFill>
                  <a:srgbClr val="FFFFFF"/>
                </a:solidFill>
              </a:rPr>
              <a:t>4</a:t>
            </a:r>
          </a:p>
        </p:txBody>
      </p:sp>
      <p:pic>
        <p:nvPicPr>
          <p:cNvPr id="9" name="5 Imagen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4368" y="188640"/>
            <a:ext cx="1068832" cy="52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630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7" y="1700808"/>
            <a:ext cx="9036496" cy="4003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Rectángulo redondeado">
            <a:hlinkClick r:id="rId4" action="ppaction://hlinkfile"/>
          </p:cNvPr>
          <p:cNvSpPr/>
          <p:nvPr/>
        </p:nvSpPr>
        <p:spPr>
          <a:xfrm>
            <a:off x="5220072" y="5949280"/>
            <a:ext cx="356388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La Rueda</a:t>
            </a:r>
          </a:p>
        </p:txBody>
      </p:sp>
    </p:spTree>
    <p:extLst>
      <p:ext uri="{BB962C8B-B14F-4D97-AF65-F5344CB8AC3E}">
        <p14:creationId xmlns:p14="http://schemas.microsoft.com/office/powerpoint/2010/main" val="77178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584541"/>
              </p:ext>
            </p:extLst>
          </p:nvPr>
        </p:nvGraphicFramePr>
        <p:xfrm>
          <a:off x="1116810" y="1700808"/>
          <a:ext cx="7290055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62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Ideas vs Oportunidades</a:t>
            </a:r>
            <a:endParaRPr lang="es-AR" dirty="0"/>
          </a:p>
        </p:txBody>
      </p:sp>
      <p:pic>
        <p:nvPicPr>
          <p:cNvPr id="4" name="5 Imagen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4368" y="188640"/>
            <a:ext cx="1068832" cy="52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848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46A7EC-9E64-412D-B852-0AF4073E0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999442-DA47-4FCF-88A0-7042A21239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5B9FC9-11F0-4840-88CF-D58BDC93A4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s-ES_tradnl" sz="2400" dirty="0"/>
              <a:t>Hay productos y servicios que llaman mucho la atención pero que no son fáciles de vender, muy atractivos pero poco comercializables.</a:t>
            </a:r>
          </a:p>
          <a:p>
            <a:pPr algn="just"/>
            <a:endParaRPr lang="es-ES_tradnl" sz="2400" dirty="0"/>
          </a:p>
          <a:p>
            <a:pPr algn="just"/>
            <a:r>
              <a:rPr lang="es-ES_tradnl" sz="2400" dirty="0"/>
              <a:t> Es importante conocer el mercado al que se va a dirigir el producto o servicio: identificarlo, cuantificarlo, conocerlo (saber sobre sus hábitos de compra). </a:t>
            </a:r>
          </a:p>
          <a:p>
            <a:pPr algn="just"/>
            <a:endParaRPr lang="es-ES_tradnl" sz="2400" dirty="0"/>
          </a:p>
          <a:p>
            <a:pPr algn="just"/>
            <a:r>
              <a:rPr lang="es-ES_tradnl" sz="2400" dirty="0"/>
              <a:t> El mercado puede estar compuesto por empresas o personas pero siempre con características definidas.</a:t>
            </a:r>
          </a:p>
          <a:p>
            <a:pPr algn="just"/>
            <a:endParaRPr lang="es-AR" sz="2400" dirty="0"/>
          </a:p>
        </p:txBody>
      </p:sp>
      <p:sp>
        <p:nvSpPr>
          <p:cNvPr id="419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Ideas vs Oportunidades</a:t>
            </a:r>
            <a:endParaRPr lang="es-CL" dirty="0"/>
          </a:p>
        </p:txBody>
      </p:sp>
      <p:pic>
        <p:nvPicPr>
          <p:cNvPr id="4" name="5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88640"/>
            <a:ext cx="1068832" cy="52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330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1484784"/>
            <a:ext cx="76328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dirty="0" smtClean="0"/>
              <a:t>Mantener </a:t>
            </a:r>
            <a:r>
              <a:rPr lang="es-AR" sz="2000" dirty="0"/>
              <a:t>secreta tu idea de negocio es un error. Tienes una súper idea </a:t>
            </a:r>
            <a:r>
              <a:rPr lang="es-AR" sz="2000" dirty="0" smtClean="0"/>
              <a:t>que va </a:t>
            </a:r>
            <a:r>
              <a:rPr lang="es-AR" sz="2000" dirty="0"/>
              <a:t>a cambiar el mundo y hacerte multimillonario en poco tiempo. </a:t>
            </a:r>
            <a:endParaRPr lang="es-AR" sz="2000" dirty="0" smtClean="0"/>
          </a:p>
          <a:p>
            <a:endParaRPr lang="es-AR" sz="2000" dirty="0" smtClean="0"/>
          </a:p>
          <a:p>
            <a:r>
              <a:rPr lang="es-AR" sz="2000" dirty="0" smtClean="0"/>
              <a:t>Pero </a:t>
            </a:r>
            <a:r>
              <a:rPr lang="es-AR" sz="2000" dirty="0"/>
              <a:t>es </a:t>
            </a:r>
            <a:r>
              <a:rPr lang="es-AR" sz="2000" dirty="0" smtClean="0"/>
              <a:t>tan buena </a:t>
            </a:r>
            <a:r>
              <a:rPr lang="es-AR" sz="2000" dirty="0"/>
              <a:t>la idea y tan fácil de hacer, que tienes miedo que alguien te </a:t>
            </a:r>
            <a:r>
              <a:rPr lang="es-AR" sz="2000" dirty="0" smtClean="0"/>
              <a:t>la quite</a:t>
            </a:r>
            <a:r>
              <a:rPr lang="es-AR" sz="2000" dirty="0"/>
              <a:t>. </a:t>
            </a:r>
            <a:endParaRPr lang="es-AR" sz="2000" dirty="0" smtClean="0"/>
          </a:p>
          <a:p>
            <a:endParaRPr lang="es-AR" sz="2000" dirty="0"/>
          </a:p>
          <a:p>
            <a:r>
              <a:rPr lang="es-AR" sz="2000" dirty="0" smtClean="0"/>
              <a:t>Entonces </a:t>
            </a:r>
            <a:r>
              <a:rPr lang="es-AR" sz="2000" dirty="0"/>
              <a:t>que hacer, divulgar tu idea o mantenerla secreta? </a:t>
            </a:r>
            <a:r>
              <a:rPr lang="es-AR" sz="2000" dirty="0" smtClean="0"/>
              <a:t>Este </a:t>
            </a:r>
            <a:r>
              <a:rPr lang="es-AR" sz="2000" dirty="0"/>
              <a:t>es uno de los errores mas comunes de emprendedores </a:t>
            </a:r>
            <a:r>
              <a:rPr lang="es-AR" sz="2000" dirty="0" smtClean="0"/>
              <a:t>de primera </a:t>
            </a:r>
            <a:r>
              <a:rPr lang="es-AR" sz="2000" dirty="0"/>
              <a:t>vez. </a:t>
            </a:r>
            <a:endParaRPr lang="es-AR" sz="2000" dirty="0" smtClean="0"/>
          </a:p>
          <a:p>
            <a:r>
              <a:rPr lang="es-AR" sz="2000" dirty="0"/>
              <a:t> </a:t>
            </a:r>
            <a:r>
              <a:rPr lang="es-AR" sz="2000" dirty="0" smtClean="0"/>
              <a:t>                                         ¿Porque </a:t>
            </a:r>
            <a:r>
              <a:rPr lang="es-AR" sz="2000" dirty="0"/>
              <a:t>es </a:t>
            </a:r>
            <a:r>
              <a:rPr lang="es-AR" sz="2000" dirty="0" smtClean="0"/>
              <a:t>un error?</a:t>
            </a:r>
            <a:endParaRPr lang="es-AR" sz="2000" dirty="0"/>
          </a:p>
        </p:txBody>
      </p:sp>
      <p:sp>
        <p:nvSpPr>
          <p:cNvPr id="3" name="2 Rectángulo"/>
          <p:cNvSpPr/>
          <p:nvPr/>
        </p:nvSpPr>
        <p:spPr>
          <a:xfrm>
            <a:off x="899592" y="332656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/>
              <a:t>COMUNICAR LA IDEA ¿SI O NO?</a:t>
            </a:r>
            <a:endParaRPr lang="es-AR" sz="2400" b="1" dirty="0"/>
          </a:p>
        </p:txBody>
      </p:sp>
      <p:pic>
        <p:nvPicPr>
          <p:cNvPr id="4" name="5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88640"/>
            <a:ext cx="1068832" cy="52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915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1196752"/>
            <a:ext cx="88204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AR" sz="2000" dirty="0" smtClean="0"/>
              <a:t>1</a:t>
            </a:r>
            <a:r>
              <a:rPr lang="es-AR" sz="2000" dirty="0"/>
              <a:t>. Las ideas abundan y no valen nada. Lo que vale es el equipo, los</a:t>
            </a:r>
          </a:p>
          <a:p>
            <a:pPr>
              <a:lnSpc>
                <a:spcPct val="150000"/>
              </a:lnSpc>
            </a:pPr>
            <a:r>
              <a:rPr lang="es-AR" sz="2000" dirty="0"/>
              <a:t>emprendedores, y la ejecución</a:t>
            </a:r>
            <a:r>
              <a:rPr lang="es-AR" sz="2000" dirty="0" smtClean="0"/>
              <a:t>. </a:t>
            </a:r>
          </a:p>
          <a:p>
            <a:pPr>
              <a:lnSpc>
                <a:spcPct val="150000"/>
              </a:lnSpc>
            </a:pPr>
            <a:endParaRPr lang="es-AR" sz="2000" dirty="0"/>
          </a:p>
          <a:p>
            <a:pPr>
              <a:lnSpc>
                <a:spcPct val="150000"/>
              </a:lnSpc>
            </a:pPr>
            <a:r>
              <a:rPr lang="es-AR" sz="2000" dirty="0"/>
              <a:t>2. Difícilmente alguien va a dejar botado todo lo que están haciendo </a:t>
            </a:r>
            <a:r>
              <a:rPr lang="es-AR" sz="2000" dirty="0" smtClean="0"/>
              <a:t>para copiar </a:t>
            </a:r>
            <a:r>
              <a:rPr lang="es-AR" sz="2000" dirty="0"/>
              <a:t>tu idea</a:t>
            </a:r>
            <a:r>
              <a:rPr lang="es-AR" sz="2000" dirty="0" smtClean="0"/>
              <a:t>. </a:t>
            </a:r>
          </a:p>
          <a:p>
            <a:pPr>
              <a:lnSpc>
                <a:spcPct val="150000"/>
              </a:lnSpc>
            </a:pPr>
            <a:endParaRPr lang="es-AR" sz="2000" dirty="0"/>
          </a:p>
          <a:p>
            <a:pPr>
              <a:lnSpc>
                <a:spcPct val="150000"/>
              </a:lnSpc>
            </a:pPr>
            <a:r>
              <a:rPr lang="es-AR" sz="2000" dirty="0"/>
              <a:t>3. No es tu idea hasta que la ejecutes. Si es una idea buena para un</a:t>
            </a:r>
          </a:p>
          <a:p>
            <a:pPr>
              <a:lnSpc>
                <a:spcPct val="150000"/>
              </a:lnSpc>
            </a:pPr>
            <a:r>
              <a:rPr lang="es-AR" sz="2000" dirty="0"/>
              <a:t>producto o un servicio que la gente quiera, seguramente tú no eres el </a:t>
            </a:r>
            <a:r>
              <a:rPr lang="es-AR" sz="2000" dirty="0" smtClean="0"/>
              <a:t>único al </a:t>
            </a:r>
            <a:r>
              <a:rPr lang="es-AR" sz="2000" dirty="0"/>
              <a:t>cual se le ha ocurrido. Pero si puedes ser el único o uno de los </a:t>
            </a:r>
            <a:r>
              <a:rPr lang="es-AR" sz="2000" dirty="0" smtClean="0"/>
              <a:t>primeros en </a:t>
            </a:r>
            <a:r>
              <a:rPr lang="es-AR" sz="2000" dirty="0"/>
              <a:t>ejecutarla, y seguramente, el mejor en hacerlo</a:t>
            </a:r>
            <a:r>
              <a:rPr lang="es-AR" sz="2000" dirty="0" smtClean="0"/>
              <a:t>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899592" y="332656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/>
              <a:t>COMUNICAR LA IDEA ¿SI O NO?</a:t>
            </a:r>
            <a:endParaRPr lang="es-AR" sz="2400" b="1" dirty="0"/>
          </a:p>
        </p:txBody>
      </p:sp>
      <p:pic>
        <p:nvPicPr>
          <p:cNvPr id="4" name="5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88640"/>
            <a:ext cx="1068832" cy="52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796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3933</TotalTime>
  <Words>1155</Words>
  <Application>Microsoft Office PowerPoint</Application>
  <PresentationFormat>Presentación en pantalla (4:3)</PresentationFormat>
  <Paragraphs>163</Paragraphs>
  <Slides>35</Slides>
  <Notes>3</Notes>
  <HiddenSlides>0</HiddenSlides>
  <MMClips>1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6" baseType="lpstr">
      <vt:lpstr>ＭＳ Ｐゴシック</vt:lpstr>
      <vt:lpstr>Arial</vt:lpstr>
      <vt:lpstr>Calibri</vt:lpstr>
      <vt:lpstr>Lucida Sans Unicode</vt:lpstr>
      <vt:lpstr>Times New Roman</vt:lpstr>
      <vt:lpstr>Times New Roman Bold</vt:lpstr>
      <vt:lpstr>Verdana</vt:lpstr>
      <vt:lpstr>Wingdings</vt:lpstr>
      <vt:lpstr>Wingdings 2</vt:lpstr>
      <vt:lpstr>Wingdings 3</vt:lpstr>
      <vt:lpstr>Concurrencia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Ideas vs Oportunidades</vt:lpstr>
      <vt:lpstr>Ideas vs Oportunidades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¿De dónde vienen las oportunidades?</vt:lpstr>
      <vt:lpstr>Origen de las Oportunidades</vt:lpstr>
      <vt:lpstr>Es necesario estar atentos al entorno</vt:lpstr>
      <vt:lpstr>Tipos de oportunidades</vt:lpstr>
      <vt:lpstr>La IDEA es la MANERA por la cual APROVECHO la OPORTUNIDAD</vt:lpstr>
      <vt:lpstr>Cuando la idea es una oportunidad?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Ideas que son oportunidades. Un ejemplo…</vt:lpstr>
      <vt:lpstr>Presentación de PowerPoint</vt:lpstr>
      <vt:lpstr>Ejes de una oportunidad de negocios</vt:lpstr>
      <vt:lpstr>Ejes de una oportunidad de negocios</vt:lpstr>
      <vt:lpstr>Ejes de una oportunidad de negocios</vt:lpstr>
      <vt:lpstr>¿Qué hacer para compensar deficiencias de mercado?</vt:lpstr>
      <vt:lpstr>¿Qué hacer para compensar deficiencias de recursos? </vt:lpstr>
      <vt:lpstr>Supongamos que tienen una idea de un nuevo producto o servicio, hagamos un pequeño ejercicio mental…</vt:lpstr>
      <vt:lpstr>Presentación de PowerPoint</vt:lpstr>
    </vt:vector>
  </TitlesOfParts>
  <Company>Final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</dc:creator>
  <cp:lastModifiedBy>MARCOS MACEDONIO SUAREZ</cp:lastModifiedBy>
  <cp:revision>304</cp:revision>
  <dcterms:created xsi:type="dcterms:W3CDTF">2011-08-01T15:41:36Z</dcterms:created>
  <dcterms:modified xsi:type="dcterms:W3CDTF">2019-06-13T11:35:31Z</dcterms:modified>
</cp:coreProperties>
</file>