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colors2.xml" ContentType="application/vnd.openxmlformats-officedocument.drawingml.diagramColors+xml"/>
  <Override PartName="/ppt/diagrams/colors3.xml" ContentType="application/vnd.openxmlformats-officedocument.drawingml.diagramColors+xml"/>
  <Override PartName="/ppt/diagrams/colors4.xml" ContentType="application/vnd.openxmlformats-officedocument.drawingml.diagramColors+xml"/>
  <Override PartName="/ppt/diagrams/colors5.xml" ContentType="application/vnd.openxmlformats-officedocument.drawingml.diagramColors+xml"/>
  <Override PartName="/ppt/diagrams/colors6.xml" ContentType="application/vnd.openxmlformats-officedocument.drawingml.diagramColors+xml"/>
  <Override PartName="/ppt/diagrams/colors7.xml" ContentType="application/vnd.openxmlformats-officedocument.drawingml.diagramColors+xml"/>
  <Override PartName="/ppt/diagrams/data1.xml" ContentType="application/vnd.openxmlformats-officedocument.drawingml.diagramData+xml"/>
  <Override PartName="/ppt/diagrams/data2.xml" ContentType="application/vnd.openxmlformats-officedocument.drawingml.diagramData+xml"/>
  <Override PartName="/ppt/diagrams/data3.xml" ContentType="application/vnd.openxmlformats-officedocument.drawingml.diagramData+xml"/>
  <Override PartName="/ppt/diagrams/data4.xml" ContentType="application/vnd.openxmlformats-officedocument.drawingml.diagramData+xml"/>
  <Override PartName="/ppt/diagrams/data5.xml" ContentType="application/vnd.openxmlformats-officedocument.drawingml.diagramData+xml"/>
  <Override PartName="/ppt/diagrams/data6.xml" ContentType="application/vnd.openxmlformats-officedocument.drawingml.diagramData+xml"/>
  <Override PartName="/ppt/diagrams/data7.xml" ContentType="application/vnd.openxmlformats-officedocument.drawingml.diagramData+xml"/>
  <Override PartName="/ppt/diagrams/drawing1.xml" ContentType="application/vnd.ms-office.drawingml.diagramDrawing+xml"/>
  <Override PartName="/ppt/diagrams/drawing2.xml" ContentType="application/vnd.ms-office.drawingml.diagramDrawing+xml"/>
  <Override PartName="/ppt/diagrams/drawing3.xml" ContentType="application/vnd.ms-office.drawingml.diagramDrawing+xml"/>
  <Override PartName="/ppt/diagrams/drawing4.xml" ContentType="application/vnd.ms-office.drawingml.diagramDrawing+xml"/>
  <Override PartName="/ppt/diagrams/drawing5.xml" ContentType="application/vnd.ms-office.drawingml.diagramDrawing+xml"/>
  <Override PartName="/ppt/diagrams/drawing6.xml" ContentType="application/vnd.ms-office.drawingml.diagramDrawing+xml"/>
  <Override PartName="/ppt/diagrams/drawing7.xml" ContentType="application/vnd.ms-office.drawingml.diagramDrawing+xml"/>
  <Override PartName="/ppt/diagrams/layout1.xml" ContentType="application/vnd.openxmlformats-officedocument.drawingml.diagram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4.xml" ContentType="application/vnd.openxmlformats-officedocument.drawingml.diagramLayout+xml"/>
  <Override PartName="/ppt/diagrams/layout5.xml" ContentType="application/vnd.openxmlformats-officedocument.drawingml.diagramLayout+xml"/>
  <Override PartName="/ppt/diagrams/layout6.xml" ContentType="application/vnd.openxmlformats-officedocument.drawingml.diagramLayout+xml"/>
  <Override PartName="/ppt/diagrams/layout7.xml" ContentType="application/vnd.openxmlformats-officedocument.drawingml.diagramLayout+xml"/>
  <Override PartName="/ppt/diagrams/quickStyle1.xml" ContentType="application/vnd.openxmlformats-officedocument.drawingml.diagramStyle+xml"/>
  <Override PartName="/ppt/diagrams/quickStyle2.xml" ContentType="application/vnd.openxmlformats-officedocument.drawingml.diagramStyle+xml"/>
  <Override PartName="/ppt/diagrams/quickStyle3.xml" ContentType="application/vnd.openxmlformats-officedocument.drawingml.diagramStyle+xml"/>
  <Override PartName="/ppt/diagrams/quickStyle4.xml" ContentType="application/vnd.openxmlformats-officedocument.drawingml.diagramStyle+xml"/>
  <Override PartName="/ppt/diagrams/quickStyle5.xml" ContentType="application/vnd.openxmlformats-officedocument.drawingml.diagramStyle+xml"/>
  <Override PartName="/ppt/diagrams/quickStyle6.xml" ContentType="application/vnd.openxmlformats-officedocument.drawingml.diagramStyle+xml"/>
  <Override PartName="/ppt/diagrams/quickStyle7.xml" ContentType="application/vnd.openxmlformats-officedocument.drawingml.diagramStyle+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8"/>
  </p:notesMasterIdLst>
  <p:sldIdLst>
    <p:sldId id="256" r:id="rId3"/>
    <p:sldId id="257" r:id="rId4"/>
    <p:sldId id="258" r:id="rId5"/>
    <p:sldId id="259" r:id="rId6"/>
    <p:sldId id="260" r:id="rId7"/>
    <p:sldId id="261" r:id="rId8"/>
    <p:sldId id="262" r:id="rId9"/>
    <p:sldId id="263" r:id="rId10"/>
    <p:sldId id="267" r:id="rId11"/>
    <p:sldId id="270" r:id="rId12"/>
    <p:sldId id="271" r:id="rId13"/>
    <p:sldId id="272" r:id="rId14"/>
    <p:sldId id="273" r:id="rId15"/>
    <p:sldId id="274" r:id="rId16"/>
    <p:sldId id="268" r:id="rId17"/>
    <p:sldId id="275" r:id="rId18"/>
    <p:sldId id="269" r:id="rId19"/>
    <p:sldId id="276" r:id="rId20"/>
    <p:sldId id="277" r:id="rId21"/>
    <p:sldId id="265" r:id="rId22"/>
    <p:sldId id="278" r:id="rId23"/>
    <p:sldId id="264" r:id="rId24"/>
    <p:sldId id="266" r:id="rId25"/>
    <p:sldId id="279" r:id="rId26"/>
    <p:sldId id="280" r:id="rId27"/>
  </p:sldIdLst>
  <p:sldSz cx="12192000" cy="6858000"/>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90" autoAdjust="0"/>
    <p:restoredTop sz="94660"/>
  </p:normalViewPr>
  <p:slideViewPr>
    <p:cSldViewPr snapToGrid="0">
      <p:cViewPr varScale="1">
        <p:scale>
          <a:sx n="73" d="100"/>
          <a:sy n="73" d="100"/>
        </p:scale>
        <p:origin x="8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1" Type="http://schemas.openxmlformats.org/officeDocument/2006/relationships/tableStyles" Target="tableStyles.xml"/><Relationship Id="rId30" Type="http://schemas.openxmlformats.org/officeDocument/2006/relationships/viewProps" Target="viewProps.xml"/><Relationship Id="rId3" Type="http://schemas.openxmlformats.org/officeDocument/2006/relationships/slide" Target="slides/slide1.xml"/><Relationship Id="rId29" Type="http://schemas.openxmlformats.org/officeDocument/2006/relationships/presProps" Target="presProps.xml"/><Relationship Id="rId28" Type="http://schemas.openxmlformats.org/officeDocument/2006/relationships/notesMaster" Target="notesMasters/notesMaster1.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9EE307A3-999A-4843-B0DB-5C530D3BC6D3}" type="doc">
      <dgm:prSet loTypeId="urn:microsoft.com/office/officeart/2005/8/layout/hList7" loCatId="list" qsTypeId="urn:microsoft.com/office/officeart/2005/8/quickstyle/simple1" qsCatId="simple" csTypeId="urn:microsoft.com/office/officeart/2005/8/colors/accent1_2" csCatId="accent1" phldr="1"/>
      <dgm:spPr/>
    </dgm:pt>
    <dgm:pt modelId="{7D524E9A-8FC2-48EF-B935-CDF14B57D4A1}">
      <dgm:prSet phldrT="[Texto]"/>
      <dgm:spPr/>
      <dgm:t>
        <a:bodyPr/>
        <a:lstStyle/>
        <a:p>
          <a:r>
            <a:rPr lang="es-ES" dirty="0" smtClean="0"/>
            <a:t>INTRODUCCIÓN</a:t>
          </a:r>
          <a:endParaRPr lang="es-ES" dirty="0"/>
        </a:p>
      </dgm:t>
    </dgm:pt>
    <dgm:pt modelId="{D7348E74-B923-4F3A-9B64-AF19D9DFDD52}" cxnId="{E4DC8CCF-2834-4E3D-B4CB-9AC78A33DA2F}" type="parTrans">
      <dgm:prSet/>
      <dgm:spPr/>
      <dgm:t>
        <a:bodyPr/>
        <a:lstStyle/>
        <a:p>
          <a:endParaRPr lang="es-ES"/>
        </a:p>
      </dgm:t>
    </dgm:pt>
    <dgm:pt modelId="{4E7F8DC9-5617-439B-966A-0BB9131DE475}" cxnId="{E4DC8CCF-2834-4E3D-B4CB-9AC78A33DA2F}" type="sibTrans">
      <dgm:prSet/>
      <dgm:spPr/>
      <dgm:t>
        <a:bodyPr/>
        <a:lstStyle/>
        <a:p>
          <a:endParaRPr lang="es-ES"/>
        </a:p>
      </dgm:t>
    </dgm:pt>
    <dgm:pt modelId="{321B73D7-32C2-400A-B828-F83F35B90620}">
      <dgm:prSet phldrT="[Texto]"/>
      <dgm:spPr/>
      <dgm:t>
        <a:bodyPr/>
        <a:lstStyle/>
        <a:p>
          <a:r>
            <a:rPr lang="es-ES" dirty="0" smtClean="0"/>
            <a:t>TESIS</a:t>
          </a:r>
          <a:endParaRPr lang="es-ES" dirty="0"/>
        </a:p>
      </dgm:t>
    </dgm:pt>
    <dgm:pt modelId="{19DA82FF-68AC-464C-BA7C-CA1A002CB6D2}" cxnId="{A351B04B-F66E-4E10-BB51-F7A3ACCE0A9F}" type="parTrans">
      <dgm:prSet/>
      <dgm:spPr/>
      <dgm:t>
        <a:bodyPr/>
        <a:lstStyle/>
        <a:p>
          <a:endParaRPr lang="es-ES"/>
        </a:p>
      </dgm:t>
    </dgm:pt>
    <dgm:pt modelId="{2EB0ECDF-3893-4DD2-B2B8-7F8965500CE4}" cxnId="{A351B04B-F66E-4E10-BB51-F7A3ACCE0A9F}" type="sibTrans">
      <dgm:prSet/>
      <dgm:spPr/>
      <dgm:t>
        <a:bodyPr/>
        <a:lstStyle/>
        <a:p>
          <a:endParaRPr lang="es-ES"/>
        </a:p>
      </dgm:t>
    </dgm:pt>
    <dgm:pt modelId="{6CD723A3-C471-4753-A111-B9427D2177A4}">
      <dgm:prSet phldrT="[Texto]"/>
      <dgm:spPr/>
      <dgm:t>
        <a:bodyPr/>
        <a:lstStyle/>
        <a:p>
          <a:r>
            <a:rPr lang="es-ES" dirty="0" smtClean="0"/>
            <a:t>CONCLUSIÓN</a:t>
          </a:r>
          <a:endParaRPr lang="es-ES" dirty="0"/>
        </a:p>
      </dgm:t>
    </dgm:pt>
    <dgm:pt modelId="{488595B4-18A7-4BF6-9A93-582056934D59}" cxnId="{FA89CA64-61B0-434F-9AD1-ED45DB7F7974}" type="parTrans">
      <dgm:prSet/>
      <dgm:spPr/>
      <dgm:t>
        <a:bodyPr/>
        <a:lstStyle/>
        <a:p>
          <a:endParaRPr lang="es-ES"/>
        </a:p>
      </dgm:t>
    </dgm:pt>
    <dgm:pt modelId="{FB28FFCE-6DD0-48BB-A952-CC1726D98B4E}" cxnId="{FA89CA64-61B0-434F-9AD1-ED45DB7F7974}" type="sibTrans">
      <dgm:prSet/>
      <dgm:spPr/>
      <dgm:t>
        <a:bodyPr/>
        <a:lstStyle/>
        <a:p>
          <a:endParaRPr lang="es-ES"/>
        </a:p>
      </dgm:t>
    </dgm:pt>
    <dgm:pt modelId="{539C836C-0801-45C2-BAC1-82963C74E01F}">
      <dgm:prSet/>
      <dgm:spPr/>
      <dgm:t>
        <a:bodyPr/>
        <a:lstStyle/>
        <a:p>
          <a:r>
            <a:rPr lang="es-ES" dirty="0" smtClean="0"/>
            <a:t>DESARROLLO</a:t>
          </a:r>
          <a:endParaRPr lang="es-ES" dirty="0"/>
        </a:p>
      </dgm:t>
    </dgm:pt>
    <dgm:pt modelId="{66334591-9BC8-4F79-87FE-7D3127CD4F97}" cxnId="{0893B329-F4DE-4427-865E-202CEDCCDC84}" type="parTrans">
      <dgm:prSet/>
      <dgm:spPr/>
      <dgm:t>
        <a:bodyPr/>
        <a:lstStyle/>
        <a:p>
          <a:endParaRPr lang="es-ES"/>
        </a:p>
      </dgm:t>
    </dgm:pt>
    <dgm:pt modelId="{878580C5-4910-4D47-87B7-E50DF43F6ED5}" cxnId="{0893B329-F4DE-4427-865E-202CEDCCDC84}" type="sibTrans">
      <dgm:prSet/>
      <dgm:spPr/>
      <dgm:t>
        <a:bodyPr/>
        <a:lstStyle/>
        <a:p>
          <a:endParaRPr lang="es-ES"/>
        </a:p>
      </dgm:t>
    </dgm:pt>
    <dgm:pt modelId="{E68A854C-F790-47C8-BA9A-37C47E0B4E87}" type="pres">
      <dgm:prSet presAssocID="{9EE307A3-999A-4843-B0DB-5C530D3BC6D3}" presName="Name0" presStyleCnt="0">
        <dgm:presLayoutVars>
          <dgm:dir/>
          <dgm:resizeHandles val="exact"/>
        </dgm:presLayoutVars>
      </dgm:prSet>
      <dgm:spPr/>
    </dgm:pt>
    <dgm:pt modelId="{7B2572AD-B715-4E95-848B-711B284F0FB4}" type="pres">
      <dgm:prSet presAssocID="{9EE307A3-999A-4843-B0DB-5C530D3BC6D3}" presName="fgShape" presStyleLbl="fgShp" presStyleIdx="0" presStyleCnt="1"/>
      <dgm:spPr/>
    </dgm:pt>
    <dgm:pt modelId="{C3E46273-28B2-46F9-8862-D12B5F290C6B}" type="pres">
      <dgm:prSet presAssocID="{9EE307A3-999A-4843-B0DB-5C530D3BC6D3}" presName="linComp" presStyleCnt="0"/>
      <dgm:spPr/>
    </dgm:pt>
    <dgm:pt modelId="{F3B8ED88-2160-4EE5-A461-83F545A45B58}" type="pres">
      <dgm:prSet presAssocID="{7D524E9A-8FC2-48EF-B935-CDF14B57D4A1}" presName="compNode" presStyleCnt="0"/>
      <dgm:spPr/>
    </dgm:pt>
    <dgm:pt modelId="{653F5A8D-8C72-4A52-84F9-E5E98CD46B8C}" type="pres">
      <dgm:prSet presAssocID="{7D524E9A-8FC2-48EF-B935-CDF14B57D4A1}" presName="bkgdShape" presStyleLbl="node1" presStyleIdx="0" presStyleCnt="4"/>
      <dgm:spPr/>
      <dgm:t>
        <a:bodyPr/>
        <a:lstStyle/>
        <a:p>
          <a:endParaRPr lang="es-ES"/>
        </a:p>
      </dgm:t>
    </dgm:pt>
    <dgm:pt modelId="{3EA69189-A132-420B-93D0-B3F80B33B171}" type="pres">
      <dgm:prSet presAssocID="{7D524E9A-8FC2-48EF-B935-CDF14B57D4A1}" presName="nodeTx" presStyleLbl="node1" presStyleIdx="0" presStyleCnt="4">
        <dgm:presLayoutVars>
          <dgm:bulletEnabled val="1"/>
        </dgm:presLayoutVars>
      </dgm:prSet>
      <dgm:spPr/>
      <dgm:t>
        <a:bodyPr/>
        <a:lstStyle/>
        <a:p>
          <a:endParaRPr lang="es-ES"/>
        </a:p>
      </dgm:t>
    </dgm:pt>
    <dgm:pt modelId="{94ED3628-AB8B-432E-8A26-7A5ED17F9311}" type="pres">
      <dgm:prSet presAssocID="{7D524E9A-8FC2-48EF-B935-CDF14B57D4A1}" presName="invisiNode" presStyleLbl="node1" presStyleIdx="0" presStyleCnt="4"/>
      <dgm:spPr/>
    </dgm:pt>
    <dgm:pt modelId="{8462DDCD-7124-466F-85B2-F89C9445B620}" type="pres">
      <dgm:prSet presAssocID="{7D524E9A-8FC2-48EF-B935-CDF14B57D4A1}" presName="imagNode" presStyleLbl="fgImgPlace1" presStyleIdx="0" presStyleCnt="4"/>
      <dgm:spPr/>
    </dgm:pt>
    <dgm:pt modelId="{7AB95CF4-D139-4A83-9947-17229987B1F3}" type="pres">
      <dgm:prSet presAssocID="{4E7F8DC9-5617-439B-966A-0BB9131DE475}" presName="sibTrans" presStyleLbl="sibTrans2D1" presStyleIdx="0" presStyleCnt="0"/>
      <dgm:spPr/>
      <dgm:t>
        <a:bodyPr/>
        <a:lstStyle/>
        <a:p>
          <a:endParaRPr lang="es-ES"/>
        </a:p>
      </dgm:t>
    </dgm:pt>
    <dgm:pt modelId="{C92D66B7-B5AC-473D-AD07-0C9559900D15}" type="pres">
      <dgm:prSet presAssocID="{321B73D7-32C2-400A-B828-F83F35B90620}" presName="compNode" presStyleCnt="0"/>
      <dgm:spPr/>
    </dgm:pt>
    <dgm:pt modelId="{99829135-257A-4701-8119-EA99A2BAF2F9}" type="pres">
      <dgm:prSet presAssocID="{321B73D7-32C2-400A-B828-F83F35B90620}" presName="bkgdShape" presStyleLbl="node1" presStyleIdx="1" presStyleCnt="4"/>
      <dgm:spPr/>
      <dgm:t>
        <a:bodyPr/>
        <a:lstStyle/>
        <a:p>
          <a:endParaRPr lang="es-ES"/>
        </a:p>
      </dgm:t>
    </dgm:pt>
    <dgm:pt modelId="{B34AB770-CAA0-45C5-B01E-94495329380E}" type="pres">
      <dgm:prSet presAssocID="{321B73D7-32C2-400A-B828-F83F35B90620}" presName="nodeTx" presStyleLbl="node1" presStyleIdx="1" presStyleCnt="4">
        <dgm:presLayoutVars>
          <dgm:bulletEnabled val="1"/>
        </dgm:presLayoutVars>
      </dgm:prSet>
      <dgm:spPr/>
      <dgm:t>
        <a:bodyPr/>
        <a:lstStyle/>
        <a:p>
          <a:endParaRPr lang="es-ES"/>
        </a:p>
      </dgm:t>
    </dgm:pt>
    <dgm:pt modelId="{BA71EBC7-BDA9-44AE-AE82-113F0CB3881C}" type="pres">
      <dgm:prSet presAssocID="{321B73D7-32C2-400A-B828-F83F35B90620}" presName="invisiNode" presStyleLbl="node1" presStyleIdx="1" presStyleCnt="4"/>
      <dgm:spPr/>
    </dgm:pt>
    <dgm:pt modelId="{A7F440E1-EA3A-4C70-955D-66A185F1AED1}" type="pres">
      <dgm:prSet presAssocID="{321B73D7-32C2-400A-B828-F83F35B90620}" presName="imagNode" presStyleLbl="fgImgPlace1" presStyleIdx="1" presStyleCnt="4"/>
      <dgm:spPr/>
    </dgm:pt>
    <dgm:pt modelId="{EA106712-41AA-43E9-A95C-788485C2F705}" type="pres">
      <dgm:prSet presAssocID="{2EB0ECDF-3893-4DD2-B2B8-7F8965500CE4}" presName="sibTrans" presStyleLbl="sibTrans2D1" presStyleIdx="0" presStyleCnt="0"/>
      <dgm:spPr/>
      <dgm:t>
        <a:bodyPr/>
        <a:lstStyle/>
        <a:p>
          <a:endParaRPr lang="es-ES"/>
        </a:p>
      </dgm:t>
    </dgm:pt>
    <dgm:pt modelId="{F00C43E9-C4E7-412B-AF54-F71EF8A34824}" type="pres">
      <dgm:prSet presAssocID="{539C836C-0801-45C2-BAC1-82963C74E01F}" presName="compNode" presStyleCnt="0"/>
      <dgm:spPr/>
    </dgm:pt>
    <dgm:pt modelId="{0273F330-7944-45F7-A7D0-8D20043DFEA2}" type="pres">
      <dgm:prSet presAssocID="{539C836C-0801-45C2-BAC1-82963C74E01F}" presName="bkgdShape" presStyleLbl="node1" presStyleIdx="2" presStyleCnt="4"/>
      <dgm:spPr/>
      <dgm:t>
        <a:bodyPr/>
        <a:lstStyle/>
        <a:p>
          <a:endParaRPr lang="es-ES"/>
        </a:p>
      </dgm:t>
    </dgm:pt>
    <dgm:pt modelId="{2768E1FD-A175-4B00-9A04-E76771AE079E}" type="pres">
      <dgm:prSet presAssocID="{539C836C-0801-45C2-BAC1-82963C74E01F}" presName="nodeTx" presStyleLbl="node1" presStyleIdx="2" presStyleCnt="4">
        <dgm:presLayoutVars>
          <dgm:bulletEnabled val="1"/>
        </dgm:presLayoutVars>
      </dgm:prSet>
      <dgm:spPr/>
      <dgm:t>
        <a:bodyPr/>
        <a:lstStyle/>
        <a:p>
          <a:endParaRPr lang="es-ES"/>
        </a:p>
      </dgm:t>
    </dgm:pt>
    <dgm:pt modelId="{5D9778BE-BEF5-4DE6-B971-02BF9CD96C10}" type="pres">
      <dgm:prSet presAssocID="{539C836C-0801-45C2-BAC1-82963C74E01F}" presName="invisiNode" presStyleLbl="node1" presStyleIdx="2" presStyleCnt="4"/>
      <dgm:spPr/>
    </dgm:pt>
    <dgm:pt modelId="{F897770E-942E-4042-B71E-65CD9BC3C77E}" type="pres">
      <dgm:prSet presAssocID="{539C836C-0801-45C2-BAC1-82963C74E01F}" presName="imagNode" presStyleLbl="fgImgPlace1" presStyleIdx="2" presStyleCnt="4"/>
      <dgm:spPr/>
    </dgm:pt>
    <dgm:pt modelId="{DC425513-8444-49AC-A1B5-EDB360B2AD7A}" type="pres">
      <dgm:prSet presAssocID="{878580C5-4910-4D47-87B7-E50DF43F6ED5}" presName="sibTrans" presStyleLbl="sibTrans2D1" presStyleIdx="0" presStyleCnt="0"/>
      <dgm:spPr/>
      <dgm:t>
        <a:bodyPr/>
        <a:lstStyle/>
        <a:p>
          <a:endParaRPr lang="es-ES"/>
        </a:p>
      </dgm:t>
    </dgm:pt>
    <dgm:pt modelId="{20B7A875-D309-44EC-8C18-9132518EBD2C}" type="pres">
      <dgm:prSet presAssocID="{6CD723A3-C471-4753-A111-B9427D2177A4}" presName="compNode" presStyleCnt="0"/>
      <dgm:spPr/>
    </dgm:pt>
    <dgm:pt modelId="{136D3E8D-42D9-444C-9AB6-64346E42C1C7}" type="pres">
      <dgm:prSet presAssocID="{6CD723A3-C471-4753-A111-B9427D2177A4}" presName="bkgdShape" presStyleLbl="node1" presStyleIdx="3" presStyleCnt="4"/>
      <dgm:spPr/>
      <dgm:t>
        <a:bodyPr/>
        <a:lstStyle/>
        <a:p>
          <a:endParaRPr lang="es-ES"/>
        </a:p>
      </dgm:t>
    </dgm:pt>
    <dgm:pt modelId="{9AA7D954-65F5-4D83-952B-EE98E3A66AF1}" type="pres">
      <dgm:prSet presAssocID="{6CD723A3-C471-4753-A111-B9427D2177A4}" presName="nodeTx" presStyleLbl="node1" presStyleIdx="3" presStyleCnt="4">
        <dgm:presLayoutVars>
          <dgm:bulletEnabled val="1"/>
        </dgm:presLayoutVars>
      </dgm:prSet>
      <dgm:spPr/>
      <dgm:t>
        <a:bodyPr/>
        <a:lstStyle/>
        <a:p>
          <a:endParaRPr lang="es-ES"/>
        </a:p>
      </dgm:t>
    </dgm:pt>
    <dgm:pt modelId="{7DE5B66F-9D53-46AB-B869-7F996FFCFBA2}" type="pres">
      <dgm:prSet presAssocID="{6CD723A3-C471-4753-A111-B9427D2177A4}" presName="invisiNode" presStyleLbl="node1" presStyleIdx="3" presStyleCnt="4"/>
      <dgm:spPr/>
    </dgm:pt>
    <dgm:pt modelId="{8DF30DF8-AE9A-4533-86EC-F5F85596A095}" type="pres">
      <dgm:prSet presAssocID="{6CD723A3-C471-4753-A111-B9427D2177A4}" presName="imagNode" presStyleLbl="fgImgPlace1" presStyleIdx="3" presStyleCnt="4"/>
      <dgm:spPr/>
    </dgm:pt>
  </dgm:ptLst>
  <dgm:cxnLst>
    <dgm:cxn modelId="{FA89CA64-61B0-434F-9AD1-ED45DB7F7974}" srcId="{9EE307A3-999A-4843-B0DB-5C530D3BC6D3}" destId="{6CD723A3-C471-4753-A111-B9427D2177A4}" srcOrd="3" destOrd="0" parTransId="{488595B4-18A7-4BF6-9A93-582056934D59}" sibTransId="{FB28FFCE-6DD0-48BB-A952-CC1726D98B4E}"/>
    <dgm:cxn modelId="{69EF6A11-0C7B-4039-A228-AF3AAEF077B7}" type="presOf" srcId="{321B73D7-32C2-400A-B828-F83F35B90620}" destId="{B34AB770-CAA0-45C5-B01E-94495329380E}" srcOrd="1" destOrd="0" presId="urn:microsoft.com/office/officeart/2005/8/layout/hList7"/>
    <dgm:cxn modelId="{202A5101-E6C3-4971-A7AC-13891AD90820}" type="presOf" srcId="{539C836C-0801-45C2-BAC1-82963C74E01F}" destId="{2768E1FD-A175-4B00-9A04-E76771AE079E}" srcOrd="1" destOrd="0" presId="urn:microsoft.com/office/officeart/2005/8/layout/hList7"/>
    <dgm:cxn modelId="{C8C7B3E3-B25C-477A-9CCB-FFAA025660A8}" type="presOf" srcId="{7D524E9A-8FC2-48EF-B935-CDF14B57D4A1}" destId="{3EA69189-A132-420B-93D0-B3F80B33B171}" srcOrd="1" destOrd="0" presId="urn:microsoft.com/office/officeart/2005/8/layout/hList7"/>
    <dgm:cxn modelId="{17255FED-C306-434A-B181-1D634B343D7A}" type="presOf" srcId="{6CD723A3-C471-4753-A111-B9427D2177A4}" destId="{9AA7D954-65F5-4D83-952B-EE98E3A66AF1}" srcOrd="1" destOrd="0" presId="urn:microsoft.com/office/officeart/2005/8/layout/hList7"/>
    <dgm:cxn modelId="{BCF591B6-BB47-4C1B-BC72-70E46AB47DB4}" type="presOf" srcId="{878580C5-4910-4D47-87B7-E50DF43F6ED5}" destId="{DC425513-8444-49AC-A1B5-EDB360B2AD7A}" srcOrd="0" destOrd="0" presId="urn:microsoft.com/office/officeart/2005/8/layout/hList7"/>
    <dgm:cxn modelId="{E4DC8CCF-2834-4E3D-B4CB-9AC78A33DA2F}" srcId="{9EE307A3-999A-4843-B0DB-5C530D3BC6D3}" destId="{7D524E9A-8FC2-48EF-B935-CDF14B57D4A1}" srcOrd="0" destOrd="0" parTransId="{D7348E74-B923-4F3A-9B64-AF19D9DFDD52}" sibTransId="{4E7F8DC9-5617-439B-966A-0BB9131DE475}"/>
    <dgm:cxn modelId="{AC423117-0471-4701-88FC-E978DDFF9819}" type="presOf" srcId="{9EE307A3-999A-4843-B0DB-5C530D3BC6D3}" destId="{E68A854C-F790-47C8-BA9A-37C47E0B4E87}" srcOrd="0" destOrd="0" presId="urn:microsoft.com/office/officeart/2005/8/layout/hList7"/>
    <dgm:cxn modelId="{318F7C2E-36BA-4FE3-A847-CED39720546A}" type="presOf" srcId="{4E7F8DC9-5617-439B-966A-0BB9131DE475}" destId="{7AB95CF4-D139-4A83-9947-17229987B1F3}" srcOrd="0" destOrd="0" presId="urn:microsoft.com/office/officeart/2005/8/layout/hList7"/>
    <dgm:cxn modelId="{66ECF356-38C9-4736-B4A2-D52421D10F61}" type="presOf" srcId="{6CD723A3-C471-4753-A111-B9427D2177A4}" destId="{136D3E8D-42D9-444C-9AB6-64346E42C1C7}" srcOrd="0" destOrd="0" presId="urn:microsoft.com/office/officeart/2005/8/layout/hList7"/>
    <dgm:cxn modelId="{CC2CC6A3-409E-4327-A7FA-E8319BCE4533}" type="presOf" srcId="{321B73D7-32C2-400A-B828-F83F35B90620}" destId="{99829135-257A-4701-8119-EA99A2BAF2F9}" srcOrd="0" destOrd="0" presId="urn:microsoft.com/office/officeart/2005/8/layout/hList7"/>
    <dgm:cxn modelId="{A351B04B-F66E-4E10-BB51-F7A3ACCE0A9F}" srcId="{9EE307A3-999A-4843-B0DB-5C530D3BC6D3}" destId="{321B73D7-32C2-400A-B828-F83F35B90620}" srcOrd="1" destOrd="0" parTransId="{19DA82FF-68AC-464C-BA7C-CA1A002CB6D2}" sibTransId="{2EB0ECDF-3893-4DD2-B2B8-7F8965500CE4}"/>
    <dgm:cxn modelId="{093D062E-C4EA-4000-9772-A62D86B135D0}" type="presOf" srcId="{7D524E9A-8FC2-48EF-B935-CDF14B57D4A1}" destId="{653F5A8D-8C72-4A52-84F9-E5E98CD46B8C}" srcOrd="0" destOrd="0" presId="urn:microsoft.com/office/officeart/2005/8/layout/hList7"/>
    <dgm:cxn modelId="{0893B329-F4DE-4427-865E-202CEDCCDC84}" srcId="{9EE307A3-999A-4843-B0DB-5C530D3BC6D3}" destId="{539C836C-0801-45C2-BAC1-82963C74E01F}" srcOrd="2" destOrd="0" parTransId="{66334591-9BC8-4F79-87FE-7D3127CD4F97}" sibTransId="{878580C5-4910-4D47-87B7-E50DF43F6ED5}"/>
    <dgm:cxn modelId="{4DEBF9A8-8369-4CC1-855A-3209122D0D4F}" type="presOf" srcId="{539C836C-0801-45C2-BAC1-82963C74E01F}" destId="{0273F330-7944-45F7-A7D0-8D20043DFEA2}" srcOrd="0" destOrd="0" presId="urn:microsoft.com/office/officeart/2005/8/layout/hList7"/>
    <dgm:cxn modelId="{E443247A-A0C1-4A6C-81CE-C8E41AE4D0A7}" type="presOf" srcId="{2EB0ECDF-3893-4DD2-B2B8-7F8965500CE4}" destId="{EA106712-41AA-43E9-A95C-788485C2F705}" srcOrd="0" destOrd="0" presId="urn:microsoft.com/office/officeart/2005/8/layout/hList7"/>
    <dgm:cxn modelId="{CA9387E7-F207-41C2-B151-C5DB3B61BC56}" type="presParOf" srcId="{E68A854C-F790-47C8-BA9A-37C47E0B4E87}" destId="{7B2572AD-B715-4E95-848B-711B284F0FB4}" srcOrd="0" destOrd="0" presId="urn:microsoft.com/office/officeart/2005/8/layout/hList7"/>
    <dgm:cxn modelId="{7512771B-1DBC-40E7-92E0-6260816CEAF8}" type="presParOf" srcId="{E68A854C-F790-47C8-BA9A-37C47E0B4E87}" destId="{C3E46273-28B2-46F9-8862-D12B5F290C6B}" srcOrd="1" destOrd="0" presId="urn:microsoft.com/office/officeart/2005/8/layout/hList7"/>
    <dgm:cxn modelId="{BDDF2584-2CF9-465C-8D8F-69D54C266EC5}" type="presParOf" srcId="{C3E46273-28B2-46F9-8862-D12B5F290C6B}" destId="{F3B8ED88-2160-4EE5-A461-83F545A45B58}" srcOrd="0" destOrd="0" presId="urn:microsoft.com/office/officeart/2005/8/layout/hList7"/>
    <dgm:cxn modelId="{8A843378-8BE0-4080-B1AF-DC28506DF212}" type="presParOf" srcId="{F3B8ED88-2160-4EE5-A461-83F545A45B58}" destId="{653F5A8D-8C72-4A52-84F9-E5E98CD46B8C}" srcOrd="0" destOrd="0" presId="urn:microsoft.com/office/officeart/2005/8/layout/hList7"/>
    <dgm:cxn modelId="{9D64E838-5D42-482F-B249-5667F0646AF2}" type="presParOf" srcId="{F3B8ED88-2160-4EE5-A461-83F545A45B58}" destId="{3EA69189-A132-420B-93D0-B3F80B33B171}" srcOrd="1" destOrd="0" presId="urn:microsoft.com/office/officeart/2005/8/layout/hList7"/>
    <dgm:cxn modelId="{1D4BF871-FF70-4C18-8A1C-855716C558E3}" type="presParOf" srcId="{F3B8ED88-2160-4EE5-A461-83F545A45B58}" destId="{94ED3628-AB8B-432E-8A26-7A5ED17F9311}" srcOrd="2" destOrd="0" presId="urn:microsoft.com/office/officeart/2005/8/layout/hList7"/>
    <dgm:cxn modelId="{B6854B9B-435B-4C9C-882B-A54069B6B06A}" type="presParOf" srcId="{F3B8ED88-2160-4EE5-A461-83F545A45B58}" destId="{8462DDCD-7124-466F-85B2-F89C9445B620}" srcOrd="3" destOrd="0" presId="urn:microsoft.com/office/officeart/2005/8/layout/hList7"/>
    <dgm:cxn modelId="{E4F47C3E-81C1-4AE4-ABF0-281F41D1C0DA}" type="presParOf" srcId="{C3E46273-28B2-46F9-8862-D12B5F290C6B}" destId="{7AB95CF4-D139-4A83-9947-17229987B1F3}" srcOrd="1" destOrd="0" presId="urn:microsoft.com/office/officeart/2005/8/layout/hList7"/>
    <dgm:cxn modelId="{B4451171-30FC-443D-91A7-ACD0C15AA9DB}" type="presParOf" srcId="{C3E46273-28B2-46F9-8862-D12B5F290C6B}" destId="{C92D66B7-B5AC-473D-AD07-0C9559900D15}" srcOrd="2" destOrd="0" presId="urn:microsoft.com/office/officeart/2005/8/layout/hList7"/>
    <dgm:cxn modelId="{952157C8-6ED2-47E0-8A2A-19D45E9D10DD}" type="presParOf" srcId="{C92D66B7-B5AC-473D-AD07-0C9559900D15}" destId="{99829135-257A-4701-8119-EA99A2BAF2F9}" srcOrd="0" destOrd="0" presId="urn:microsoft.com/office/officeart/2005/8/layout/hList7"/>
    <dgm:cxn modelId="{8C296ABE-88EA-4363-87F7-2DE2782FC050}" type="presParOf" srcId="{C92D66B7-B5AC-473D-AD07-0C9559900D15}" destId="{B34AB770-CAA0-45C5-B01E-94495329380E}" srcOrd="1" destOrd="0" presId="urn:microsoft.com/office/officeart/2005/8/layout/hList7"/>
    <dgm:cxn modelId="{76EFA2A9-73A7-4BBE-9D40-F736E498E3B2}" type="presParOf" srcId="{C92D66B7-B5AC-473D-AD07-0C9559900D15}" destId="{BA71EBC7-BDA9-44AE-AE82-113F0CB3881C}" srcOrd="2" destOrd="0" presId="urn:microsoft.com/office/officeart/2005/8/layout/hList7"/>
    <dgm:cxn modelId="{46A065C2-5070-46EB-91B3-E2AF53CA46C3}" type="presParOf" srcId="{C92D66B7-B5AC-473D-AD07-0C9559900D15}" destId="{A7F440E1-EA3A-4C70-955D-66A185F1AED1}" srcOrd="3" destOrd="0" presId="urn:microsoft.com/office/officeart/2005/8/layout/hList7"/>
    <dgm:cxn modelId="{4B37FF5A-DF8D-4116-9ED0-F10F3EED0EFA}" type="presParOf" srcId="{C3E46273-28B2-46F9-8862-D12B5F290C6B}" destId="{EA106712-41AA-43E9-A95C-788485C2F705}" srcOrd="3" destOrd="0" presId="urn:microsoft.com/office/officeart/2005/8/layout/hList7"/>
    <dgm:cxn modelId="{3DA6BD13-69AD-4CDA-A907-BE4347636E7D}" type="presParOf" srcId="{C3E46273-28B2-46F9-8862-D12B5F290C6B}" destId="{F00C43E9-C4E7-412B-AF54-F71EF8A34824}" srcOrd="4" destOrd="0" presId="urn:microsoft.com/office/officeart/2005/8/layout/hList7"/>
    <dgm:cxn modelId="{AD04062C-8D16-493F-B6A0-53105D6FAF46}" type="presParOf" srcId="{F00C43E9-C4E7-412B-AF54-F71EF8A34824}" destId="{0273F330-7944-45F7-A7D0-8D20043DFEA2}" srcOrd="0" destOrd="0" presId="urn:microsoft.com/office/officeart/2005/8/layout/hList7"/>
    <dgm:cxn modelId="{162B118C-903F-450E-9909-0202B482B0FB}" type="presParOf" srcId="{F00C43E9-C4E7-412B-AF54-F71EF8A34824}" destId="{2768E1FD-A175-4B00-9A04-E76771AE079E}" srcOrd="1" destOrd="0" presId="urn:microsoft.com/office/officeart/2005/8/layout/hList7"/>
    <dgm:cxn modelId="{72031FB3-E63D-4D0A-953B-6D3428F92352}" type="presParOf" srcId="{F00C43E9-C4E7-412B-AF54-F71EF8A34824}" destId="{5D9778BE-BEF5-4DE6-B971-02BF9CD96C10}" srcOrd="2" destOrd="0" presId="urn:microsoft.com/office/officeart/2005/8/layout/hList7"/>
    <dgm:cxn modelId="{39F48FA2-9F0D-4D13-9905-225578753991}" type="presParOf" srcId="{F00C43E9-C4E7-412B-AF54-F71EF8A34824}" destId="{F897770E-942E-4042-B71E-65CD9BC3C77E}" srcOrd="3" destOrd="0" presId="urn:microsoft.com/office/officeart/2005/8/layout/hList7"/>
    <dgm:cxn modelId="{AEFDEB74-8135-4513-8D9E-D7DB4FC1D990}" type="presParOf" srcId="{C3E46273-28B2-46F9-8862-D12B5F290C6B}" destId="{DC425513-8444-49AC-A1B5-EDB360B2AD7A}" srcOrd="5" destOrd="0" presId="urn:microsoft.com/office/officeart/2005/8/layout/hList7"/>
    <dgm:cxn modelId="{515233FF-3ED3-4AC3-B68C-EEE93FBCABF9}" type="presParOf" srcId="{C3E46273-28B2-46F9-8862-D12B5F290C6B}" destId="{20B7A875-D309-44EC-8C18-9132518EBD2C}" srcOrd="6" destOrd="0" presId="urn:microsoft.com/office/officeart/2005/8/layout/hList7"/>
    <dgm:cxn modelId="{1F1BD3CC-6247-4812-B045-1B5D2A54075A}" type="presParOf" srcId="{20B7A875-D309-44EC-8C18-9132518EBD2C}" destId="{136D3E8D-42D9-444C-9AB6-64346E42C1C7}" srcOrd="0" destOrd="0" presId="urn:microsoft.com/office/officeart/2005/8/layout/hList7"/>
    <dgm:cxn modelId="{14EE4E62-D56C-4B30-AB83-368EF8BD18EE}" type="presParOf" srcId="{20B7A875-D309-44EC-8C18-9132518EBD2C}" destId="{9AA7D954-65F5-4D83-952B-EE98E3A66AF1}" srcOrd="1" destOrd="0" presId="urn:microsoft.com/office/officeart/2005/8/layout/hList7"/>
    <dgm:cxn modelId="{928303E2-38FA-40F1-BD42-084451DE8791}" type="presParOf" srcId="{20B7A875-D309-44EC-8C18-9132518EBD2C}" destId="{7DE5B66F-9D53-46AB-B869-7F996FFCFBA2}" srcOrd="2" destOrd="0" presId="urn:microsoft.com/office/officeart/2005/8/layout/hList7"/>
    <dgm:cxn modelId="{B3367930-A4C8-40F7-B6C5-567448F7D240}" type="presParOf" srcId="{20B7A875-D309-44EC-8C18-9132518EBD2C}" destId="{8DF30DF8-AE9A-4533-86EC-F5F85596A095}" srcOrd="3" destOrd="0" presId="urn:microsoft.com/office/officeart/2005/8/layout/hList7"/>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613A9F8-8BF6-4B40-867A-048F8663BF85}"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s-ES"/>
        </a:p>
      </dgm:t>
    </dgm:pt>
    <dgm:pt modelId="{9CD1C701-E3C0-4BC8-B647-826960253350}">
      <dgm:prSet phldrT="[Texto]"/>
      <dgm:spPr/>
      <dgm:t>
        <a:bodyPr/>
        <a:lstStyle/>
        <a:p>
          <a:r>
            <a:rPr lang="es-ES" dirty="0" smtClean="0"/>
            <a:t>1- TÍTULO/SUBTÍTULOS</a:t>
          </a:r>
          <a:endParaRPr lang="es-ES" dirty="0"/>
        </a:p>
      </dgm:t>
    </dgm:pt>
    <dgm:pt modelId="{C0FC5846-F55F-4775-B71A-63D0FEFDA1C0}" cxnId="{AA1536DF-8003-424D-8B50-54645BEFEF38}" type="parTrans">
      <dgm:prSet/>
      <dgm:spPr/>
      <dgm:t>
        <a:bodyPr/>
        <a:lstStyle/>
        <a:p>
          <a:endParaRPr lang="es-ES"/>
        </a:p>
      </dgm:t>
    </dgm:pt>
    <dgm:pt modelId="{7683D353-12F3-42B8-A9D8-CFF9A60E8474}" cxnId="{AA1536DF-8003-424D-8B50-54645BEFEF38}" type="sibTrans">
      <dgm:prSet/>
      <dgm:spPr/>
      <dgm:t>
        <a:bodyPr/>
        <a:lstStyle/>
        <a:p>
          <a:endParaRPr lang="es-ES"/>
        </a:p>
      </dgm:t>
    </dgm:pt>
    <dgm:pt modelId="{67FFDD18-5A35-4D6A-B157-7E83E69598D3}">
      <dgm:prSet phldrT="[Texto]"/>
      <dgm:spPr/>
      <dgm:t>
        <a:bodyPr/>
        <a:lstStyle/>
        <a:p>
          <a:r>
            <a:rPr lang="es-ES" dirty="0" smtClean="0"/>
            <a:t>2- NOMBRE DEL AUTOR /SEUDÓNIMO</a:t>
          </a:r>
          <a:endParaRPr lang="es-ES" dirty="0"/>
        </a:p>
      </dgm:t>
    </dgm:pt>
    <dgm:pt modelId="{16F31966-C914-4194-9528-0BED3F0FC7BE}" cxnId="{E7907A39-72FB-42F8-A3EA-DE1E66DD2734}" type="parTrans">
      <dgm:prSet/>
      <dgm:spPr/>
      <dgm:t>
        <a:bodyPr/>
        <a:lstStyle/>
        <a:p>
          <a:endParaRPr lang="es-ES"/>
        </a:p>
      </dgm:t>
    </dgm:pt>
    <dgm:pt modelId="{431C967E-4354-4B5E-8460-FD40EDC15C14}" cxnId="{E7907A39-72FB-42F8-A3EA-DE1E66DD2734}" type="sibTrans">
      <dgm:prSet/>
      <dgm:spPr/>
      <dgm:t>
        <a:bodyPr/>
        <a:lstStyle/>
        <a:p>
          <a:endParaRPr lang="es-ES"/>
        </a:p>
      </dgm:t>
    </dgm:pt>
    <dgm:pt modelId="{D309A6E0-FDFD-49FE-A891-53B8C370B19E}">
      <dgm:prSet phldrT="[Texto]"/>
      <dgm:spPr/>
      <dgm:t>
        <a:bodyPr/>
        <a:lstStyle/>
        <a:p>
          <a:r>
            <a:rPr lang="es-ES" dirty="0" smtClean="0"/>
            <a:t>3- EPÍGRAFE</a:t>
          </a:r>
          <a:endParaRPr lang="es-ES" dirty="0"/>
        </a:p>
      </dgm:t>
    </dgm:pt>
    <dgm:pt modelId="{75462913-97BB-40D3-824E-80643F0300C2}" cxnId="{E05693F9-7FA3-4DF2-BEE0-5B58272EEDE2}" type="parTrans">
      <dgm:prSet/>
      <dgm:spPr/>
      <dgm:t>
        <a:bodyPr/>
        <a:lstStyle/>
        <a:p>
          <a:endParaRPr lang="es-ES"/>
        </a:p>
      </dgm:t>
    </dgm:pt>
    <dgm:pt modelId="{ACE68A90-C74A-45B9-812E-71F951B75A57}" cxnId="{E05693F9-7FA3-4DF2-BEE0-5B58272EEDE2}" type="sibTrans">
      <dgm:prSet/>
      <dgm:spPr/>
      <dgm:t>
        <a:bodyPr/>
        <a:lstStyle/>
        <a:p>
          <a:endParaRPr lang="es-ES"/>
        </a:p>
      </dgm:t>
    </dgm:pt>
    <dgm:pt modelId="{AC13CA6B-2C0F-4001-8191-5EFEFF1146FF}" type="pres">
      <dgm:prSet presAssocID="{B613A9F8-8BF6-4B40-867A-048F8663BF85}" presName="linear" presStyleCnt="0">
        <dgm:presLayoutVars>
          <dgm:dir/>
          <dgm:animLvl val="lvl"/>
          <dgm:resizeHandles val="exact"/>
        </dgm:presLayoutVars>
      </dgm:prSet>
      <dgm:spPr/>
      <dgm:t>
        <a:bodyPr/>
        <a:lstStyle/>
        <a:p>
          <a:endParaRPr lang="es-ES"/>
        </a:p>
      </dgm:t>
    </dgm:pt>
    <dgm:pt modelId="{CFF70BEF-7F03-4251-92A9-E8009323276E}" type="pres">
      <dgm:prSet presAssocID="{9CD1C701-E3C0-4BC8-B647-826960253350}" presName="parentLin" presStyleCnt="0"/>
      <dgm:spPr/>
    </dgm:pt>
    <dgm:pt modelId="{F30C7A96-1EE8-4DF7-81CA-E330C5537B0F}" type="pres">
      <dgm:prSet presAssocID="{9CD1C701-E3C0-4BC8-B647-826960253350}" presName="parentLeftMargin" presStyleLbl="node1" presStyleIdx="0" presStyleCnt="3"/>
      <dgm:spPr/>
      <dgm:t>
        <a:bodyPr/>
        <a:lstStyle/>
        <a:p>
          <a:endParaRPr lang="es-ES"/>
        </a:p>
      </dgm:t>
    </dgm:pt>
    <dgm:pt modelId="{EC597C33-EDE3-4985-A9FA-81FE13A9F813}" type="pres">
      <dgm:prSet presAssocID="{9CD1C701-E3C0-4BC8-B647-826960253350}" presName="parentText" presStyleLbl="node1" presStyleIdx="0" presStyleCnt="3">
        <dgm:presLayoutVars>
          <dgm:chMax val="0"/>
          <dgm:bulletEnabled val="1"/>
        </dgm:presLayoutVars>
      </dgm:prSet>
      <dgm:spPr/>
      <dgm:t>
        <a:bodyPr/>
        <a:lstStyle/>
        <a:p>
          <a:endParaRPr lang="es-ES"/>
        </a:p>
      </dgm:t>
    </dgm:pt>
    <dgm:pt modelId="{ED40EEAA-527B-4A51-9190-46B11081275A}" type="pres">
      <dgm:prSet presAssocID="{9CD1C701-E3C0-4BC8-B647-826960253350}" presName="negativeSpace" presStyleCnt="0"/>
      <dgm:spPr/>
    </dgm:pt>
    <dgm:pt modelId="{EDFB1EE3-4D6B-4193-9893-6FCF5A272AAE}" type="pres">
      <dgm:prSet presAssocID="{9CD1C701-E3C0-4BC8-B647-826960253350}" presName="childText" presStyleLbl="conFgAcc1" presStyleIdx="0" presStyleCnt="3">
        <dgm:presLayoutVars>
          <dgm:bulletEnabled val="1"/>
        </dgm:presLayoutVars>
      </dgm:prSet>
      <dgm:spPr/>
    </dgm:pt>
    <dgm:pt modelId="{50918947-B99D-4405-A629-C83FBD0B1592}" type="pres">
      <dgm:prSet presAssocID="{7683D353-12F3-42B8-A9D8-CFF9A60E8474}" presName="spaceBetweenRectangles" presStyleCnt="0"/>
      <dgm:spPr/>
    </dgm:pt>
    <dgm:pt modelId="{25151D0F-783A-4379-9FDC-2CFC3E7DDA88}" type="pres">
      <dgm:prSet presAssocID="{67FFDD18-5A35-4D6A-B157-7E83E69598D3}" presName="parentLin" presStyleCnt="0"/>
      <dgm:spPr/>
    </dgm:pt>
    <dgm:pt modelId="{D8FF3944-6536-4FD2-B7BE-D4791FEEB7E6}" type="pres">
      <dgm:prSet presAssocID="{67FFDD18-5A35-4D6A-B157-7E83E69598D3}" presName="parentLeftMargin" presStyleLbl="node1" presStyleIdx="0" presStyleCnt="3"/>
      <dgm:spPr/>
      <dgm:t>
        <a:bodyPr/>
        <a:lstStyle/>
        <a:p>
          <a:endParaRPr lang="es-ES"/>
        </a:p>
      </dgm:t>
    </dgm:pt>
    <dgm:pt modelId="{6B49AE67-28E2-42E2-BEF6-96A422A72779}" type="pres">
      <dgm:prSet presAssocID="{67FFDD18-5A35-4D6A-B157-7E83E69598D3}" presName="parentText" presStyleLbl="node1" presStyleIdx="1" presStyleCnt="3">
        <dgm:presLayoutVars>
          <dgm:chMax val="0"/>
          <dgm:bulletEnabled val="1"/>
        </dgm:presLayoutVars>
      </dgm:prSet>
      <dgm:spPr/>
      <dgm:t>
        <a:bodyPr/>
        <a:lstStyle/>
        <a:p>
          <a:endParaRPr lang="es-ES"/>
        </a:p>
      </dgm:t>
    </dgm:pt>
    <dgm:pt modelId="{E3C32EAB-6F0D-4486-875B-9A4D72E3A861}" type="pres">
      <dgm:prSet presAssocID="{67FFDD18-5A35-4D6A-B157-7E83E69598D3}" presName="negativeSpace" presStyleCnt="0"/>
      <dgm:spPr/>
    </dgm:pt>
    <dgm:pt modelId="{A73EE0DD-72EF-4229-B632-6850D078060A}" type="pres">
      <dgm:prSet presAssocID="{67FFDD18-5A35-4D6A-B157-7E83E69598D3}" presName="childText" presStyleLbl="conFgAcc1" presStyleIdx="1" presStyleCnt="3">
        <dgm:presLayoutVars>
          <dgm:bulletEnabled val="1"/>
        </dgm:presLayoutVars>
      </dgm:prSet>
      <dgm:spPr/>
    </dgm:pt>
    <dgm:pt modelId="{E578E82F-ABEF-4813-BD53-198DFF451C42}" type="pres">
      <dgm:prSet presAssocID="{431C967E-4354-4B5E-8460-FD40EDC15C14}" presName="spaceBetweenRectangles" presStyleCnt="0"/>
      <dgm:spPr/>
    </dgm:pt>
    <dgm:pt modelId="{CB287014-97DD-41AB-BB69-35025C16F45E}" type="pres">
      <dgm:prSet presAssocID="{D309A6E0-FDFD-49FE-A891-53B8C370B19E}" presName="parentLin" presStyleCnt="0"/>
      <dgm:spPr/>
    </dgm:pt>
    <dgm:pt modelId="{7656A8B1-27B4-46BE-90C9-02C89301043E}" type="pres">
      <dgm:prSet presAssocID="{D309A6E0-FDFD-49FE-A891-53B8C370B19E}" presName="parentLeftMargin" presStyleLbl="node1" presStyleIdx="1" presStyleCnt="3"/>
      <dgm:spPr/>
      <dgm:t>
        <a:bodyPr/>
        <a:lstStyle/>
        <a:p>
          <a:endParaRPr lang="es-ES"/>
        </a:p>
      </dgm:t>
    </dgm:pt>
    <dgm:pt modelId="{AA1E18EB-3FCB-4976-A668-C9867474E597}" type="pres">
      <dgm:prSet presAssocID="{D309A6E0-FDFD-49FE-A891-53B8C370B19E}" presName="parentText" presStyleLbl="node1" presStyleIdx="2" presStyleCnt="3">
        <dgm:presLayoutVars>
          <dgm:chMax val="0"/>
          <dgm:bulletEnabled val="1"/>
        </dgm:presLayoutVars>
      </dgm:prSet>
      <dgm:spPr/>
      <dgm:t>
        <a:bodyPr/>
        <a:lstStyle/>
        <a:p>
          <a:endParaRPr lang="es-ES"/>
        </a:p>
      </dgm:t>
    </dgm:pt>
    <dgm:pt modelId="{F2119FAE-2D3A-4D33-BB6C-0270C4D8D346}" type="pres">
      <dgm:prSet presAssocID="{D309A6E0-FDFD-49FE-A891-53B8C370B19E}" presName="negativeSpace" presStyleCnt="0"/>
      <dgm:spPr/>
    </dgm:pt>
    <dgm:pt modelId="{31FCA88F-E8BE-4215-9BA5-4877F0929EAA}" type="pres">
      <dgm:prSet presAssocID="{D309A6E0-FDFD-49FE-A891-53B8C370B19E}" presName="childText" presStyleLbl="conFgAcc1" presStyleIdx="2" presStyleCnt="3">
        <dgm:presLayoutVars>
          <dgm:bulletEnabled val="1"/>
        </dgm:presLayoutVars>
      </dgm:prSet>
      <dgm:spPr/>
    </dgm:pt>
  </dgm:ptLst>
  <dgm:cxnLst>
    <dgm:cxn modelId="{AA1536DF-8003-424D-8B50-54645BEFEF38}" srcId="{B613A9F8-8BF6-4B40-867A-048F8663BF85}" destId="{9CD1C701-E3C0-4BC8-B647-826960253350}" srcOrd="0" destOrd="0" parTransId="{C0FC5846-F55F-4775-B71A-63D0FEFDA1C0}" sibTransId="{7683D353-12F3-42B8-A9D8-CFF9A60E8474}"/>
    <dgm:cxn modelId="{E7907A39-72FB-42F8-A3EA-DE1E66DD2734}" srcId="{B613A9F8-8BF6-4B40-867A-048F8663BF85}" destId="{67FFDD18-5A35-4D6A-B157-7E83E69598D3}" srcOrd="1" destOrd="0" parTransId="{16F31966-C914-4194-9528-0BED3F0FC7BE}" sibTransId="{431C967E-4354-4B5E-8460-FD40EDC15C14}"/>
    <dgm:cxn modelId="{487E1371-FCD0-4C9A-BBB3-0728976B8197}" type="presOf" srcId="{9CD1C701-E3C0-4BC8-B647-826960253350}" destId="{EC597C33-EDE3-4985-A9FA-81FE13A9F813}" srcOrd="1" destOrd="0" presId="urn:microsoft.com/office/officeart/2005/8/layout/list1"/>
    <dgm:cxn modelId="{961F67FE-CDBE-4F12-9820-C919282628BD}" type="presOf" srcId="{D309A6E0-FDFD-49FE-A891-53B8C370B19E}" destId="{7656A8B1-27B4-46BE-90C9-02C89301043E}" srcOrd="0" destOrd="0" presId="urn:microsoft.com/office/officeart/2005/8/layout/list1"/>
    <dgm:cxn modelId="{4B710148-BFDE-419E-AB16-7E540545C296}" type="presOf" srcId="{9CD1C701-E3C0-4BC8-B647-826960253350}" destId="{F30C7A96-1EE8-4DF7-81CA-E330C5537B0F}" srcOrd="0" destOrd="0" presId="urn:microsoft.com/office/officeart/2005/8/layout/list1"/>
    <dgm:cxn modelId="{A675D052-AF8C-4DC9-BDD6-43C5827016CC}" type="presOf" srcId="{67FFDD18-5A35-4D6A-B157-7E83E69598D3}" destId="{6B49AE67-28E2-42E2-BEF6-96A422A72779}" srcOrd="1" destOrd="0" presId="urn:microsoft.com/office/officeart/2005/8/layout/list1"/>
    <dgm:cxn modelId="{E05693F9-7FA3-4DF2-BEE0-5B58272EEDE2}" srcId="{B613A9F8-8BF6-4B40-867A-048F8663BF85}" destId="{D309A6E0-FDFD-49FE-A891-53B8C370B19E}" srcOrd="2" destOrd="0" parTransId="{75462913-97BB-40D3-824E-80643F0300C2}" sibTransId="{ACE68A90-C74A-45B9-812E-71F951B75A57}"/>
    <dgm:cxn modelId="{E8E71B9C-4BBC-4A35-9BF4-6D5988EA8FDE}" type="presOf" srcId="{67FFDD18-5A35-4D6A-B157-7E83E69598D3}" destId="{D8FF3944-6536-4FD2-B7BE-D4791FEEB7E6}" srcOrd="0" destOrd="0" presId="urn:microsoft.com/office/officeart/2005/8/layout/list1"/>
    <dgm:cxn modelId="{B1C513BA-4832-4209-9AA0-7D2A4AA809F2}" type="presOf" srcId="{D309A6E0-FDFD-49FE-A891-53B8C370B19E}" destId="{AA1E18EB-3FCB-4976-A668-C9867474E597}" srcOrd="1" destOrd="0" presId="urn:microsoft.com/office/officeart/2005/8/layout/list1"/>
    <dgm:cxn modelId="{14752D7C-C7FA-424D-8045-D3C16E09E4D5}" type="presOf" srcId="{B613A9F8-8BF6-4B40-867A-048F8663BF85}" destId="{AC13CA6B-2C0F-4001-8191-5EFEFF1146FF}" srcOrd="0" destOrd="0" presId="urn:microsoft.com/office/officeart/2005/8/layout/list1"/>
    <dgm:cxn modelId="{23B9D251-186A-467C-BE43-E28A53F87C61}" type="presParOf" srcId="{AC13CA6B-2C0F-4001-8191-5EFEFF1146FF}" destId="{CFF70BEF-7F03-4251-92A9-E8009323276E}" srcOrd="0" destOrd="0" presId="urn:microsoft.com/office/officeart/2005/8/layout/list1"/>
    <dgm:cxn modelId="{F6C5AAFB-3E5F-49CD-AC89-A89191F48D08}" type="presParOf" srcId="{CFF70BEF-7F03-4251-92A9-E8009323276E}" destId="{F30C7A96-1EE8-4DF7-81CA-E330C5537B0F}" srcOrd="0" destOrd="0" presId="urn:microsoft.com/office/officeart/2005/8/layout/list1"/>
    <dgm:cxn modelId="{A1B0E569-9488-4B90-9EE5-CAA604A333BB}" type="presParOf" srcId="{CFF70BEF-7F03-4251-92A9-E8009323276E}" destId="{EC597C33-EDE3-4985-A9FA-81FE13A9F813}" srcOrd="1" destOrd="0" presId="urn:microsoft.com/office/officeart/2005/8/layout/list1"/>
    <dgm:cxn modelId="{E2C455F5-D76F-43CA-A0AE-706FDB27E273}" type="presParOf" srcId="{AC13CA6B-2C0F-4001-8191-5EFEFF1146FF}" destId="{ED40EEAA-527B-4A51-9190-46B11081275A}" srcOrd="1" destOrd="0" presId="urn:microsoft.com/office/officeart/2005/8/layout/list1"/>
    <dgm:cxn modelId="{A0C6AF1C-67CB-452B-A6B3-B5B38D14CE94}" type="presParOf" srcId="{AC13CA6B-2C0F-4001-8191-5EFEFF1146FF}" destId="{EDFB1EE3-4D6B-4193-9893-6FCF5A272AAE}" srcOrd="2" destOrd="0" presId="urn:microsoft.com/office/officeart/2005/8/layout/list1"/>
    <dgm:cxn modelId="{47AE2F81-A4B9-4FD8-B24E-27CCEAF65BDB}" type="presParOf" srcId="{AC13CA6B-2C0F-4001-8191-5EFEFF1146FF}" destId="{50918947-B99D-4405-A629-C83FBD0B1592}" srcOrd="3" destOrd="0" presId="urn:microsoft.com/office/officeart/2005/8/layout/list1"/>
    <dgm:cxn modelId="{C0FB0013-969A-44B9-9A35-D13138304546}" type="presParOf" srcId="{AC13CA6B-2C0F-4001-8191-5EFEFF1146FF}" destId="{25151D0F-783A-4379-9FDC-2CFC3E7DDA88}" srcOrd="4" destOrd="0" presId="urn:microsoft.com/office/officeart/2005/8/layout/list1"/>
    <dgm:cxn modelId="{71CFE69B-30CC-4FB4-B332-422D91D9F7A0}" type="presParOf" srcId="{25151D0F-783A-4379-9FDC-2CFC3E7DDA88}" destId="{D8FF3944-6536-4FD2-B7BE-D4791FEEB7E6}" srcOrd="0" destOrd="0" presId="urn:microsoft.com/office/officeart/2005/8/layout/list1"/>
    <dgm:cxn modelId="{5808ABE3-14DC-43A2-8BE7-CF6CBC96822F}" type="presParOf" srcId="{25151D0F-783A-4379-9FDC-2CFC3E7DDA88}" destId="{6B49AE67-28E2-42E2-BEF6-96A422A72779}" srcOrd="1" destOrd="0" presId="urn:microsoft.com/office/officeart/2005/8/layout/list1"/>
    <dgm:cxn modelId="{6A750C49-3309-4A15-A29F-1BF7559C8C7C}" type="presParOf" srcId="{AC13CA6B-2C0F-4001-8191-5EFEFF1146FF}" destId="{E3C32EAB-6F0D-4486-875B-9A4D72E3A861}" srcOrd="5" destOrd="0" presId="urn:microsoft.com/office/officeart/2005/8/layout/list1"/>
    <dgm:cxn modelId="{0996D17D-8EB2-4859-A383-3ED5DEDE854A}" type="presParOf" srcId="{AC13CA6B-2C0F-4001-8191-5EFEFF1146FF}" destId="{A73EE0DD-72EF-4229-B632-6850D078060A}" srcOrd="6" destOrd="0" presId="urn:microsoft.com/office/officeart/2005/8/layout/list1"/>
    <dgm:cxn modelId="{D955CF53-97B9-4486-A075-BF581589D3A1}" type="presParOf" srcId="{AC13CA6B-2C0F-4001-8191-5EFEFF1146FF}" destId="{E578E82F-ABEF-4813-BD53-198DFF451C42}" srcOrd="7" destOrd="0" presId="urn:microsoft.com/office/officeart/2005/8/layout/list1"/>
    <dgm:cxn modelId="{50513CC0-03D8-4769-AFF5-F691F9A846B0}" type="presParOf" srcId="{AC13CA6B-2C0F-4001-8191-5EFEFF1146FF}" destId="{CB287014-97DD-41AB-BB69-35025C16F45E}" srcOrd="8" destOrd="0" presId="urn:microsoft.com/office/officeart/2005/8/layout/list1"/>
    <dgm:cxn modelId="{B58D8AFD-6E9E-402D-9748-67EF7D1EA3CB}" type="presParOf" srcId="{CB287014-97DD-41AB-BB69-35025C16F45E}" destId="{7656A8B1-27B4-46BE-90C9-02C89301043E}" srcOrd="0" destOrd="0" presId="urn:microsoft.com/office/officeart/2005/8/layout/list1"/>
    <dgm:cxn modelId="{74345CE2-795E-4EF3-A1B0-9A9FA45B7FAD}" type="presParOf" srcId="{CB287014-97DD-41AB-BB69-35025C16F45E}" destId="{AA1E18EB-3FCB-4976-A668-C9867474E597}" srcOrd="1" destOrd="0" presId="urn:microsoft.com/office/officeart/2005/8/layout/list1"/>
    <dgm:cxn modelId="{C480D299-DF8F-4AA3-8DCF-32D38670E324}" type="presParOf" srcId="{AC13CA6B-2C0F-4001-8191-5EFEFF1146FF}" destId="{F2119FAE-2D3A-4D33-BB6C-0270C4D8D346}" srcOrd="9" destOrd="0" presId="urn:microsoft.com/office/officeart/2005/8/layout/list1"/>
    <dgm:cxn modelId="{D2563139-2051-4820-AFE5-1B8F1E9FC6DF}" type="presParOf" srcId="{AC13CA6B-2C0F-4001-8191-5EFEFF1146FF}" destId="{31FCA88F-E8BE-4215-9BA5-4877F0929EAA}" srcOrd="10" destOrd="0" presId="urn:microsoft.com/office/officeart/2005/8/layout/list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05A9315-F427-4DD7-BF02-F1419AA58D6F}"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s-ES"/>
        </a:p>
      </dgm:t>
    </dgm:pt>
    <dgm:pt modelId="{3C1AE51C-3507-424A-B989-9C7F833A7B32}">
      <dgm:prSet phldrT="[Texto]"/>
      <dgm:spPr/>
      <dgm:t>
        <a:bodyPr/>
        <a:lstStyle/>
        <a:p>
          <a:r>
            <a:rPr lang="es-ES" dirty="0" smtClean="0"/>
            <a:t>NOTAS AL PIE DE PÁGINA (PARA ACLARACIONES).</a:t>
          </a:r>
          <a:endParaRPr lang="es-ES" dirty="0"/>
        </a:p>
      </dgm:t>
    </dgm:pt>
    <dgm:pt modelId="{FF6506D5-0A83-42E2-9FFF-F026E75590CB}" cxnId="{A774A02A-C406-4631-8045-FB6B94ED269E}" type="parTrans">
      <dgm:prSet/>
      <dgm:spPr/>
      <dgm:t>
        <a:bodyPr/>
        <a:lstStyle/>
        <a:p>
          <a:endParaRPr lang="es-ES"/>
        </a:p>
      </dgm:t>
    </dgm:pt>
    <dgm:pt modelId="{347EF605-2BA7-417A-9A06-58E1175F5D40}" cxnId="{A774A02A-C406-4631-8045-FB6B94ED269E}" type="sibTrans">
      <dgm:prSet/>
      <dgm:spPr/>
      <dgm:t>
        <a:bodyPr/>
        <a:lstStyle/>
        <a:p>
          <a:endParaRPr lang="es-ES"/>
        </a:p>
      </dgm:t>
    </dgm:pt>
    <dgm:pt modelId="{BCA90E82-409C-403C-AACA-7A7A949B942B}">
      <dgm:prSet phldrT="[Texto]"/>
      <dgm:spPr/>
      <dgm:t>
        <a:bodyPr/>
        <a:lstStyle/>
        <a:p>
          <a:r>
            <a:rPr lang="es-ES" dirty="0" smtClean="0"/>
            <a:t>BIBLIOGRAFÍA CONSULTADA</a:t>
          </a:r>
          <a:endParaRPr lang="es-ES" dirty="0"/>
        </a:p>
      </dgm:t>
    </dgm:pt>
    <dgm:pt modelId="{E8AFEE25-6C56-4E35-97F2-4E77FB1BA302}" cxnId="{4D8E541A-0F4E-402C-9BAD-F891727285BF}" type="parTrans">
      <dgm:prSet/>
      <dgm:spPr/>
      <dgm:t>
        <a:bodyPr/>
        <a:lstStyle/>
        <a:p>
          <a:endParaRPr lang="es-ES"/>
        </a:p>
      </dgm:t>
    </dgm:pt>
    <dgm:pt modelId="{FD745777-AAA5-4FD1-BE28-33F0504C55C1}" cxnId="{4D8E541A-0F4E-402C-9BAD-F891727285BF}" type="sibTrans">
      <dgm:prSet/>
      <dgm:spPr/>
      <dgm:t>
        <a:bodyPr/>
        <a:lstStyle/>
        <a:p>
          <a:endParaRPr lang="es-ES"/>
        </a:p>
      </dgm:t>
    </dgm:pt>
    <dgm:pt modelId="{23899EDA-9CEF-4AFA-8554-C696757C72ED}">
      <dgm:prSet phldrT="[Texto]"/>
      <dgm:spPr/>
      <dgm:t>
        <a:bodyPr/>
        <a:lstStyle/>
        <a:p>
          <a:r>
            <a:rPr lang="es-ES" dirty="0" smtClean="0"/>
            <a:t>NUMERACIÓN DE PÁGINAS</a:t>
          </a:r>
          <a:endParaRPr lang="es-ES" dirty="0"/>
        </a:p>
      </dgm:t>
    </dgm:pt>
    <dgm:pt modelId="{28BD4307-65DA-46E3-BA2F-E17B224DE27A}" cxnId="{C2652910-506F-49CF-9DE4-7281B45C559B}" type="parTrans">
      <dgm:prSet/>
      <dgm:spPr/>
      <dgm:t>
        <a:bodyPr/>
        <a:lstStyle/>
        <a:p>
          <a:endParaRPr lang="es-ES"/>
        </a:p>
      </dgm:t>
    </dgm:pt>
    <dgm:pt modelId="{79BBB15A-4FC3-4916-8205-F03600462B5E}" cxnId="{C2652910-506F-49CF-9DE4-7281B45C559B}" type="sibTrans">
      <dgm:prSet/>
      <dgm:spPr/>
      <dgm:t>
        <a:bodyPr/>
        <a:lstStyle/>
        <a:p>
          <a:endParaRPr lang="es-ES"/>
        </a:p>
      </dgm:t>
    </dgm:pt>
    <dgm:pt modelId="{87E9CF81-E304-4D17-9BFB-779D2570AA82}" type="pres">
      <dgm:prSet presAssocID="{F05A9315-F427-4DD7-BF02-F1419AA58D6F}" presName="linear" presStyleCnt="0">
        <dgm:presLayoutVars>
          <dgm:dir/>
          <dgm:animLvl val="lvl"/>
          <dgm:resizeHandles val="exact"/>
        </dgm:presLayoutVars>
      </dgm:prSet>
      <dgm:spPr/>
      <dgm:t>
        <a:bodyPr/>
        <a:lstStyle/>
        <a:p>
          <a:endParaRPr lang="es-ES"/>
        </a:p>
      </dgm:t>
    </dgm:pt>
    <dgm:pt modelId="{7D992702-7C8F-4AD2-8622-86A4873F7011}" type="pres">
      <dgm:prSet presAssocID="{3C1AE51C-3507-424A-B989-9C7F833A7B32}" presName="parentLin" presStyleCnt="0"/>
      <dgm:spPr/>
    </dgm:pt>
    <dgm:pt modelId="{80E28504-6902-442D-9E20-DC289BEB37A2}" type="pres">
      <dgm:prSet presAssocID="{3C1AE51C-3507-424A-B989-9C7F833A7B32}" presName="parentLeftMargin" presStyleLbl="node1" presStyleIdx="0" presStyleCnt="3"/>
      <dgm:spPr/>
      <dgm:t>
        <a:bodyPr/>
        <a:lstStyle/>
        <a:p>
          <a:endParaRPr lang="es-ES"/>
        </a:p>
      </dgm:t>
    </dgm:pt>
    <dgm:pt modelId="{F82F148B-9A06-4085-836D-F94B4E3EE642}" type="pres">
      <dgm:prSet presAssocID="{3C1AE51C-3507-424A-B989-9C7F833A7B32}" presName="parentText" presStyleLbl="node1" presStyleIdx="0" presStyleCnt="3">
        <dgm:presLayoutVars>
          <dgm:chMax val="0"/>
          <dgm:bulletEnabled val="1"/>
        </dgm:presLayoutVars>
      </dgm:prSet>
      <dgm:spPr/>
      <dgm:t>
        <a:bodyPr/>
        <a:lstStyle/>
        <a:p>
          <a:endParaRPr lang="es-ES"/>
        </a:p>
      </dgm:t>
    </dgm:pt>
    <dgm:pt modelId="{31429F33-50F7-4BBA-845B-639584503DCB}" type="pres">
      <dgm:prSet presAssocID="{3C1AE51C-3507-424A-B989-9C7F833A7B32}" presName="negativeSpace" presStyleCnt="0"/>
      <dgm:spPr/>
    </dgm:pt>
    <dgm:pt modelId="{6EF2FD31-E820-407A-9215-239061D63F09}" type="pres">
      <dgm:prSet presAssocID="{3C1AE51C-3507-424A-B989-9C7F833A7B32}" presName="childText" presStyleLbl="conFgAcc1" presStyleIdx="0" presStyleCnt="3">
        <dgm:presLayoutVars>
          <dgm:bulletEnabled val="1"/>
        </dgm:presLayoutVars>
      </dgm:prSet>
      <dgm:spPr/>
    </dgm:pt>
    <dgm:pt modelId="{6A9ADF8F-BA44-44DD-81E9-D35A25D020C9}" type="pres">
      <dgm:prSet presAssocID="{347EF605-2BA7-417A-9A06-58E1175F5D40}" presName="spaceBetweenRectangles" presStyleCnt="0"/>
      <dgm:spPr/>
    </dgm:pt>
    <dgm:pt modelId="{8267EC23-A2CB-4FA6-A1E9-A96F6D30C88F}" type="pres">
      <dgm:prSet presAssocID="{BCA90E82-409C-403C-AACA-7A7A949B942B}" presName="parentLin" presStyleCnt="0"/>
      <dgm:spPr/>
    </dgm:pt>
    <dgm:pt modelId="{5AEBFBFD-A237-4D66-B758-975A878BCC28}" type="pres">
      <dgm:prSet presAssocID="{BCA90E82-409C-403C-AACA-7A7A949B942B}" presName="parentLeftMargin" presStyleLbl="node1" presStyleIdx="0" presStyleCnt="3"/>
      <dgm:spPr/>
      <dgm:t>
        <a:bodyPr/>
        <a:lstStyle/>
        <a:p>
          <a:endParaRPr lang="es-ES"/>
        </a:p>
      </dgm:t>
    </dgm:pt>
    <dgm:pt modelId="{F8F25F41-72F2-40DF-9E7A-370F3351592A}" type="pres">
      <dgm:prSet presAssocID="{BCA90E82-409C-403C-AACA-7A7A949B942B}" presName="parentText" presStyleLbl="node1" presStyleIdx="1" presStyleCnt="3">
        <dgm:presLayoutVars>
          <dgm:chMax val="0"/>
          <dgm:bulletEnabled val="1"/>
        </dgm:presLayoutVars>
      </dgm:prSet>
      <dgm:spPr/>
      <dgm:t>
        <a:bodyPr/>
        <a:lstStyle/>
        <a:p>
          <a:endParaRPr lang="es-ES"/>
        </a:p>
      </dgm:t>
    </dgm:pt>
    <dgm:pt modelId="{E005959C-8293-464F-ADA0-005CE80DCEF4}" type="pres">
      <dgm:prSet presAssocID="{BCA90E82-409C-403C-AACA-7A7A949B942B}" presName="negativeSpace" presStyleCnt="0"/>
      <dgm:spPr/>
    </dgm:pt>
    <dgm:pt modelId="{5F10CC6D-41E8-42ED-B598-A2DC12ED2FD2}" type="pres">
      <dgm:prSet presAssocID="{BCA90E82-409C-403C-AACA-7A7A949B942B}" presName="childText" presStyleLbl="conFgAcc1" presStyleIdx="1" presStyleCnt="3">
        <dgm:presLayoutVars>
          <dgm:bulletEnabled val="1"/>
        </dgm:presLayoutVars>
      </dgm:prSet>
      <dgm:spPr/>
    </dgm:pt>
    <dgm:pt modelId="{663AF4EF-C5AD-41AF-A8C2-A34DDF927E6F}" type="pres">
      <dgm:prSet presAssocID="{FD745777-AAA5-4FD1-BE28-33F0504C55C1}" presName="spaceBetweenRectangles" presStyleCnt="0"/>
      <dgm:spPr/>
    </dgm:pt>
    <dgm:pt modelId="{7C35D68F-8530-4F74-BAED-EA518A07F023}" type="pres">
      <dgm:prSet presAssocID="{23899EDA-9CEF-4AFA-8554-C696757C72ED}" presName="parentLin" presStyleCnt="0"/>
      <dgm:spPr/>
    </dgm:pt>
    <dgm:pt modelId="{DC4615BB-A78C-4CCF-B808-6D26665C7B06}" type="pres">
      <dgm:prSet presAssocID="{23899EDA-9CEF-4AFA-8554-C696757C72ED}" presName="parentLeftMargin" presStyleLbl="node1" presStyleIdx="1" presStyleCnt="3"/>
      <dgm:spPr/>
      <dgm:t>
        <a:bodyPr/>
        <a:lstStyle/>
        <a:p>
          <a:endParaRPr lang="es-ES"/>
        </a:p>
      </dgm:t>
    </dgm:pt>
    <dgm:pt modelId="{3777D7CC-4F12-44BF-9930-C85CC88E5A9A}" type="pres">
      <dgm:prSet presAssocID="{23899EDA-9CEF-4AFA-8554-C696757C72ED}" presName="parentText" presStyleLbl="node1" presStyleIdx="2" presStyleCnt="3">
        <dgm:presLayoutVars>
          <dgm:chMax val="0"/>
          <dgm:bulletEnabled val="1"/>
        </dgm:presLayoutVars>
      </dgm:prSet>
      <dgm:spPr/>
      <dgm:t>
        <a:bodyPr/>
        <a:lstStyle/>
        <a:p>
          <a:endParaRPr lang="es-ES"/>
        </a:p>
      </dgm:t>
    </dgm:pt>
    <dgm:pt modelId="{5AC7120B-CC97-4161-AC46-C719D96BAD38}" type="pres">
      <dgm:prSet presAssocID="{23899EDA-9CEF-4AFA-8554-C696757C72ED}" presName="negativeSpace" presStyleCnt="0"/>
      <dgm:spPr/>
    </dgm:pt>
    <dgm:pt modelId="{89ABA07E-A21B-4B35-BD4E-493A55BF158A}" type="pres">
      <dgm:prSet presAssocID="{23899EDA-9CEF-4AFA-8554-C696757C72ED}" presName="childText" presStyleLbl="conFgAcc1" presStyleIdx="2" presStyleCnt="3">
        <dgm:presLayoutVars>
          <dgm:bulletEnabled val="1"/>
        </dgm:presLayoutVars>
      </dgm:prSet>
      <dgm:spPr/>
    </dgm:pt>
  </dgm:ptLst>
  <dgm:cxnLst>
    <dgm:cxn modelId="{BA273DD3-3895-44B2-9B41-640DCB20F52B}" type="presOf" srcId="{BCA90E82-409C-403C-AACA-7A7A949B942B}" destId="{5AEBFBFD-A237-4D66-B758-975A878BCC28}" srcOrd="0" destOrd="0" presId="urn:microsoft.com/office/officeart/2005/8/layout/list1"/>
    <dgm:cxn modelId="{F5E0022A-4BE5-4F73-B9A3-5AEDFED9EA47}" type="presOf" srcId="{3C1AE51C-3507-424A-B989-9C7F833A7B32}" destId="{F82F148B-9A06-4085-836D-F94B4E3EE642}" srcOrd="1" destOrd="0" presId="urn:microsoft.com/office/officeart/2005/8/layout/list1"/>
    <dgm:cxn modelId="{A774A02A-C406-4631-8045-FB6B94ED269E}" srcId="{F05A9315-F427-4DD7-BF02-F1419AA58D6F}" destId="{3C1AE51C-3507-424A-B989-9C7F833A7B32}" srcOrd="0" destOrd="0" parTransId="{FF6506D5-0A83-42E2-9FFF-F026E75590CB}" sibTransId="{347EF605-2BA7-417A-9A06-58E1175F5D40}"/>
    <dgm:cxn modelId="{81F4F355-991C-449A-8E4F-B3E040668834}" type="presOf" srcId="{23899EDA-9CEF-4AFA-8554-C696757C72ED}" destId="{3777D7CC-4F12-44BF-9930-C85CC88E5A9A}" srcOrd="1" destOrd="0" presId="urn:microsoft.com/office/officeart/2005/8/layout/list1"/>
    <dgm:cxn modelId="{4D8E541A-0F4E-402C-9BAD-F891727285BF}" srcId="{F05A9315-F427-4DD7-BF02-F1419AA58D6F}" destId="{BCA90E82-409C-403C-AACA-7A7A949B942B}" srcOrd="1" destOrd="0" parTransId="{E8AFEE25-6C56-4E35-97F2-4E77FB1BA302}" sibTransId="{FD745777-AAA5-4FD1-BE28-33F0504C55C1}"/>
    <dgm:cxn modelId="{93D9F1D7-A0B1-4629-B0EE-B672A8FDFE88}" type="presOf" srcId="{23899EDA-9CEF-4AFA-8554-C696757C72ED}" destId="{DC4615BB-A78C-4CCF-B808-6D26665C7B06}" srcOrd="0" destOrd="0" presId="urn:microsoft.com/office/officeart/2005/8/layout/list1"/>
    <dgm:cxn modelId="{3DC2D451-6A8C-4C7E-AF32-8992B27830D7}" type="presOf" srcId="{F05A9315-F427-4DD7-BF02-F1419AA58D6F}" destId="{87E9CF81-E304-4D17-9BFB-779D2570AA82}" srcOrd="0" destOrd="0" presId="urn:microsoft.com/office/officeart/2005/8/layout/list1"/>
    <dgm:cxn modelId="{C2652910-506F-49CF-9DE4-7281B45C559B}" srcId="{F05A9315-F427-4DD7-BF02-F1419AA58D6F}" destId="{23899EDA-9CEF-4AFA-8554-C696757C72ED}" srcOrd="2" destOrd="0" parTransId="{28BD4307-65DA-46E3-BA2F-E17B224DE27A}" sibTransId="{79BBB15A-4FC3-4916-8205-F03600462B5E}"/>
    <dgm:cxn modelId="{FC8954A6-3966-454F-A18D-144514431786}" type="presOf" srcId="{3C1AE51C-3507-424A-B989-9C7F833A7B32}" destId="{80E28504-6902-442D-9E20-DC289BEB37A2}" srcOrd="0" destOrd="0" presId="urn:microsoft.com/office/officeart/2005/8/layout/list1"/>
    <dgm:cxn modelId="{C9D2F50A-1F51-4A15-B0D6-EF4D1D4EEEBC}" type="presOf" srcId="{BCA90E82-409C-403C-AACA-7A7A949B942B}" destId="{F8F25F41-72F2-40DF-9E7A-370F3351592A}" srcOrd="1" destOrd="0" presId="urn:microsoft.com/office/officeart/2005/8/layout/list1"/>
    <dgm:cxn modelId="{28287D2D-015F-4425-816D-EE8388D0A248}" type="presParOf" srcId="{87E9CF81-E304-4D17-9BFB-779D2570AA82}" destId="{7D992702-7C8F-4AD2-8622-86A4873F7011}" srcOrd="0" destOrd="0" presId="urn:microsoft.com/office/officeart/2005/8/layout/list1"/>
    <dgm:cxn modelId="{33F704A9-5F81-4B9F-83C9-6E1DAB797E79}" type="presParOf" srcId="{7D992702-7C8F-4AD2-8622-86A4873F7011}" destId="{80E28504-6902-442D-9E20-DC289BEB37A2}" srcOrd="0" destOrd="0" presId="urn:microsoft.com/office/officeart/2005/8/layout/list1"/>
    <dgm:cxn modelId="{B997EDD5-1ADD-43B1-A7B1-494B2CAEBD4D}" type="presParOf" srcId="{7D992702-7C8F-4AD2-8622-86A4873F7011}" destId="{F82F148B-9A06-4085-836D-F94B4E3EE642}" srcOrd="1" destOrd="0" presId="urn:microsoft.com/office/officeart/2005/8/layout/list1"/>
    <dgm:cxn modelId="{9A84E334-EC91-44AB-9075-02562310B2DF}" type="presParOf" srcId="{87E9CF81-E304-4D17-9BFB-779D2570AA82}" destId="{31429F33-50F7-4BBA-845B-639584503DCB}" srcOrd="1" destOrd="0" presId="urn:microsoft.com/office/officeart/2005/8/layout/list1"/>
    <dgm:cxn modelId="{F9598B0F-2705-42E5-8D8E-059CB6FAF69D}" type="presParOf" srcId="{87E9CF81-E304-4D17-9BFB-779D2570AA82}" destId="{6EF2FD31-E820-407A-9215-239061D63F09}" srcOrd="2" destOrd="0" presId="urn:microsoft.com/office/officeart/2005/8/layout/list1"/>
    <dgm:cxn modelId="{E9F0AB79-0E80-43B7-A179-50727144817B}" type="presParOf" srcId="{87E9CF81-E304-4D17-9BFB-779D2570AA82}" destId="{6A9ADF8F-BA44-44DD-81E9-D35A25D020C9}" srcOrd="3" destOrd="0" presId="urn:microsoft.com/office/officeart/2005/8/layout/list1"/>
    <dgm:cxn modelId="{F2CB368D-D1FB-4A47-950A-41AA0C971945}" type="presParOf" srcId="{87E9CF81-E304-4D17-9BFB-779D2570AA82}" destId="{8267EC23-A2CB-4FA6-A1E9-A96F6D30C88F}" srcOrd="4" destOrd="0" presId="urn:microsoft.com/office/officeart/2005/8/layout/list1"/>
    <dgm:cxn modelId="{B66E4342-B0A1-4ABC-907A-1E714FCE9942}" type="presParOf" srcId="{8267EC23-A2CB-4FA6-A1E9-A96F6D30C88F}" destId="{5AEBFBFD-A237-4D66-B758-975A878BCC28}" srcOrd="0" destOrd="0" presId="urn:microsoft.com/office/officeart/2005/8/layout/list1"/>
    <dgm:cxn modelId="{1ED645B6-A240-400A-B531-EE2458C36F28}" type="presParOf" srcId="{8267EC23-A2CB-4FA6-A1E9-A96F6D30C88F}" destId="{F8F25F41-72F2-40DF-9E7A-370F3351592A}" srcOrd="1" destOrd="0" presId="urn:microsoft.com/office/officeart/2005/8/layout/list1"/>
    <dgm:cxn modelId="{F4BFC349-A74A-47AF-AB49-1B2511CD7F52}" type="presParOf" srcId="{87E9CF81-E304-4D17-9BFB-779D2570AA82}" destId="{E005959C-8293-464F-ADA0-005CE80DCEF4}" srcOrd="5" destOrd="0" presId="urn:microsoft.com/office/officeart/2005/8/layout/list1"/>
    <dgm:cxn modelId="{73278DEB-286E-4DF8-9C0D-457BBC2B3E74}" type="presParOf" srcId="{87E9CF81-E304-4D17-9BFB-779D2570AA82}" destId="{5F10CC6D-41E8-42ED-B598-A2DC12ED2FD2}" srcOrd="6" destOrd="0" presId="urn:microsoft.com/office/officeart/2005/8/layout/list1"/>
    <dgm:cxn modelId="{134D9AAD-FD81-40D3-BEFA-6A2E4567D8BE}" type="presParOf" srcId="{87E9CF81-E304-4D17-9BFB-779D2570AA82}" destId="{663AF4EF-C5AD-41AF-A8C2-A34DDF927E6F}" srcOrd="7" destOrd="0" presId="urn:microsoft.com/office/officeart/2005/8/layout/list1"/>
    <dgm:cxn modelId="{89AF1D76-4B62-4472-A6B2-8882514B7C2C}" type="presParOf" srcId="{87E9CF81-E304-4D17-9BFB-779D2570AA82}" destId="{7C35D68F-8530-4F74-BAED-EA518A07F023}" srcOrd="8" destOrd="0" presId="urn:microsoft.com/office/officeart/2005/8/layout/list1"/>
    <dgm:cxn modelId="{DCC20B89-AB0B-491B-BAF1-A33A0329BB83}" type="presParOf" srcId="{7C35D68F-8530-4F74-BAED-EA518A07F023}" destId="{DC4615BB-A78C-4CCF-B808-6D26665C7B06}" srcOrd="0" destOrd="0" presId="urn:microsoft.com/office/officeart/2005/8/layout/list1"/>
    <dgm:cxn modelId="{B03CA0C4-96AC-40A4-A2F5-DFF168FF59AE}" type="presParOf" srcId="{7C35D68F-8530-4F74-BAED-EA518A07F023}" destId="{3777D7CC-4F12-44BF-9930-C85CC88E5A9A}" srcOrd="1" destOrd="0" presId="urn:microsoft.com/office/officeart/2005/8/layout/list1"/>
    <dgm:cxn modelId="{65C204D4-9DB0-457A-B859-04BDC24E7C3E}" type="presParOf" srcId="{87E9CF81-E304-4D17-9BFB-779D2570AA82}" destId="{5AC7120B-CC97-4161-AC46-C719D96BAD38}" srcOrd="9" destOrd="0" presId="urn:microsoft.com/office/officeart/2005/8/layout/list1"/>
    <dgm:cxn modelId="{87D1182B-538D-49C4-AD8C-4DC712375C3B}" type="presParOf" srcId="{87E9CF81-E304-4D17-9BFB-779D2570AA82}" destId="{89ABA07E-A21B-4B35-BD4E-493A55BF158A}" srcOrd="10" destOrd="0" presId="urn:microsoft.com/office/officeart/2005/8/layout/list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FE9CB3B-CD40-4060-8C9A-73E9027E336F}"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s-ES"/>
        </a:p>
      </dgm:t>
    </dgm:pt>
    <dgm:pt modelId="{759EDD80-04DE-4554-98E5-98289D2B94E1}">
      <dgm:prSet phldrT="[Texto]"/>
      <dgm:spPr/>
      <dgm:t>
        <a:bodyPr/>
        <a:lstStyle/>
        <a:p>
          <a:r>
            <a:rPr lang="es-ES" dirty="0" smtClean="0"/>
            <a:t>1-</a:t>
          </a:r>
          <a:endParaRPr lang="es-ES" dirty="0"/>
        </a:p>
      </dgm:t>
    </dgm:pt>
    <dgm:pt modelId="{67CA5225-B248-4663-B59E-E0D625FA6924}" cxnId="{201934C9-34AC-42EE-903F-639DBBAD685F}" type="parTrans">
      <dgm:prSet/>
      <dgm:spPr/>
      <dgm:t>
        <a:bodyPr/>
        <a:lstStyle/>
        <a:p>
          <a:endParaRPr lang="es-ES"/>
        </a:p>
      </dgm:t>
    </dgm:pt>
    <dgm:pt modelId="{8C813802-DF1E-40A3-B0DE-6246B1E1E534}" cxnId="{201934C9-34AC-42EE-903F-639DBBAD685F}" type="sibTrans">
      <dgm:prSet/>
      <dgm:spPr/>
      <dgm:t>
        <a:bodyPr/>
        <a:lstStyle/>
        <a:p>
          <a:endParaRPr lang="es-ES"/>
        </a:p>
      </dgm:t>
    </dgm:pt>
    <dgm:pt modelId="{EA9427CC-80E0-4C1B-8386-1AB33E200309}">
      <dgm:prSet phldrT="[Texto]"/>
      <dgm:spPr/>
      <dgm:t>
        <a:bodyPr/>
        <a:lstStyle/>
        <a:p>
          <a:r>
            <a:rPr lang="es-ES" dirty="0" smtClean="0"/>
            <a:t>Selecioná y </a:t>
          </a:r>
          <a:r>
            <a:rPr lang="es-ES" dirty="0" err="1" smtClean="0"/>
            <a:t>delimitá</a:t>
          </a:r>
          <a:r>
            <a:rPr lang="es-ES" dirty="0" smtClean="0"/>
            <a:t> un </a:t>
          </a:r>
          <a:r>
            <a:rPr lang="es-ES" b="1" dirty="0" smtClean="0"/>
            <a:t>tema </a:t>
          </a:r>
          <a:r>
            <a:rPr lang="es-ES" b="0" dirty="0" smtClean="0"/>
            <a:t>que te interese. </a:t>
          </a:r>
          <a:endParaRPr lang="es-ES" b="1" dirty="0"/>
        </a:p>
      </dgm:t>
    </dgm:pt>
    <dgm:pt modelId="{120C83B7-1256-44AB-BAEA-A20D894A563F}" cxnId="{D4E779FD-AC98-4C47-96E7-04B0E22F0DDC}" type="parTrans">
      <dgm:prSet/>
      <dgm:spPr/>
      <dgm:t>
        <a:bodyPr/>
        <a:lstStyle/>
        <a:p>
          <a:endParaRPr lang="es-ES"/>
        </a:p>
      </dgm:t>
    </dgm:pt>
    <dgm:pt modelId="{8A333EA0-9AF3-439C-8525-882AECC2988D}" cxnId="{D4E779FD-AC98-4C47-96E7-04B0E22F0DDC}" type="sibTrans">
      <dgm:prSet/>
      <dgm:spPr/>
      <dgm:t>
        <a:bodyPr/>
        <a:lstStyle/>
        <a:p>
          <a:endParaRPr lang="es-ES"/>
        </a:p>
      </dgm:t>
    </dgm:pt>
    <dgm:pt modelId="{A377BB9F-1815-4C93-BC88-7EFC42A94151}">
      <dgm:prSet phldrT="[Texto]"/>
      <dgm:spPr/>
      <dgm:t>
        <a:bodyPr/>
        <a:lstStyle/>
        <a:p>
          <a:r>
            <a:rPr lang="es-ES" dirty="0" smtClean="0"/>
            <a:t>2-</a:t>
          </a:r>
          <a:endParaRPr lang="es-ES" dirty="0"/>
        </a:p>
      </dgm:t>
    </dgm:pt>
    <dgm:pt modelId="{738A1BB9-2AE1-44B1-99A9-0E1B22229E92}" cxnId="{8EC9AC0A-EB99-493A-9018-D6DA00BF253F}" type="parTrans">
      <dgm:prSet/>
      <dgm:spPr/>
      <dgm:t>
        <a:bodyPr/>
        <a:lstStyle/>
        <a:p>
          <a:endParaRPr lang="es-ES"/>
        </a:p>
      </dgm:t>
    </dgm:pt>
    <dgm:pt modelId="{BB3A6E37-5EC7-41B1-807B-A43460D3E092}" cxnId="{8EC9AC0A-EB99-493A-9018-D6DA00BF253F}" type="sibTrans">
      <dgm:prSet/>
      <dgm:spPr/>
      <dgm:t>
        <a:bodyPr/>
        <a:lstStyle/>
        <a:p>
          <a:endParaRPr lang="es-ES"/>
        </a:p>
      </dgm:t>
    </dgm:pt>
    <dgm:pt modelId="{BE6BCC04-D351-409A-863D-AE5A09BBD609}">
      <dgm:prSet phldrT="[Texto]"/>
      <dgm:spPr/>
      <dgm:t>
        <a:bodyPr/>
        <a:lstStyle/>
        <a:p>
          <a:r>
            <a:rPr lang="es-ES" dirty="0" err="1" smtClean="0"/>
            <a:t>Reflexioná</a:t>
          </a:r>
          <a:r>
            <a:rPr lang="es-ES" dirty="0" smtClean="0"/>
            <a:t> acerca de cómo vas a abordar ese tema. Hacé un esquema de las ideas que te parece que conviene desarrollar.  </a:t>
          </a:r>
          <a:endParaRPr lang="es-ES" dirty="0"/>
        </a:p>
      </dgm:t>
    </dgm:pt>
    <dgm:pt modelId="{C84935DC-7DA0-4984-B98C-32568A33C2C4}" cxnId="{989BFC8F-54B2-4462-833A-2823232C45B3}" type="parTrans">
      <dgm:prSet/>
      <dgm:spPr/>
      <dgm:t>
        <a:bodyPr/>
        <a:lstStyle/>
        <a:p>
          <a:endParaRPr lang="es-ES"/>
        </a:p>
      </dgm:t>
    </dgm:pt>
    <dgm:pt modelId="{F32C4A05-9469-4E14-88BD-1819424150C5}" cxnId="{989BFC8F-54B2-4462-833A-2823232C45B3}" type="sibTrans">
      <dgm:prSet/>
      <dgm:spPr/>
      <dgm:t>
        <a:bodyPr/>
        <a:lstStyle/>
        <a:p>
          <a:endParaRPr lang="es-ES"/>
        </a:p>
      </dgm:t>
    </dgm:pt>
    <dgm:pt modelId="{3866FA48-1482-4701-9407-D8B32DD92C6C}">
      <dgm:prSet phldrT="[Texto]"/>
      <dgm:spPr/>
      <dgm:t>
        <a:bodyPr/>
        <a:lstStyle/>
        <a:p>
          <a:r>
            <a:rPr lang="es-ES" dirty="0" smtClean="0"/>
            <a:t>También podés comenzar haciéndote interrogantes sobre las ideas que </a:t>
          </a:r>
          <a:r>
            <a:rPr lang="es-ES" dirty="0" err="1" smtClean="0"/>
            <a:t>querés</a:t>
          </a:r>
          <a:r>
            <a:rPr lang="es-ES" dirty="0" smtClean="0"/>
            <a:t> desarrollar. </a:t>
          </a:r>
          <a:endParaRPr lang="es-ES" dirty="0"/>
        </a:p>
      </dgm:t>
    </dgm:pt>
    <dgm:pt modelId="{8AABFFD1-B94D-4410-ABFB-A66304698F6A}" cxnId="{4685C5BD-B2BD-4D1E-9EBD-03788E5E9987}" type="parTrans">
      <dgm:prSet/>
      <dgm:spPr/>
      <dgm:t>
        <a:bodyPr/>
        <a:lstStyle/>
        <a:p>
          <a:endParaRPr lang="es-ES"/>
        </a:p>
      </dgm:t>
    </dgm:pt>
    <dgm:pt modelId="{C00B3B63-B262-4E3F-A3CD-DF1825A935BD}" cxnId="{4685C5BD-B2BD-4D1E-9EBD-03788E5E9987}" type="sibTrans">
      <dgm:prSet/>
      <dgm:spPr/>
      <dgm:t>
        <a:bodyPr/>
        <a:lstStyle/>
        <a:p>
          <a:endParaRPr lang="es-ES"/>
        </a:p>
      </dgm:t>
    </dgm:pt>
    <dgm:pt modelId="{60D0C7D5-782A-44A3-8B3A-929E6DB7F872}">
      <dgm:prSet phldrT="[Texto]"/>
      <dgm:spPr/>
      <dgm:t>
        <a:bodyPr/>
        <a:lstStyle/>
        <a:p>
          <a:r>
            <a:rPr lang="es-ES" dirty="0" smtClean="0"/>
            <a:t>3-</a:t>
          </a:r>
          <a:endParaRPr lang="es-ES" dirty="0"/>
        </a:p>
      </dgm:t>
    </dgm:pt>
    <dgm:pt modelId="{0E4F17A2-C5FB-45C9-A8A3-3216568CD0F0}" cxnId="{98E1FB29-1061-483B-AAD5-D8DBD1ED2342}" type="parTrans">
      <dgm:prSet/>
      <dgm:spPr/>
      <dgm:t>
        <a:bodyPr/>
        <a:lstStyle/>
        <a:p>
          <a:endParaRPr lang="es-ES"/>
        </a:p>
      </dgm:t>
    </dgm:pt>
    <dgm:pt modelId="{76DB8EF3-9F8F-44BC-91F0-5541A80EF5FE}" cxnId="{98E1FB29-1061-483B-AAD5-D8DBD1ED2342}" type="sibTrans">
      <dgm:prSet/>
      <dgm:spPr/>
      <dgm:t>
        <a:bodyPr/>
        <a:lstStyle/>
        <a:p>
          <a:endParaRPr lang="es-ES"/>
        </a:p>
      </dgm:t>
    </dgm:pt>
    <dgm:pt modelId="{6CACCF3D-7BC8-449C-A7E7-AF9EBC96015E}">
      <dgm:prSet phldrT="[Texto]"/>
      <dgm:spPr/>
      <dgm:t>
        <a:bodyPr/>
        <a:lstStyle/>
        <a:p>
          <a:r>
            <a:rPr lang="es-ES" dirty="0" smtClean="0"/>
            <a:t>Elegí cuál será el tono de tu ensayo (formal, informal, humorístico, serio). </a:t>
          </a:r>
          <a:endParaRPr lang="es-ES" dirty="0"/>
        </a:p>
      </dgm:t>
    </dgm:pt>
    <dgm:pt modelId="{DF501B2F-064C-40C8-8294-D9AC4E19D16B}" cxnId="{3AD5169F-B8A8-4DB6-B123-E90D751D1FAA}" type="parTrans">
      <dgm:prSet/>
      <dgm:spPr/>
      <dgm:t>
        <a:bodyPr/>
        <a:lstStyle/>
        <a:p>
          <a:endParaRPr lang="es-ES"/>
        </a:p>
      </dgm:t>
    </dgm:pt>
    <dgm:pt modelId="{DDB0F0E9-3B5D-4132-9D70-7543DAC51947}" cxnId="{3AD5169F-B8A8-4DB6-B123-E90D751D1FAA}" type="sibTrans">
      <dgm:prSet/>
      <dgm:spPr/>
      <dgm:t>
        <a:bodyPr/>
        <a:lstStyle/>
        <a:p>
          <a:endParaRPr lang="es-ES"/>
        </a:p>
      </dgm:t>
    </dgm:pt>
    <dgm:pt modelId="{541DE939-C6D2-46AA-BA98-5BB1FBAD6F81}" type="pres">
      <dgm:prSet presAssocID="{CFE9CB3B-CD40-4060-8C9A-73E9027E336F}" presName="linearFlow" presStyleCnt="0">
        <dgm:presLayoutVars>
          <dgm:dir/>
          <dgm:animLvl val="lvl"/>
          <dgm:resizeHandles val="exact"/>
        </dgm:presLayoutVars>
      </dgm:prSet>
      <dgm:spPr/>
      <dgm:t>
        <a:bodyPr/>
        <a:lstStyle/>
        <a:p>
          <a:endParaRPr lang="es-ES"/>
        </a:p>
      </dgm:t>
    </dgm:pt>
    <dgm:pt modelId="{0D62EDCE-7B77-4438-82E2-73ACB08A625F}" type="pres">
      <dgm:prSet presAssocID="{759EDD80-04DE-4554-98E5-98289D2B94E1}" presName="composite" presStyleCnt="0"/>
      <dgm:spPr/>
    </dgm:pt>
    <dgm:pt modelId="{C731336B-178E-46E2-B94B-A7A6E5DB6790}" type="pres">
      <dgm:prSet presAssocID="{759EDD80-04DE-4554-98E5-98289D2B94E1}" presName="parentText" presStyleLbl="alignNode1" presStyleIdx="0" presStyleCnt="3">
        <dgm:presLayoutVars>
          <dgm:chMax val="1"/>
          <dgm:bulletEnabled val="1"/>
        </dgm:presLayoutVars>
      </dgm:prSet>
      <dgm:spPr/>
      <dgm:t>
        <a:bodyPr/>
        <a:lstStyle/>
        <a:p>
          <a:endParaRPr lang="es-ES"/>
        </a:p>
      </dgm:t>
    </dgm:pt>
    <dgm:pt modelId="{42D1287F-D696-4D13-98E3-FBB9D9E75827}" type="pres">
      <dgm:prSet presAssocID="{759EDD80-04DE-4554-98E5-98289D2B94E1}" presName="descendantText" presStyleLbl="alignAcc1" presStyleIdx="0" presStyleCnt="3">
        <dgm:presLayoutVars>
          <dgm:bulletEnabled val="1"/>
        </dgm:presLayoutVars>
      </dgm:prSet>
      <dgm:spPr/>
      <dgm:t>
        <a:bodyPr/>
        <a:lstStyle/>
        <a:p>
          <a:endParaRPr lang="es-ES"/>
        </a:p>
      </dgm:t>
    </dgm:pt>
    <dgm:pt modelId="{CD6D689E-BE99-4D4D-BE61-B80AA787C7C5}" type="pres">
      <dgm:prSet presAssocID="{8C813802-DF1E-40A3-B0DE-6246B1E1E534}" presName="sp" presStyleCnt="0"/>
      <dgm:spPr/>
    </dgm:pt>
    <dgm:pt modelId="{44FCE3DD-5098-4F0C-BEB4-94E98A6EA80B}" type="pres">
      <dgm:prSet presAssocID="{A377BB9F-1815-4C93-BC88-7EFC42A94151}" presName="composite" presStyleCnt="0"/>
      <dgm:spPr/>
    </dgm:pt>
    <dgm:pt modelId="{19ED8BF8-5DBD-4328-BFC2-4D1C5AFB5DBE}" type="pres">
      <dgm:prSet presAssocID="{A377BB9F-1815-4C93-BC88-7EFC42A94151}" presName="parentText" presStyleLbl="alignNode1" presStyleIdx="1" presStyleCnt="3">
        <dgm:presLayoutVars>
          <dgm:chMax val="1"/>
          <dgm:bulletEnabled val="1"/>
        </dgm:presLayoutVars>
      </dgm:prSet>
      <dgm:spPr/>
      <dgm:t>
        <a:bodyPr/>
        <a:lstStyle/>
        <a:p>
          <a:endParaRPr lang="es-ES"/>
        </a:p>
      </dgm:t>
    </dgm:pt>
    <dgm:pt modelId="{C9FE435B-DF11-43D3-9CF0-8C6553B48732}" type="pres">
      <dgm:prSet presAssocID="{A377BB9F-1815-4C93-BC88-7EFC42A94151}" presName="descendantText" presStyleLbl="alignAcc1" presStyleIdx="1" presStyleCnt="3">
        <dgm:presLayoutVars>
          <dgm:bulletEnabled val="1"/>
        </dgm:presLayoutVars>
      </dgm:prSet>
      <dgm:spPr/>
      <dgm:t>
        <a:bodyPr/>
        <a:lstStyle/>
        <a:p>
          <a:endParaRPr lang="es-ES"/>
        </a:p>
      </dgm:t>
    </dgm:pt>
    <dgm:pt modelId="{E5C12EF1-0C99-471B-879F-EC6A8C98857A}" type="pres">
      <dgm:prSet presAssocID="{BB3A6E37-5EC7-41B1-807B-A43460D3E092}" presName="sp" presStyleCnt="0"/>
      <dgm:spPr/>
    </dgm:pt>
    <dgm:pt modelId="{70FF651D-FAD2-4D84-B444-AEAA00E8E342}" type="pres">
      <dgm:prSet presAssocID="{60D0C7D5-782A-44A3-8B3A-929E6DB7F872}" presName="composite" presStyleCnt="0"/>
      <dgm:spPr/>
    </dgm:pt>
    <dgm:pt modelId="{88E18BE0-1B94-4D58-8285-BC5ACD99032A}" type="pres">
      <dgm:prSet presAssocID="{60D0C7D5-782A-44A3-8B3A-929E6DB7F872}" presName="parentText" presStyleLbl="alignNode1" presStyleIdx="2" presStyleCnt="3">
        <dgm:presLayoutVars>
          <dgm:chMax val="1"/>
          <dgm:bulletEnabled val="1"/>
        </dgm:presLayoutVars>
      </dgm:prSet>
      <dgm:spPr/>
      <dgm:t>
        <a:bodyPr/>
        <a:lstStyle/>
        <a:p>
          <a:endParaRPr lang="es-ES"/>
        </a:p>
      </dgm:t>
    </dgm:pt>
    <dgm:pt modelId="{F569FC51-7264-4E34-9F5D-26446AC0686A}" type="pres">
      <dgm:prSet presAssocID="{60D0C7D5-782A-44A3-8B3A-929E6DB7F872}" presName="descendantText" presStyleLbl="alignAcc1" presStyleIdx="2" presStyleCnt="3">
        <dgm:presLayoutVars>
          <dgm:bulletEnabled val="1"/>
        </dgm:presLayoutVars>
      </dgm:prSet>
      <dgm:spPr/>
      <dgm:t>
        <a:bodyPr/>
        <a:lstStyle/>
        <a:p>
          <a:endParaRPr lang="es-ES"/>
        </a:p>
      </dgm:t>
    </dgm:pt>
  </dgm:ptLst>
  <dgm:cxnLst>
    <dgm:cxn modelId="{FCE31097-F02E-45C2-9B54-860289819FD4}" type="presOf" srcId="{759EDD80-04DE-4554-98E5-98289D2B94E1}" destId="{C731336B-178E-46E2-B94B-A7A6E5DB6790}" srcOrd="0" destOrd="0" presId="urn:microsoft.com/office/officeart/2005/8/layout/chevron2"/>
    <dgm:cxn modelId="{763117ED-9055-412D-81A8-626B042A6E5A}" type="presOf" srcId="{CFE9CB3B-CD40-4060-8C9A-73E9027E336F}" destId="{541DE939-C6D2-46AA-BA98-5BB1FBAD6F81}" srcOrd="0" destOrd="0" presId="urn:microsoft.com/office/officeart/2005/8/layout/chevron2"/>
    <dgm:cxn modelId="{FDDEE204-23AC-45D0-AC92-C7F1CDAC46FC}" type="presOf" srcId="{A377BB9F-1815-4C93-BC88-7EFC42A94151}" destId="{19ED8BF8-5DBD-4328-BFC2-4D1C5AFB5DBE}" srcOrd="0" destOrd="0" presId="urn:microsoft.com/office/officeart/2005/8/layout/chevron2"/>
    <dgm:cxn modelId="{993B873F-FC1C-44D5-B493-285DFD3767C4}" type="presOf" srcId="{BE6BCC04-D351-409A-863D-AE5A09BBD609}" destId="{C9FE435B-DF11-43D3-9CF0-8C6553B48732}" srcOrd="0" destOrd="0" presId="urn:microsoft.com/office/officeart/2005/8/layout/chevron2"/>
    <dgm:cxn modelId="{D4E779FD-AC98-4C47-96E7-04B0E22F0DDC}" srcId="{759EDD80-04DE-4554-98E5-98289D2B94E1}" destId="{EA9427CC-80E0-4C1B-8386-1AB33E200309}" srcOrd="0" destOrd="0" parTransId="{120C83B7-1256-44AB-BAEA-A20D894A563F}" sibTransId="{8A333EA0-9AF3-439C-8525-882AECC2988D}"/>
    <dgm:cxn modelId="{4425961A-62C9-4E63-8CF5-B6EC7F373B80}" type="presOf" srcId="{6CACCF3D-7BC8-449C-A7E7-AF9EBC96015E}" destId="{F569FC51-7264-4E34-9F5D-26446AC0686A}" srcOrd="0" destOrd="0" presId="urn:microsoft.com/office/officeart/2005/8/layout/chevron2"/>
    <dgm:cxn modelId="{A484A20A-14B4-4B6D-BC76-9218A97FA201}" type="presOf" srcId="{EA9427CC-80E0-4C1B-8386-1AB33E200309}" destId="{42D1287F-D696-4D13-98E3-FBB9D9E75827}" srcOrd="0" destOrd="0" presId="urn:microsoft.com/office/officeart/2005/8/layout/chevron2"/>
    <dgm:cxn modelId="{8EC9AC0A-EB99-493A-9018-D6DA00BF253F}" srcId="{CFE9CB3B-CD40-4060-8C9A-73E9027E336F}" destId="{A377BB9F-1815-4C93-BC88-7EFC42A94151}" srcOrd="1" destOrd="0" parTransId="{738A1BB9-2AE1-44B1-99A9-0E1B22229E92}" sibTransId="{BB3A6E37-5EC7-41B1-807B-A43460D3E092}"/>
    <dgm:cxn modelId="{4685C5BD-B2BD-4D1E-9EBD-03788E5E9987}" srcId="{A377BB9F-1815-4C93-BC88-7EFC42A94151}" destId="{3866FA48-1482-4701-9407-D8B32DD92C6C}" srcOrd="1" destOrd="0" parTransId="{8AABFFD1-B94D-4410-ABFB-A66304698F6A}" sibTransId="{C00B3B63-B262-4E3F-A3CD-DF1825A935BD}"/>
    <dgm:cxn modelId="{201934C9-34AC-42EE-903F-639DBBAD685F}" srcId="{CFE9CB3B-CD40-4060-8C9A-73E9027E336F}" destId="{759EDD80-04DE-4554-98E5-98289D2B94E1}" srcOrd="0" destOrd="0" parTransId="{67CA5225-B248-4663-B59E-E0D625FA6924}" sibTransId="{8C813802-DF1E-40A3-B0DE-6246B1E1E534}"/>
    <dgm:cxn modelId="{4A7B7BCA-7867-48F6-89E4-6B63C127CE6C}" type="presOf" srcId="{3866FA48-1482-4701-9407-D8B32DD92C6C}" destId="{C9FE435B-DF11-43D3-9CF0-8C6553B48732}" srcOrd="0" destOrd="1" presId="urn:microsoft.com/office/officeart/2005/8/layout/chevron2"/>
    <dgm:cxn modelId="{45541C2B-6BF6-49B2-BFF4-A7E1DDAB36CA}" type="presOf" srcId="{60D0C7D5-782A-44A3-8B3A-929E6DB7F872}" destId="{88E18BE0-1B94-4D58-8285-BC5ACD99032A}" srcOrd="0" destOrd="0" presId="urn:microsoft.com/office/officeart/2005/8/layout/chevron2"/>
    <dgm:cxn modelId="{3AD5169F-B8A8-4DB6-B123-E90D751D1FAA}" srcId="{60D0C7D5-782A-44A3-8B3A-929E6DB7F872}" destId="{6CACCF3D-7BC8-449C-A7E7-AF9EBC96015E}" srcOrd="0" destOrd="0" parTransId="{DF501B2F-064C-40C8-8294-D9AC4E19D16B}" sibTransId="{DDB0F0E9-3B5D-4132-9D70-7543DAC51947}"/>
    <dgm:cxn modelId="{989BFC8F-54B2-4462-833A-2823232C45B3}" srcId="{A377BB9F-1815-4C93-BC88-7EFC42A94151}" destId="{BE6BCC04-D351-409A-863D-AE5A09BBD609}" srcOrd="0" destOrd="0" parTransId="{C84935DC-7DA0-4984-B98C-32568A33C2C4}" sibTransId="{F32C4A05-9469-4E14-88BD-1819424150C5}"/>
    <dgm:cxn modelId="{98E1FB29-1061-483B-AAD5-D8DBD1ED2342}" srcId="{CFE9CB3B-CD40-4060-8C9A-73E9027E336F}" destId="{60D0C7D5-782A-44A3-8B3A-929E6DB7F872}" srcOrd="2" destOrd="0" parTransId="{0E4F17A2-C5FB-45C9-A8A3-3216568CD0F0}" sibTransId="{76DB8EF3-9F8F-44BC-91F0-5541A80EF5FE}"/>
    <dgm:cxn modelId="{6E8422AA-9B2B-4E8C-AFCE-27E1796F526F}" type="presParOf" srcId="{541DE939-C6D2-46AA-BA98-5BB1FBAD6F81}" destId="{0D62EDCE-7B77-4438-82E2-73ACB08A625F}" srcOrd="0" destOrd="0" presId="urn:microsoft.com/office/officeart/2005/8/layout/chevron2"/>
    <dgm:cxn modelId="{39590283-4D61-4BF5-BC8F-7F8091875AB4}" type="presParOf" srcId="{0D62EDCE-7B77-4438-82E2-73ACB08A625F}" destId="{C731336B-178E-46E2-B94B-A7A6E5DB6790}" srcOrd="0" destOrd="0" presId="urn:microsoft.com/office/officeart/2005/8/layout/chevron2"/>
    <dgm:cxn modelId="{6FCD36C0-8AA1-4BB6-BD71-8E6ED2C9A53E}" type="presParOf" srcId="{0D62EDCE-7B77-4438-82E2-73ACB08A625F}" destId="{42D1287F-D696-4D13-98E3-FBB9D9E75827}" srcOrd="1" destOrd="0" presId="urn:microsoft.com/office/officeart/2005/8/layout/chevron2"/>
    <dgm:cxn modelId="{EBAFAE86-8F18-4E22-9741-AC3B08016BA5}" type="presParOf" srcId="{541DE939-C6D2-46AA-BA98-5BB1FBAD6F81}" destId="{CD6D689E-BE99-4D4D-BE61-B80AA787C7C5}" srcOrd="1" destOrd="0" presId="urn:microsoft.com/office/officeart/2005/8/layout/chevron2"/>
    <dgm:cxn modelId="{3CA8D6A8-7A30-4195-ADA8-9DD19F1836D8}" type="presParOf" srcId="{541DE939-C6D2-46AA-BA98-5BB1FBAD6F81}" destId="{44FCE3DD-5098-4F0C-BEB4-94E98A6EA80B}" srcOrd="2" destOrd="0" presId="urn:microsoft.com/office/officeart/2005/8/layout/chevron2"/>
    <dgm:cxn modelId="{59769ADF-7708-46B5-A2C2-7BD4ED4C53E9}" type="presParOf" srcId="{44FCE3DD-5098-4F0C-BEB4-94E98A6EA80B}" destId="{19ED8BF8-5DBD-4328-BFC2-4D1C5AFB5DBE}" srcOrd="0" destOrd="0" presId="urn:microsoft.com/office/officeart/2005/8/layout/chevron2"/>
    <dgm:cxn modelId="{03FCB6AD-7690-4F17-9BB8-0CB38C241BB8}" type="presParOf" srcId="{44FCE3DD-5098-4F0C-BEB4-94E98A6EA80B}" destId="{C9FE435B-DF11-43D3-9CF0-8C6553B48732}" srcOrd="1" destOrd="0" presId="urn:microsoft.com/office/officeart/2005/8/layout/chevron2"/>
    <dgm:cxn modelId="{F1511E7C-0686-4F5F-B6BF-6D19E3D8C27B}" type="presParOf" srcId="{541DE939-C6D2-46AA-BA98-5BB1FBAD6F81}" destId="{E5C12EF1-0C99-471B-879F-EC6A8C98857A}" srcOrd="3" destOrd="0" presId="urn:microsoft.com/office/officeart/2005/8/layout/chevron2"/>
    <dgm:cxn modelId="{58653C26-4833-4FAF-8386-8D00797BFCB1}" type="presParOf" srcId="{541DE939-C6D2-46AA-BA98-5BB1FBAD6F81}" destId="{70FF651D-FAD2-4D84-B444-AEAA00E8E342}" srcOrd="4" destOrd="0" presId="urn:microsoft.com/office/officeart/2005/8/layout/chevron2"/>
    <dgm:cxn modelId="{94985F05-A15C-4864-B93B-31E8D91DA674}" type="presParOf" srcId="{70FF651D-FAD2-4D84-B444-AEAA00E8E342}" destId="{88E18BE0-1B94-4D58-8285-BC5ACD99032A}" srcOrd="0" destOrd="0" presId="urn:microsoft.com/office/officeart/2005/8/layout/chevron2"/>
    <dgm:cxn modelId="{FF81432C-4A2C-48A1-8CD3-7DC194CE2BE8}" type="presParOf" srcId="{70FF651D-FAD2-4D84-B444-AEAA00E8E342}" destId="{F569FC51-7264-4E34-9F5D-26446AC0686A}" srcOrd="1" destOrd="0" presId="urn:microsoft.com/office/officeart/2005/8/layout/chevron2"/>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8070B23-79FC-4BCC-933F-AD4AE6F9D10E}"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s-ES"/>
        </a:p>
      </dgm:t>
    </dgm:pt>
    <dgm:pt modelId="{0ED18F2C-54A7-4DAC-9C71-E4C06AD8E916}">
      <dgm:prSet phldrT="[Texto]"/>
      <dgm:spPr/>
      <dgm:t>
        <a:bodyPr/>
        <a:lstStyle/>
        <a:p>
          <a:r>
            <a:rPr lang="es-ES" dirty="0" smtClean="0"/>
            <a:t>4-</a:t>
          </a:r>
          <a:endParaRPr lang="es-ES" dirty="0"/>
        </a:p>
      </dgm:t>
    </dgm:pt>
    <dgm:pt modelId="{7E199D2F-E6D1-4A74-8DC7-6A1DABB98011}" cxnId="{34E0AEB7-55B4-4EFD-A018-51216133265B}" type="parTrans">
      <dgm:prSet/>
      <dgm:spPr/>
      <dgm:t>
        <a:bodyPr/>
        <a:lstStyle/>
        <a:p>
          <a:endParaRPr lang="es-ES"/>
        </a:p>
      </dgm:t>
    </dgm:pt>
    <dgm:pt modelId="{D8A3C015-5A91-47B4-B5DE-6E466727B3A8}" cxnId="{34E0AEB7-55B4-4EFD-A018-51216133265B}" type="sibTrans">
      <dgm:prSet/>
      <dgm:spPr/>
      <dgm:t>
        <a:bodyPr/>
        <a:lstStyle/>
        <a:p>
          <a:endParaRPr lang="es-ES"/>
        </a:p>
      </dgm:t>
    </dgm:pt>
    <dgm:pt modelId="{83FC9F29-5151-4345-AD1D-9EF4248252C4}">
      <dgm:prSet phldrT="[Texto]"/>
      <dgm:spPr/>
      <dgm:t>
        <a:bodyPr/>
        <a:lstStyle/>
        <a:p>
          <a:r>
            <a:rPr lang="es-ES" dirty="0" smtClean="0"/>
            <a:t>Para comenzar tu texto, </a:t>
          </a:r>
          <a:r>
            <a:rPr lang="es-ES" dirty="0" err="1" smtClean="0"/>
            <a:t>planeá</a:t>
          </a:r>
          <a:r>
            <a:rPr lang="es-ES" dirty="0" smtClean="0"/>
            <a:t> un párrafo introductorio que atraiga al lector hacia el tema que elegiste.  </a:t>
          </a:r>
          <a:endParaRPr lang="es-ES" dirty="0"/>
        </a:p>
      </dgm:t>
    </dgm:pt>
    <dgm:pt modelId="{2B5B7099-8FC2-48FC-A68B-7AC4034E49D5}" cxnId="{78D43EE5-E536-477C-947D-F890119F15B1}" type="parTrans">
      <dgm:prSet/>
      <dgm:spPr/>
      <dgm:t>
        <a:bodyPr/>
        <a:lstStyle/>
        <a:p>
          <a:endParaRPr lang="es-ES"/>
        </a:p>
      </dgm:t>
    </dgm:pt>
    <dgm:pt modelId="{5F1A3DF4-09BB-4A3E-875A-EAB182C023C8}" cxnId="{78D43EE5-E536-477C-947D-F890119F15B1}" type="sibTrans">
      <dgm:prSet/>
      <dgm:spPr/>
      <dgm:t>
        <a:bodyPr/>
        <a:lstStyle/>
        <a:p>
          <a:endParaRPr lang="es-ES"/>
        </a:p>
      </dgm:t>
    </dgm:pt>
    <dgm:pt modelId="{E00BE513-7521-43D0-A909-FE0CA1282E16}">
      <dgm:prSet phldrT="[Texto]"/>
      <dgm:spPr/>
      <dgm:t>
        <a:bodyPr/>
        <a:lstStyle/>
        <a:p>
          <a:r>
            <a:rPr lang="es-ES" dirty="0" smtClean="0"/>
            <a:t>5-</a:t>
          </a:r>
          <a:endParaRPr lang="es-ES" dirty="0"/>
        </a:p>
      </dgm:t>
    </dgm:pt>
    <dgm:pt modelId="{C63D0730-131C-47F1-8607-FEF5C0B942CF}" cxnId="{0244742A-746B-4215-A3E0-84CF2DA0DA87}" type="parTrans">
      <dgm:prSet/>
      <dgm:spPr/>
      <dgm:t>
        <a:bodyPr/>
        <a:lstStyle/>
        <a:p>
          <a:endParaRPr lang="es-ES"/>
        </a:p>
      </dgm:t>
    </dgm:pt>
    <dgm:pt modelId="{FA14491E-3AD2-4036-AAF7-66C8D12AC203}" cxnId="{0244742A-746B-4215-A3E0-84CF2DA0DA87}" type="sibTrans">
      <dgm:prSet/>
      <dgm:spPr/>
      <dgm:t>
        <a:bodyPr/>
        <a:lstStyle/>
        <a:p>
          <a:endParaRPr lang="es-ES"/>
        </a:p>
      </dgm:t>
    </dgm:pt>
    <dgm:pt modelId="{9F4DD215-0279-4949-B260-C19DDE97DF94}">
      <dgm:prSet phldrT="[Texto]"/>
      <dgm:spPr/>
      <dgm:t>
        <a:bodyPr/>
        <a:lstStyle/>
        <a:p>
          <a:r>
            <a:rPr lang="es-ES" dirty="0" err="1" smtClean="0"/>
            <a:t>Formulá</a:t>
          </a:r>
          <a:r>
            <a:rPr lang="es-ES" dirty="0" smtClean="0"/>
            <a:t> tu tesis en condicional. </a:t>
          </a:r>
          <a:endParaRPr lang="es-ES" dirty="0"/>
        </a:p>
      </dgm:t>
    </dgm:pt>
    <dgm:pt modelId="{329A89F9-8F20-47F6-962D-C7C79AB8D8E6}" cxnId="{4C68E4DC-985E-4D2C-9C13-5211BEA188CF}" type="parTrans">
      <dgm:prSet/>
      <dgm:spPr/>
      <dgm:t>
        <a:bodyPr/>
        <a:lstStyle/>
        <a:p>
          <a:endParaRPr lang="es-ES"/>
        </a:p>
      </dgm:t>
    </dgm:pt>
    <dgm:pt modelId="{DB0A9DE2-9A2B-46E3-92F2-F1A3CD283007}" cxnId="{4C68E4DC-985E-4D2C-9C13-5211BEA188CF}" type="sibTrans">
      <dgm:prSet/>
      <dgm:spPr/>
      <dgm:t>
        <a:bodyPr/>
        <a:lstStyle/>
        <a:p>
          <a:endParaRPr lang="es-ES"/>
        </a:p>
      </dgm:t>
    </dgm:pt>
    <dgm:pt modelId="{49C21224-E84D-406C-BFDF-506079847AEE}">
      <dgm:prSet phldrT="[Texto]"/>
      <dgm:spPr/>
      <dgm:t>
        <a:bodyPr/>
        <a:lstStyle/>
        <a:p>
          <a:r>
            <a:rPr lang="es-ES" dirty="0" smtClean="0"/>
            <a:t>Para ello, podés generar preguntas cuya respuesta se transformará en tesis. </a:t>
          </a:r>
          <a:endParaRPr lang="es-ES" dirty="0"/>
        </a:p>
      </dgm:t>
    </dgm:pt>
    <dgm:pt modelId="{0870FE58-73B1-42BA-8815-7E306F82A232}" cxnId="{ADBEF8D0-3BC9-481F-9E6E-57EED490DEAC}" type="parTrans">
      <dgm:prSet/>
      <dgm:spPr/>
      <dgm:t>
        <a:bodyPr/>
        <a:lstStyle/>
        <a:p>
          <a:endParaRPr lang="es-ES"/>
        </a:p>
      </dgm:t>
    </dgm:pt>
    <dgm:pt modelId="{24EE282F-0C4A-416C-8EB0-A3B0315839C3}" cxnId="{ADBEF8D0-3BC9-481F-9E6E-57EED490DEAC}" type="sibTrans">
      <dgm:prSet/>
      <dgm:spPr/>
      <dgm:t>
        <a:bodyPr/>
        <a:lstStyle/>
        <a:p>
          <a:endParaRPr lang="es-ES"/>
        </a:p>
      </dgm:t>
    </dgm:pt>
    <dgm:pt modelId="{72A41BA9-36E5-4426-BD36-F4E11D0CCAFC}">
      <dgm:prSet phldrT="[Texto]"/>
      <dgm:spPr/>
      <dgm:t>
        <a:bodyPr/>
        <a:lstStyle/>
        <a:p>
          <a:r>
            <a:rPr lang="es-ES" dirty="0" smtClean="0"/>
            <a:t>6-</a:t>
          </a:r>
          <a:endParaRPr lang="es-ES" dirty="0"/>
        </a:p>
      </dgm:t>
    </dgm:pt>
    <dgm:pt modelId="{6939C7E5-FA3D-44E8-A553-E9234957E695}" cxnId="{01F3F64B-B239-45BB-B1B3-625869224A5A}" type="parTrans">
      <dgm:prSet/>
      <dgm:spPr/>
      <dgm:t>
        <a:bodyPr/>
        <a:lstStyle/>
        <a:p>
          <a:endParaRPr lang="es-ES"/>
        </a:p>
      </dgm:t>
    </dgm:pt>
    <dgm:pt modelId="{76466419-481A-4417-B841-20B0A20DF49B}" cxnId="{01F3F64B-B239-45BB-B1B3-625869224A5A}" type="sibTrans">
      <dgm:prSet/>
      <dgm:spPr/>
      <dgm:t>
        <a:bodyPr/>
        <a:lstStyle/>
        <a:p>
          <a:endParaRPr lang="es-ES"/>
        </a:p>
      </dgm:t>
    </dgm:pt>
    <dgm:pt modelId="{80725917-C46B-47E6-A041-312CEC43BDB8}">
      <dgm:prSet phldrT="[Texto]"/>
      <dgm:spPr/>
      <dgm:t>
        <a:bodyPr/>
        <a:lstStyle/>
        <a:p>
          <a:r>
            <a:rPr lang="es-ES" dirty="0" smtClean="0"/>
            <a:t>Para decidir cómo seguir </a:t>
          </a:r>
          <a:r>
            <a:rPr lang="es-ES" dirty="0" err="1" smtClean="0"/>
            <a:t>compará</a:t>
          </a:r>
          <a:r>
            <a:rPr lang="es-ES" dirty="0" smtClean="0"/>
            <a:t> tu visión personal sobre el tema con la que tienen otros. </a:t>
          </a:r>
          <a:endParaRPr lang="es-ES" dirty="0"/>
        </a:p>
      </dgm:t>
    </dgm:pt>
    <dgm:pt modelId="{83CE0BE8-06E0-4EE0-9E5C-4284BF42AE80}" cxnId="{454244AC-1B9D-4C6E-ABDB-A5B993F93576}" type="parTrans">
      <dgm:prSet/>
      <dgm:spPr/>
      <dgm:t>
        <a:bodyPr/>
        <a:lstStyle/>
        <a:p>
          <a:endParaRPr lang="es-ES"/>
        </a:p>
      </dgm:t>
    </dgm:pt>
    <dgm:pt modelId="{4C8E5A7B-1BF7-448D-80CA-1438C607A1E6}" cxnId="{454244AC-1B9D-4C6E-ABDB-A5B993F93576}" type="sibTrans">
      <dgm:prSet/>
      <dgm:spPr/>
      <dgm:t>
        <a:bodyPr/>
        <a:lstStyle/>
        <a:p>
          <a:endParaRPr lang="es-ES"/>
        </a:p>
      </dgm:t>
    </dgm:pt>
    <dgm:pt modelId="{38EB2284-218A-4BD8-ACE3-90E65E5B883C}" type="pres">
      <dgm:prSet presAssocID="{28070B23-79FC-4BCC-933F-AD4AE6F9D10E}" presName="linearFlow" presStyleCnt="0">
        <dgm:presLayoutVars>
          <dgm:dir/>
          <dgm:animLvl val="lvl"/>
          <dgm:resizeHandles val="exact"/>
        </dgm:presLayoutVars>
      </dgm:prSet>
      <dgm:spPr/>
      <dgm:t>
        <a:bodyPr/>
        <a:lstStyle/>
        <a:p>
          <a:endParaRPr lang="es-ES"/>
        </a:p>
      </dgm:t>
    </dgm:pt>
    <dgm:pt modelId="{1257BB77-5970-484A-8102-80421DE7EABA}" type="pres">
      <dgm:prSet presAssocID="{0ED18F2C-54A7-4DAC-9C71-E4C06AD8E916}" presName="composite" presStyleCnt="0"/>
      <dgm:spPr/>
    </dgm:pt>
    <dgm:pt modelId="{9B003776-D942-425D-883B-6CCBFFCE5FC5}" type="pres">
      <dgm:prSet presAssocID="{0ED18F2C-54A7-4DAC-9C71-E4C06AD8E916}" presName="parentText" presStyleLbl="alignNode1" presStyleIdx="0" presStyleCnt="3">
        <dgm:presLayoutVars>
          <dgm:chMax val="1"/>
          <dgm:bulletEnabled val="1"/>
        </dgm:presLayoutVars>
      </dgm:prSet>
      <dgm:spPr/>
      <dgm:t>
        <a:bodyPr/>
        <a:lstStyle/>
        <a:p>
          <a:endParaRPr lang="es-ES"/>
        </a:p>
      </dgm:t>
    </dgm:pt>
    <dgm:pt modelId="{E57DF28D-391D-4BD1-B874-335A39117E62}" type="pres">
      <dgm:prSet presAssocID="{0ED18F2C-54A7-4DAC-9C71-E4C06AD8E916}" presName="descendantText" presStyleLbl="alignAcc1" presStyleIdx="0" presStyleCnt="3" custLinFactNeighborX="1127" custLinFactNeighborY="3875">
        <dgm:presLayoutVars>
          <dgm:bulletEnabled val="1"/>
        </dgm:presLayoutVars>
      </dgm:prSet>
      <dgm:spPr/>
      <dgm:t>
        <a:bodyPr/>
        <a:lstStyle/>
        <a:p>
          <a:endParaRPr lang="es-ES"/>
        </a:p>
      </dgm:t>
    </dgm:pt>
    <dgm:pt modelId="{A265204F-A417-4224-A53E-759E3B3DB276}" type="pres">
      <dgm:prSet presAssocID="{D8A3C015-5A91-47B4-B5DE-6E466727B3A8}" presName="sp" presStyleCnt="0"/>
      <dgm:spPr/>
    </dgm:pt>
    <dgm:pt modelId="{F8033656-3F47-4045-9EC2-08F9D8961016}" type="pres">
      <dgm:prSet presAssocID="{E00BE513-7521-43D0-A909-FE0CA1282E16}" presName="composite" presStyleCnt="0"/>
      <dgm:spPr/>
    </dgm:pt>
    <dgm:pt modelId="{B3B6951D-1B87-4B64-831E-486884A7210F}" type="pres">
      <dgm:prSet presAssocID="{E00BE513-7521-43D0-A909-FE0CA1282E16}" presName="parentText" presStyleLbl="alignNode1" presStyleIdx="1" presStyleCnt="3">
        <dgm:presLayoutVars>
          <dgm:chMax val="1"/>
          <dgm:bulletEnabled val="1"/>
        </dgm:presLayoutVars>
      </dgm:prSet>
      <dgm:spPr/>
      <dgm:t>
        <a:bodyPr/>
        <a:lstStyle/>
        <a:p>
          <a:endParaRPr lang="es-ES"/>
        </a:p>
      </dgm:t>
    </dgm:pt>
    <dgm:pt modelId="{0EA32C5D-9BC6-4C7B-81F0-B4B577EE170F}" type="pres">
      <dgm:prSet presAssocID="{E00BE513-7521-43D0-A909-FE0CA1282E16}" presName="descendantText" presStyleLbl="alignAcc1" presStyleIdx="1" presStyleCnt="3">
        <dgm:presLayoutVars>
          <dgm:bulletEnabled val="1"/>
        </dgm:presLayoutVars>
      </dgm:prSet>
      <dgm:spPr/>
      <dgm:t>
        <a:bodyPr/>
        <a:lstStyle/>
        <a:p>
          <a:endParaRPr lang="es-ES"/>
        </a:p>
      </dgm:t>
    </dgm:pt>
    <dgm:pt modelId="{F6C88AE8-E08D-478D-BC66-80493B84F0B7}" type="pres">
      <dgm:prSet presAssocID="{FA14491E-3AD2-4036-AAF7-66C8D12AC203}" presName="sp" presStyleCnt="0"/>
      <dgm:spPr/>
    </dgm:pt>
    <dgm:pt modelId="{0F825FF3-0922-49A1-BB98-A16F96EF220C}" type="pres">
      <dgm:prSet presAssocID="{72A41BA9-36E5-4426-BD36-F4E11D0CCAFC}" presName="composite" presStyleCnt="0"/>
      <dgm:spPr/>
    </dgm:pt>
    <dgm:pt modelId="{C655AAE6-A536-4779-8B59-23D49D6B888A}" type="pres">
      <dgm:prSet presAssocID="{72A41BA9-36E5-4426-BD36-F4E11D0CCAFC}" presName="parentText" presStyleLbl="alignNode1" presStyleIdx="2" presStyleCnt="3">
        <dgm:presLayoutVars>
          <dgm:chMax val="1"/>
          <dgm:bulletEnabled val="1"/>
        </dgm:presLayoutVars>
      </dgm:prSet>
      <dgm:spPr/>
      <dgm:t>
        <a:bodyPr/>
        <a:lstStyle/>
        <a:p>
          <a:endParaRPr lang="es-ES"/>
        </a:p>
      </dgm:t>
    </dgm:pt>
    <dgm:pt modelId="{6CC33F4D-F202-4E4A-93F7-080C027B1DFC}" type="pres">
      <dgm:prSet presAssocID="{72A41BA9-36E5-4426-BD36-F4E11D0CCAFC}" presName="descendantText" presStyleLbl="alignAcc1" presStyleIdx="2" presStyleCnt="3">
        <dgm:presLayoutVars>
          <dgm:bulletEnabled val="1"/>
        </dgm:presLayoutVars>
      </dgm:prSet>
      <dgm:spPr/>
      <dgm:t>
        <a:bodyPr/>
        <a:lstStyle/>
        <a:p>
          <a:endParaRPr lang="es-ES"/>
        </a:p>
      </dgm:t>
    </dgm:pt>
  </dgm:ptLst>
  <dgm:cxnLst>
    <dgm:cxn modelId="{34E0AEB7-55B4-4EFD-A018-51216133265B}" srcId="{28070B23-79FC-4BCC-933F-AD4AE6F9D10E}" destId="{0ED18F2C-54A7-4DAC-9C71-E4C06AD8E916}" srcOrd="0" destOrd="0" parTransId="{7E199D2F-E6D1-4A74-8DC7-6A1DABB98011}" sibTransId="{D8A3C015-5A91-47B4-B5DE-6E466727B3A8}"/>
    <dgm:cxn modelId="{4C68E4DC-985E-4D2C-9C13-5211BEA188CF}" srcId="{E00BE513-7521-43D0-A909-FE0CA1282E16}" destId="{9F4DD215-0279-4949-B260-C19DDE97DF94}" srcOrd="0" destOrd="0" parTransId="{329A89F9-8F20-47F6-962D-C7C79AB8D8E6}" sibTransId="{DB0A9DE2-9A2B-46E3-92F2-F1A3CD283007}"/>
    <dgm:cxn modelId="{0955CBB3-5AB5-4418-A351-BEFE1408E3BD}" type="presOf" srcId="{28070B23-79FC-4BCC-933F-AD4AE6F9D10E}" destId="{38EB2284-218A-4BD8-ACE3-90E65E5B883C}" srcOrd="0" destOrd="0" presId="urn:microsoft.com/office/officeart/2005/8/layout/chevron2"/>
    <dgm:cxn modelId="{5DA8AEA7-92B7-44F1-9CC1-1059C06233BC}" type="presOf" srcId="{83FC9F29-5151-4345-AD1D-9EF4248252C4}" destId="{E57DF28D-391D-4BD1-B874-335A39117E62}" srcOrd="0" destOrd="0" presId="urn:microsoft.com/office/officeart/2005/8/layout/chevron2"/>
    <dgm:cxn modelId="{3AE2EDC9-05E6-4581-9458-04BD4A099A1D}" type="presOf" srcId="{0ED18F2C-54A7-4DAC-9C71-E4C06AD8E916}" destId="{9B003776-D942-425D-883B-6CCBFFCE5FC5}" srcOrd="0" destOrd="0" presId="urn:microsoft.com/office/officeart/2005/8/layout/chevron2"/>
    <dgm:cxn modelId="{78D43EE5-E536-477C-947D-F890119F15B1}" srcId="{0ED18F2C-54A7-4DAC-9C71-E4C06AD8E916}" destId="{83FC9F29-5151-4345-AD1D-9EF4248252C4}" srcOrd="0" destOrd="0" parTransId="{2B5B7099-8FC2-48FC-A68B-7AC4034E49D5}" sibTransId="{5F1A3DF4-09BB-4A3E-875A-EAB182C023C8}"/>
    <dgm:cxn modelId="{01F3F64B-B239-45BB-B1B3-625869224A5A}" srcId="{28070B23-79FC-4BCC-933F-AD4AE6F9D10E}" destId="{72A41BA9-36E5-4426-BD36-F4E11D0CCAFC}" srcOrd="2" destOrd="0" parTransId="{6939C7E5-FA3D-44E8-A553-E9234957E695}" sibTransId="{76466419-481A-4417-B841-20B0A20DF49B}"/>
    <dgm:cxn modelId="{1FCAB55B-C1F1-449E-B9F1-298653B16F74}" type="presOf" srcId="{80725917-C46B-47E6-A041-312CEC43BDB8}" destId="{6CC33F4D-F202-4E4A-93F7-080C027B1DFC}" srcOrd="0" destOrd="0" presId="urn:microsoft.com/office/officeart/2005/8/layout/chevron2"/>
    <dgm:cxn modelId="{27950DAD-DDCC-4F7A-AFA6-A4C74DB4D4A9}" type="presOf" srcId="{49C21224-E84D-406C-BFDF-506079847AEE}" destId="{0EA32C5D-9BC6-4C7B-81F0-B4B577EE170F}" srcOrd="0" destOrd="1" presId="urn:microsoft.com/office/officeart/2005/8/layout/chevron2"/>
    <dgm:cxn modelId="{FEB98A64-8C3F-4E97-BA78-90DBF2FA1C3F}" type="presOf" srcId="{E00BE513-7521-43D0-A909-FE0CA1282E16}" destId="{B3B6951D-1B87-4B64-831E-486884A7210F}" srcOrd="0" destOrd="0" presId="urn:microsoft.com/office/officeart/2005/8/layout/chevron2"/>
    <dgm:cxn modelId="{8F89A0DF-D176-4572-B8A0-185AD5D1B318}" type="presOf" srcId="{72A41BA9-36E5-4426-BD36-F4E11D0CCAFC}" destId="{C655AAE6-A536-4779-8B59-23D49D6B888A}" srcOrd="0" destOrd="0" presId="urn:microsoft.com/office/officeart/2005/8/layout/chevron2"/>
    <dgm:cxn modelId="{454244AC-1B9D-4C6E-ABDB-A5B993F93576}" srcId="{72A41BA9-36E5-4426-BD36-F4E11D0CCAFC}" destId="{80725917-C46B-47E6-A041-312CEC43BDB8}" srcOrd="0" destOrd="0" parTransId="{83CE0BE8-06E0-4EE0-9E5C-4284BF42AE80}" sibTransId="{4C8E5A7B-1BF7-448D-80CA-1438C607A1E6}"/>
    <dgm:cxn modelId="{0244742A-746B-4215-A3E0-84CF2DA0DA87}" srcId="{28070B23-79FC-4BCC-933F-AD4AE6F9D10E}" destId="{E00BE513-7521-43D0-A909-FE0CA1282E16}" srcOrd="1" destOrd="0" parTransId="{C63D0730-131C-47F1-8607-FEF5C0B942CF}" sibTransId="{FA14491E-3AD2-4036-AAF7-66C8D12AC203}"/>
    <dgm:cxn modelId="{ADBEF8D0-3BC9-481F-9E6E-57EED490DEAC}" srcId="{E00BE513-7521-43D0-A909-FE0CA1282E16}" destId="{49C21224-E84D-406C-BFDF-506079847AEE}" srcOrd="1" destOrd="0" parTransId="{0870FE58-73B1-42BA-8815-7E306F82A232}" sibTransId="{24EE282F-0C4A-416C-8EB0-A3B0315839C3}"/>
    <dgm:cxn modelId="{BE7B5372-1439-45B3-9B05-1E97852CB39D}" type="presOf" srcId="{9F4DD215-0279-4949-B260-C19DDE97DF94}" destId="{0EA32C5D-9BC6-4C7B-81F0-B4B577EE170F}" srcOrd="0" destOrd="0" presId="urn:microsoft.com/office/officeart/2005/8/layout/chevron2"/>
    <dgm:cxn modelId="{39E63736-E125-4EF3-8CE5-5C18693CF91B}" type="presParOf" srcId="{38EB2284-218A-4BD8-ACE3-90E65E5B883C}" destId="{1257BB77-5970-484A-8102-80421DE7EABA}" srcOrd="0" destOrd="0" presId="urn:microsoft.com/office/officeart/2005/8/layout/chevron2"/>
    <dgm:cxn modelId="{C8B9DF6D-F72C-4D7F-81AF-B17C89B28AB0}" type="presParOf" srcId="{1257BB77-5970-484A-8102-80421DE7EABA}" destId="{9B003776-D942-425D-883B-6CCBFFCE5FC5}" srcOrd="0" destOrd="0" presId="urn:microsoft.com/office/officeart/2005/8/layout/chevron2"/>
    <dgm:cxn modelId="{75768188-CA89-47C6-B226-D44CD6F0810C}" type="presParOf" srcId="{1257BB77-5970-484A-8102-80421DE7EABA}" destId="{E57DF28D-391D-4BD1-B874-335A39117E62}" srcOrd="1" destOrd="0" presId="urn:microsoft.com/office/officeart/2005/8/layout/chevron2"/>
    <dgm:cxn modelId="{1E380DFC-F91E-4F0C-BC54-A94ACAF0B17A}" type="presParOf" srcId="{38EB2284-218A-4BD8-ACE3-90E65E5B883C}" destId="{A265204F-A417-4224-A53E-759E3B3DB276}" srcOrd="1" destOrd="0" presId="urn:microsoft.com/office/officeart/2005/8/layout/chevron2"/>
    <dgm:cxn modelId="{DDFD7240-B2E1-4840-876D-CE333BD03184}" type="presParOf" srcId="{38EB2284-218A-4BD8-ACE3-90E65E5B883C}" destId="{F8033656-3F47-4045-9EC2-08F9D8961016}" srcOrd="2" destOrd="0" presId="urn:microsoft.com/office/officeart/2005/8/layout/chevron2"/>
    <dgm:cxn modelId="{EA62C60F-EB42-4F8D-BF89-94ECB3E60B38}" type="presParOf" srcId="{F8033656-3F47-4045-9EC2-08F9D8961016}" destId="{B3B6951D-1B87-4B64-831E-486884A7210F}" srcOrd="0" destOrd="0" presId="urn:microsoft.com/office/officeart/2005/8/layout/chevron2"/>
    <dgm:cxn modelId="{66DDBFD5-A52E-4804-AE8D-5D87DCE37AAC}" type="presParOf" srcId="{F8033656-3F47-4045-9EC2-08F9D8961016}" destId="{0EA32C5D-9BC6-4C7B-81F0-B4B577EE170F}" srcOrd="1" destOrd="0" presId="urn:microsoft.com/office/officeart/2005/8/layout/chevron2"/>
    <dgm:cxn modelId="{35DED19F-2921-401C-A000-DF7DAF1AD5AA}" type="presParOf" srcId="{38EB2284-218A-4BD8-ACE3-90E65E5B883C}" destId="{F6C88AE8-E08D-478D-BC66-80493B84F0B7}" srcOrd="3" destOrd="0" presId="urn:microsoft.com/office/officeart/2005/8/layout/chevron2"/>
    <dgm:cxn modelId="{FF30538E-54C7-4FB0-AC5F-046816895677}" type="presParOf" srcId="{38EB2284-218A-4BD8-ACE3-90E65E5B883C}" destId="{0F825FF3-0922-49A1-BB98-A16F96EF220C}" srcOrd="4" destOrd="0" presId="urn:microsoft.com/office/officeart/2005/8/layout/chevron2"/>
    <dgm:cxn modelId="{2C990952-4278-4B57-8439-C42559C27145}" type="presParOf" srcId="{0F825FF3-0922-49A1-BB98-A16F96EF220C}" destId="{C655AAE6-A536-4779-8B59-23D49D6B888A}" srcOrd="0" destOrd="0" presId="urn:microsoft.com/office/officeart/2005/8/layout/chevron2"/>
    <dgm:cxn modelId="{4945B721-86EF-45C4-BE31-9546B6AEF32C}" type="presParOf" srcId="{0F825FF3-0922-49A1-BB98-A16F96EF220C}" destId="{6CC33F4D-F202-4E4A-93F7-080C027B1DFC}" srcOrd="1" destOrd="0" presId="urn:microsoft.com/office/officeart/2005/8/layout/chevron2"/>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996124F-FE3B-4F0A-BE5A-5996E7E7579D}"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s-ES"/>
        </a:p>
      </dgm:t>
    </dgm:pt>
    <dgm:pt modelId="{6B1E6516-D084-471B-B130-FFDD26C5DEB3}">
      <dgm:prSet phldrT="[Texto]"/>
      <dgm:spPr/>
      <dgm:t>
        <a:bodyPr/>
        <a:lstStyle/>
        <a:p>
          <a:r>
            <a:rPr lang="es-ES" dirty="0" smtClean="0"/>
            <a:t>7-</a:t>
          </a:r>
          <a:endParaRPr lang="es-ES" dirty="0"/>
        </a:p>
      </dgm:t>
    </dgm:pt>
    <dgm:pt modelId="{96F662DD-4052-4CDC-B4DD-00AE4B5658AB}" cxnId="{0F0E8D8C-5A8A-4666-A7AD-825F3C1E1B3A}" type="parTrans">
      <dgm:prSet/>
      <dgm:spPr/>
      <dgm:t>
        <a:bodyPr/>
        <a:lstStyle/>
        <a:p>
          <a:endParaRPr lang="es-ES"/>
        </a:p>
      </dgm:t>
    </dgm:pt>
    <dgm:pt modelId="{FDB779D0-CAD7-48B0-9A46-16A6752C6787}" cxnId="{0F0E8D8C-5A8A-4666-A7AD-825F3C1E1B3A}" type="sibTrans">
      <dgm:prSet/>
      <dgm:spPr/>
      <dgm:t>
        <a:bodyPr/>
        <a:lstStyle/>
        <a:p>
          <a:endParaRPr lang="es-ES"/>
        </a:p>
      </dgm:t>
    </dgm:pt>
    <dgm:pt modelId="{48FC2C43-0571-46A6-96A9-633209E7607C}">
      <dgm:prSet phldrT="[Texto]"/>
      <dgm:spPr/>
      <dgm:t>
        <a:bodyPr/>
        <a:lstStyle/>
        <a:p>
          <a:r>
            <a:rPr lang="es-ES" dirty="0" smtClean="0"/>
            <a:t>A partir del párrafo introductorio y del párrafo donde presentás tu tesis, podés planificar el desarrollo de tu texto. Exponé las razones que sostienen tu opinión y </a:t>
          </a:r>
          <a:r>
            <a:rPr lang="es-ES" dirty="0" err="1" smtClean="0"/>
            <a:t>anticipá</a:t>
          </a:r>
          <a:r>
            <a:rPr lang="es-ES" dirty="0" smtClean="0"/>
            <a:t> razones opuestas. </a:t>
          </a:r>
          <a:endParaRPr lang="es-ES" dirty="0"/>
        </a:p>
      </dgm:t>
    </dgm:pt>
    <dgm:pt modelId="{FD0FE475-6643-4D4C-A8A1-9CF8F5059DAE}" cxnId="{7BFFA5C7-8522-43BE-82FA-E294C4FB3A5F}" type="parTrans">
      <dgm:prSet/>
      <dgm:spPr/>
      <dgm:t>
        <a:bodyPr/>
        <a:lstStyle/>
        <a:p>
          <a:endParaRPr lang="es-ES"/>
        </a:p>
      </dgm:t>
    </dgm:pt>
    <dgm:pt modelId="{B69945E0-7F13-4EE1-9217-8377A48E5177}" cxnId="{7BFFA5C7-8522-43BE-82FA-E294C4FB3A5F}" type="sibTrans">
      <dgm:prSet/>
      <dgm:spPr/>
      <dgm:t>
        <a:bodyPr/>
        <a:lstStyle/>
        <a:p>
          <a:endParaRPr lang="es-ES"/>
        </a:p>
      </dgm:t>
    </dgm:pt>
    <dgm:pt modelId="{A0CC51E7-EB66-488A-A8AA-30A56A8BB221}">
      <dgm:prSet phldrT="[Texto]"/>
      <dgm:spPr/>
      <dgm:t>
        <a:bodyPr/>
        <a:lstStyle/>
        <a:p>
          <a:r>
            <a:rPr lang="es-ES" dirty="0" smtClean="0"/>
            <a:t>8-</a:t>
          </a:r>
          <a:endParaRPr lang="es-ES" dirty="0"/>
        </a:p>
      </dgm:t>
    </dgm:pt>
    <dgm:pt modelId="{685E7986-DF3B-4573-89DE-7F6D15085232}" cxnId="{59754A62-34F6-46D8-B632-6D4A54F7537E}" type="parTrans">
      <dgm:prSet/>
      <dgm:spPr/>
      <dgm:t>
        <a:bodyPr/>
        <a:lstStyle/>
        <a:p>
          <a:endParaRPr lang="es-ES"/>
        </a:p>
      </dgm:t>
    </dgm:pt>
    <dgm:pt modelId="{2E8A6483-AC2C-4CA7-9D44-10CAC33EF636}" cxnId="{59754A62-34F6-46D8-B632-6D4A54F7537E}" type="sibTrans">
      <dgm:prSet/>
      <dgm:spPr/>
      <dgm:t>
        <a:bodyPr/>
        <a:lstStyle/>
        <a:p>
          <a:endParaRPr lang="es-ES"/>
        </a:p>
      </dgm:t>
    </dgm:pt>
    <dgm:pt modelId="{6B125DDF-75D5-4BF1-94A9-A2FE47E49705}">
      <dgm:prSet phldrT="[Texto]" phldr="0" custT="0"/>
      <dgm:spPr/>
      <dgm:t>
        <a:bodyPr vert="horz" wrap="square"/>
        <a:p>
          <a:pPr>
            <a:lnSpc>
              <a:spcPct val="100000"/>
            </a:lnSpc>
            <a:spcBef>
              <a:spcPct val="0"/>
            </a:spcBef>
            <a:spcAft>
              <a:spcPct val="15000"/>
            </a:spcAft>
          </a:pPr>
          <a:r>
            <a:rPr lang="es-ES" dirty="0" smtClean="0"/>
            <a:t>Para el cierre, resumí en un párrafo aquello que </a:t>
          </a:r>
          <a:r>
            <a:rPr lang="es-ES" dirty="0" err="1" smtClean="0"/>
            <a:t>sostenés</a:t>
          </a:r>
          <a:r>
            <a:rPr lang="es-ES" dirty="0" smtClean="0"/>
            <a:t> y </a:t>
          </a:r>
          <a:r>
            <a:rPr lang="es-ES" dirty="0" err="1" smtClean="0"/>
            <a:t>defendés</a:t>
          </a:r>
          <a:r>
            <a:rPr lang="es-ES" dirty="0" smtClean="0"/>
            <a:t> en tu texto. </a:t>
          </a:r>
          <a:r>
            <a:rPr lang="es-ES"/>
            <a:t/>
          </a:r>
          <a:endParaRPr lang="es-ES"/>
        </a:p>
      </dgm:t>
    </dgm:pt>
    <dgm:pt modelId="{2455AB65-CC09-4E27-85C2-04377F4AEE90}" cxnId="{46FFCC73-F0E6-4433-82EF-23BBC9DD7EFE}" type="parTrans">
      <dgm:prSet/>
      <dgm:spPr/>
      <dgm:t>
        <a:bodyPr/>
        <a:lstStyle/>
        <a:p>
          <a:endParaRPr lang="es-ES"/>
        </a:p>
      </dgm:t>
    </dgm:pt>
    <dgm:pt modelId="{FC6BAC47-D442-48A7-80AC-0AB43BF56F9C}" cxnId="{46FFCC73-F0E6-4433-82EF-23BBC9DD7EFE}" type="sibTrans">
      <dgm:prSet/>
      <dgm:spPr/>
      <dgm:t>
        <a:bodyPr/>
        <a:lstStyle/>
        <a:p>
          <a:endParaRPr lang="es-ES"/>
        </a:p>
      </dgm:t>
    </dgm:pt>
    <dgm:pt modelId="{7D1C9885-4783-47F0-A40D-6928508069F2}">
      <dgm:prSet phldrT="[Texto]"/>
      <dgm:spPr/>
      <dgm:t>
        <a:bodyPr/>
        <a:lstStyle/>
        <a:p>
          <a:r>
            <a:rPr lang="es-ES" dirty="0" smtClean="0"/>
            <a:t>9-</a:t>
          </a:r>
          <a:endParaRPr lang="es-ES" dirty="0"/>
        </a:p>
      </dgm:t>
    </dgm:pt>
    <dgm:pt modelId="{56ED1049-FF23-413D-A71D-BFB23F203A2A}" cxnId="{1C6EAFF5-769C-4E41-BB39-AB701E725D43}" type="parTrans">
      <dgm:prSet/>
      <dgm:spPr/>
      <dgm:t>
        <a:bodyPr/>
        <a:lstStyle/>
        <a:p>
          <a:endParaRPr lang="es-ES"/>
        </a:p>
      </dgm:t>
    </dgm:pt>
    <dgm:pt modelId="{07B44564-78DD-45D7-A169-8B6A3E39C499}" cxnId="{1C6EAFF5-769C-4E41-BB39-AB701E725D43}" type="sibTrans">
      <dgm:prSet/>
      <dgm:spPr/>
      <dgm:t>
        <a:bodyPr/>
        <a:lstStyle/>
        <a:p>
          <a:endParaRPr lang="es-ES"/>
        </a:p>
      </dgm:t>
    </dgm:pt>
    <dgm:pt modelId="{6A87F323-D84C-4689-BF3C-4F42C4BC301B}">
      <dgm:prSet phldrT="[Texto]" phldr="0" custT="0"/>
      <dgm:spPr/>
      <dgm:t>
        <a:bodyPr vert="horz" wrap="square"/>
        <a:p>
          <a:pPr>
            <a:lnSpc>
              <a:spcPct val="100000"/>
            </a:lnSpc>
            <a:spcBef>
              <a:spcPct val="0"/>
            </a:spcBef>
            <a:spcAft>
              <a:spcPct val="15000"/>
            </a:spcAft>
          </a:pPr>
          <a:r>
            <a:rPr lang="es-ES" dirty="0" err="1" smtClean="0"/>
            <a:t>Ponele</a:t>
          </a:r>
          <a:r>
            <a:rPr lang="es-ES" dirty="0" smtClean="0"/>
            <a:t> título. </a:t>
          </a:r>
          <a:r>
            <a:rPr lang="es-ES" dirty="0"/>
            <a:t/>
          </a:r>
          <a:endParaRPr lang="es-ES" dirty="0"/>
        </a:p>
      </dgm:t>
    </dgm:pt>
    <dgm:pt modelId="{BD3DACEB-18AD-4F58-BE18-E3F123372602}" cxnId="{99D5FB83-C598-4251-8B37-C653C40710EC}" type="parTrans">
      <dgm:prSet/>
      <dgm:spPr/>
      <dgm:t>
        <a:bodyPr/>
        <a:lstStyle/>
        <a:p>
          <a:endParaRPr lang="es-ES"/>
        </a:p>
      </dgm:t>
    </dgm:pt>
    <dgm:pt modelId="{B342A510-F9DD-4207-9A40-869225D62331}" cxnId="{99D5FB83-C598-4251-8B37-C653C40710EC}" type="sibTrans">
      <dgm:prSet/>
      <dgm:spPr/>
      <dgm:t>
        <a:bodyPr/>
        <a:lstStyle/>
        <a:p>
          <a:endParaRPr lang="es-ES"/>
        </a:p>
      </dgm:t>
    </dgm:pt>
    <dgm:pt modelId="{37C2D5B8-2552-4BA1-9809-B2F1678DD5FD}" type="pres">
      <dgm:prSet presAssocID="{1996124F-FE3B-4F0A-BE5A-5996E7E7579D}" presName="linearFlow" presStyleCnt="0">
        <dgm:presLayoutVars>
          <dgm:dir/>
          <dgm:animLvl val="lvl"/>
          <dgm:resizeHandles val="exact"/>
        </dgm:presLayoutVars>
      </dgm:prSet>
      <dgm:spPr/>
      <dgm:t>
        <a:bodyPr/>
        <a:lstStyle/>
        <a:p>
          <a:endParaRPr lang="es-ES"/>
        </a:p>
      </dgm:t>
    </dgm:pt>
    <dgm:pt modelId="{F8485813-F0C2-4A73-9A47-DCF4BBBB3134}" type="pres">
      <dgm:prSet presAssocID="{6B1E6516-D084-471B-B130-FFDD26C5DEB3}" presName="composite" presStyleCnt="0"/>
      <dgm:spPr/>
    </dgm:pt>
    <dgm:pt modelId="{7A6E3E65-05C9-4867-A2F2-73EE88C1437A}" type="pres">
      <dgm:prSet presAssocID="{6B1E6516-D084-471B-B130-FFDD26C5DEB3}" presName="parentText" presStyleLbl="alignNode1" presStyleIdx="0" presStyleCnt="3">
        <dgm:presLayoutVars>
          <dgm:chMax val="1"/>
          <dgm:bulletEnabled val="1"/>
        </dgm:presLayoutVars>
      </dgm:prSet>
      <dgm:spPr/>
      <dgm:t>
        <a:bodyPr/>
        <a:lstStyle/>
        <a:p>
          <a:endParaRPr lang="es-ES"/>
        </a:p>
      </dgm:t>
    </dgm:pt>
    <dgm:pt modelId="{7886FEBD-5866-41C6-A436-443DCC58032E}" type="pres">
      <dgm:prSet presAssocID="{6B1E6516-D084-471B-B130-FFDD26C5DEB3}" presName="descendantText" presStyleLbl="alignAcc1" presStyleIdx="0" presStyleCnt="3">
        <dgm:presLayoutVars>
          <dgm:bulletEnabled val="1"/>
        </dgm:presLayoutVars>
      </dgm:prSet>
      <dgm:spPr/>
      <dgm:t>
        <a:bodyPr/>
        <a:lstStyle/>
        <a:p>
          <a:endParaRPr lang="es-ES"/>
        </a:p>
      </dgm:t>
    </dgm:pt>
    <dgm:pt modelId="{C6AE1C33-9BF7-4E91-8E4C-F9A471136911}" type="pres">
      <dgm:prSet presAssocID="{FDB779D0-CAD7-48B0-9A46-16A6752C6787}" presName="sp" presStyleCnt="0"/>
      <dgm:spPr/>
    </dgm:pt>
    <dgm:pt modelId="{43D45419-3F7B-4739-BB3E-91427C30EE1E}" type="pres">
      <dgm:prSet presAssocID="{A0CC51E7-EB66-488A-A8AA-30A56A8BB221}" presName="composite" presStyleCnt="0"/>
      <dgm:spPr/>
    </dgm:pt>
    <dgm:pt modelId="{79273873-8CE3-4741-A3BE-1AA14FFD9EEA}" type="pres">
      <dgm:prSet presAssocID="{A0CC51E7-EB66-488A-A8AA-30A56A8BB221}" presName="parentText" presStyleLbl="alignNode1" presStyleIdx="1" presStyleCnt="3">
        <dgm:presLayoutVars>
          <dgm:chMax val="1"/>
          <dgm:bulletEnabled val="1"/>
        </dgm:presLayoutVars>
      </dgm:prSet>
      <dgm:spPr/>
      <dgm:t>
        <a:bodyPr/>
        <a:lstStyle/>
        <a:p>
          <a:endParaRPr lang="es-ES"/>
        </a:p>
      </dgm:t>
    </dgm:pt>
    <dgm:pt modelId="{E335A5A3-B92B-44AC-80B4-70F948947225}" type="pres">
      <dgm:prSet presAssocID="{A0CC51E7-EB66-488A-A8AA-30A56A8BB221}" presName="descendantText" presStyleLbl="alignAcc1" presStyleIdx="1" presStyleCnt="3">
        <dgm:presLayoutVars>
          <dgm:bulletEnabled val="1"/>
        </dgm:presLayoutVars>
      </dgm:prSet>
      <dgm:spPr/>
      <dgm:t>
        <a:bodyPr/>
        <a:lstStyle/>
        <a:p>
          <a:endParaRPr lang="es-ES"/>
        </a:p>
      </dgm:t>
    </dgm:pt>
    <dgm:pt modelId="{56D72FE9-1AC9-4482-9830-A23F552008E7}" type="pres">
      <dgm:prSet presAssocID="{2E8A6483-AC2C-4CA7-9D44-10CAC33EF636}" presName="sp" presStyleCnt="0"/>
      <dgm:spPr/>
    </dgm:pt>
    <dgm:pt modelId="{AF740C97-3695-46F5-AF7C-BA158D8508DD}" type="pres">
      <dgm:prSet presAssocID="{7D1C9885-4783-47F0-A40D-6928508069F2}" presName="composite" presStyleCnt="0"/>
      <dgm:spPr/>
    </dgm:pt>
    <dgm:pt modelId="{48BCFBB7-7CD9-468B-BE82-5C65C1D256CB}" type="pres">
      <dgm:prSet presAssocID="{7D1C9885-4783-47F0-A40D-6928508069F2}" presName="parentText" presStyleLbl="alignNode1" presStyleIdx="2" presStyleCnt="3">
        <dgm:presLayoutVars>
          <dgm:chMax val="1"/>
          <dgm:bulletEnabled val="1"/>
        </dgm:presLayoutVars>
      </dgm:prSet>
      <dgm:spPr/>
      <dgm:t>
        <a:bodyPr/>
        <a:lstStyle/>
        <a:p>
          <a:endParaRPr lang="es-ES"/>
        </a:p>
      </dgm:t>
    </dgm:pt>
    <dgm:pt modelId="{0DA72975-9A67-442D-B249-294416C2B3D7}" type="pres">
      <dgm:prSet presAssocID="{7D1C9885-4783-47F0-A40D-6928508069F2}" presName="descendantText" presStyleLbl="alignAcc1" presStyleIdx="2" presStyleCnt="3">
        <dgm:presLayoutVars>
          <dgm:bulletEnabled val="1"/>
        </dgm:presLayoutVars>
      </dgm:prSet>
      <dgm:spPr/>
      <dgm:t>
        <a:bodyPr/>
        <a:lstStyle/>
        <a:p>
          <a:endParaRPr lang="es-ES"/>
        </a:p>
      </dgm:t>
    </dgm:pt>
  </dgm:ptLst>
  <dgm:cxnLst>
    <dgm:cxn modelId="{0F0E8D8C-5A8A-4666-A7AD-825F3C1E1B3A}" srcId="{1996124F-FE3B-4F0A-BE5A-5996E7E7579D}" destId="{6B1E6516-D084-471B-B130-FFDD26C5DEB3}" srcOrd="0" destOrd="0" parTransId="{96F662DD-4052-4CDC-B4DD-00AE4B5658AB}" sibTransId="{FDB779D0-CAD7-48B0-9A46-16A6752C6787}"/>
    <dgm:cxn modelId="{7BFFA5C7-8522-43BE-82FA-E294C4FB3A5F}" srcId="{6B1E6516-D084-471B-B130-FFDD26C5DEB3}" destId="{48FC2C43-0571-46A6-96A9-633209E7607C}" srcOrd="0" destOrd="0" parTransId="{FD0FE475-6643-4D4C-A8A1-9CF8F5059DAE}" sibTransId="{B69945E0-7F13-4EE1-9217-8377A48E5177}"/>
    <dgm:cxn modelId="{59754A62-34F6-46D8-B632-6D4A54F7537E}" srcId="{1996124F-FE3B-4F0A-BE5A-5996E7E7579D}" destId="{A0CC51E7-EB66-488A-A8AA-30A56A8BB221}" srcOrd="1" destOrd="0" parTransId="{685E7986-DF3B-4573-89DE-7F6D15085232}" sibTransId="{2E8A6483-AC2C-4CA7-9D44-10CAC33EF636}"/>
    <dgm:cxn modelId="{46FFCC73-F0E6-4433-82EF-23BBC9DD7EFE}" srcId="{A0CC51E7-EB66-488A-A8AA-30A56A8BB221}" destId="{6B125DDF-75D5-4BF1-94A9-A2FE47E49705}" srcOrd="0" destOrd="1" parTransId="{2455AB65-CC09-4E27-85C2-04377F4AEE90}" sibTransId="{FC6BAC47-D442-48A7-80AC-0AB43BF56F9C}"/>
    <dgm:cxn modelId="{1C6EAFF5-769C-4E41-BB39-AB701E725D43}" srcId="{1996124F-FE3B-4F0A-BE5A-5996E7E7579D}" destId="{7D1C9885-4783-47F0-A40D-6928508069F2}" srcOrd="2" destOrd="0" parTransId="{56ED1049-FF23-413D-A71D-BFB23F203A2A}" sibTransId="{07B44564-78DD-45D7-A169-8B6A3E39C499}"/>
    <dgm:cxn modelId="{99D5FB83-C598-4251-8B37-C653C40710EC}" srcId="{7D1C9885-4783-47F0-A40D-6928508069F2}" destId="{6A87F323-D84C-4689-BF3C-4F42C4BC301B}" srcOrd="0" destOrd="2" parTransId="{BD3DACEB-18AD-4F58-BE18-E3F123372602}" sibTransId="{B342A510-F9DD-4207-9A40-869225D62331}"/>
    <dgm:cxn modelId="{81B251ED-4931-43D2-B6DB-E65744F014CE}" type="presOf" srcId="{1996124F-FE3B-4F0A-BE5A-5996E7E7579D}" destId="{37C2D5B8-2552-4BA1-9809-B2F1678DD5FD}" srcOrd="0" destOrd="0" presId="urn:microsoft.com/office/officeart/2005/8/layout/chevron2"/>
    <dgm:cxn modelId="{07EDEF7C-D3B6-4E4C-AE31-9FCE73EFF0F2}" type="presParOf" srcId="{37C2D5B8-2552-4BA1-9809-B2F1678DD5FD}" destId="{F8485813-F0C2-4A73-9A47-DCF4BBBB3134}" srcOrd="0" destOrd="0" presId="urn:microsoft.com/office/officeart/2005/8/layout/chevron2"/>
    <dgm:cxn modelId="{33FE1207-D2E0-4D00-AFD2-B3F5BE5CA04E}" type="presParOf" srcId="{F8485813-F0C2-4A73-9A47-DCF4BBBB3134}" destId="{7A6E3E65-05C9-4867-A2F2-73EE88C1437A}" srcOrd="0" destOrd="0" presId="urn:microsoft.com/office/officeart/2005/8/layout/chevron2"/>
    <dgm:cxn modelId="{9C0D1E85-D44E-44AE-B0F7-EBD3B5EACB67}" type="presOf" srcId="{6B1E6516-D084-471B-B130-FFDD26C5DEB3}" destId="{7A6E3E65-05C9-4867-A2F2-73EE88C1437A}" srcOrd="0" destOrd="0" presId="urn:microsoft.com/office/officeart/2005/8/layout/chevron2"/>
    <dgm:cxn modelId="{7D781782-8383-46FF-94FB-0165DD0D73EB}" type="presParOf" srcId="{F8485813-F0C2-4A73-9A47-DCF4BBBB3134}" destId="{7886FEBD-5866-41C6-A436-443DCC58032E}" srcOrd="1" destOrd="0" presId="urn:microsoft.com/office/officeart/2005/8/layout/chevron2"/>
    <dgm:cxn modelId="{EF2DF5A1-81B9-4EF2-8A51-F1F2156ED8BD}" type="presOf" srcId="{48FC2C43-0571-46A6-96A9-633209E7607C}" destId="{7886FEBD-5866-41C6-A436-443DCC58032E}" srcOrd="0" destOrd="0" presId="urn:microsoft.com/office/officeart/2005/8/layout/chevron2"/>
    <dgm:cxn modelId="{204FA457-7772-477A-B695-BF7DDD0AFB45}" type="presParOf" srcId="{37C2D5B8-2552-4BA1-9809-B2F1678DD5FD}" destId="{C6AE1C33-9BF7-4E91-8E4C-F9A471136911}" srcOrd="1" destOrd="0" presId="urn:microsoft.com/office/officeart/2005/8/layout/chevron2"/>
    <dgm:cxn modelId="{1A350B63-5E79-440B-A2F2-94DD81B72B32}" type="presOf" srcId="{FDB779D0-CAD7-48B0-9A46-16A6752C6787}" destId="{C6AE1C33-9BF7-4E91-8E4C-F9A471136911}" srcOrd="0" destOrd="0" presId="urn:microsoft.com/office/officeart/2005/8/layout/chevron2"/>
    <dgm:cxn modelId="{E2C1F05F-FC08-4776-98DD-05D3FC4369D5}" type="presParOf" srcId="{37C2D5B8-2552-4BA1-9809-B2F1678DD5FD}" destId="{43D45419-3F7B-4739-BB3E-91427C30EE1E}" srcOrd="2" destOrd="0" presId="urn:microsoft.com/office/officeart/2005/8/layout/chevron2"/>
    <dgm:cxn modelId="{3061E79F-EB4D-4A75-983C-F72B5C492CFF}" type="presParOf" srcId="{43D45419-3F7B-4739-BB3E-91427C30EE1E}" destId="{79273873-8CE3-4741-A3BE-1AA14FFD9EEA}" srcOrd="0" destOrd="2" presId="urn:microsoft.com/office/officeart/2005/8/layout/chevron2"/>
    <dgm:cxn modelId="{696DE0B7-1DF4-4958-92D1-0E4145AB94A8}" type="presOf" srcId="{A0CC51E7-EB66-488A-A8AA-30A56A8BB221}" destId="{79273873-8CE3-4741-A3BE-1AA14FFD9EEA}" srcOrd="0" destOrd="0" presId="urn:microsoft.com/office/officeart/2005/8/layout/chevron2"/>
    <dgm:cxn modelId="{7A2BF724-9720-4943-9E6C-3F5B7698D91B}" type="presParOf" srcId="{43D45419-3F7B-4739-BB3E-91427C30EE1E}" destId="{E335A5A3-B92B-44AC-80B4-70F948947225}" srcOrd="1" destOrd="2" presId="urn:microsoft.com/office/officeart/2005/8/layout/chevron2"/>
    <dgm:cxn modelId="{652BA7F4-143D-454F-8099-47FD31063269}" type="presOf" srcId="{6B125DDF-75D5-4BF1-94A9-A2FE47E49705}" destId="{E335A5A3-B92B-44AC-80B4-70F948947225}" srcOrd="0" destOrd="0" presId="urn:microsoft.com/office/officeart/2005/8/layout/chevron2"/>
    <dgm:cxn modelId="{1F1940A5-E335-48DE-9985-A4EA9EAC904E}" type="presParOf" srcId="{37C2D5B8-2552-4BA1-9809-B2F1678DD5FD}" destId="{56D72FE9-1AC9-4482-9830-A23F552008E7}" srcOrd="3" destOrd="0" presId="urn:microsoft.com/office/officeart/2005/8/layout/chevron2"/>
    <dgm:cxn modelId="{C42AC1D5-2854-4465-BF7E-BC8E8E33B329}" type="presOf" srcId="{2E8A6483-AC2C-4CA7-9D44-10CAC33EF636}" destId="{56D72FE9-1AC9-4482-9830-A23F552008E7}" srcOrd="0" destOrd="0" presId="urn:microsoft.com/office/officeart/2005/8/layout/chevron2"/>
    <dgm:cxn modelId="{5A10D06D-E3D0-4BE1-8874-1E33C8E664B3}" type="presParOf" srcId="{37C2D5B8-2552-4BA1-9809-B2F1678DD5FD}" destId="{AF740C97-3695-46F5-AF7C-BA158D8508DD}" srcOrd="4" destOrd="0" presId="urn:microsoft.com/office/officeart/2005/8/layout/chevron2"/>
    <dgm:cxn modelId="{586522D1-29F3-4C20-957A-2EE94F02C3BA}" type="presParOf" srcId="{AF740C97-3695-46F5-AF7C-BA158D8508DD}" destId="{48BCFBB7-7CD9-468B-BE82-5C65C1D256CB}" srcOrd="0" destOrd="4" presId="urn:microsoft.com/office/officeart/2005/8/layout/chevron2"/>
    <dgm:cxn modelId="{639AFF39-228A-41B8-8A78-D8019F3B5111}" type="presOf" srcId="{7D1C9885-4783-47F0-A40D-6928508069F2}" destId="{48BCFBB7-7CD9-468B-BE82-5C65C1D256CB}" srcOrd="0" destOrd="0" presId="urn:microsoft.com/office/officeart/2005/8/layout/chevron2"/>
    <dgm:cxn modelId="{3240A81A-DACB-4B68-A771-0F086DE4E078}" type="presParOf" srcId="{AF740C97-3695-46F5-AF7C-BA158D8508DD}" destId="{0DA72975-9A67-442D-B249-294416C2B3D7}" srcOrd="1" destOrd="4" presId="urn:microsoft.com/office/officeart/2005/8/layout/chevron2"/>
    <dgm:cxn modelId="{5C058FB9-BB01-40D4-A24A-FEF164CC779F}" type="presOf" srcId="{6A87F323-D84C-4689-BF3C-4F42C4BC301B}" destId="{0DA72975-9A67-442D-B249-294416C2B3D7}" srcOrd="0" destOrd="0" presId="urn:microsoft.com/office/officeart/2005/8/layout/chevron2"/>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2EB3277-9779-43D7-BAE5-0489C5B519FC}"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s-ES"/>
        </a:p>
      </dgm:t>
    </dgm:pt>
    <dgm:pt modelId="{3619CA97-DEEC-459B-904E-3750BC5F89E1}">
      <dgm:prSet phldrT="[Texto]"/>
      <dgm:spPr/>
      <dgm:t>
        <a:bodyPr/>
        <a:lstStyle/>
        <a:p>
          <a:r>
            <a:rPr lang="es-ES" dirty="0" smtClean="0"/>
            <a:t>10-</a:t>
          </a:r>
          <a:endParaRPr lang="es-ES" dirty="0"/>
        </a:p>
      </dgm:t>
    </dgm:pt>
    <dgm:pt modelId="{4AA3B92C-48B8-4115-9FF4-66515C93A8B8}" cxnId="{0B573B3B-2AA5-4DCC-A08E-D60634050B1F}" type="parTrans">
      <dgm:prSet/>
      <dgm:spPr/>
      <dgm:t>
        <a:bodyPr/>
        <a:lstStyle/>
        <a:p>
          <a:endParaRPr lang="es-ES"/>
        </a:p>
      </dgm:t>
    </dgm:pt>
    <dgm:pt modelId="{296DA208-9793-4FA4-AC3F-1F05458992D7}" cxnId="{0B573B3B-2AA5-4DCC-A08E-D60634050B1F}" type="sibTrans">
      <dgm:prSet/>
      <dgm:spPr/>
      <dgm:t>
        <a:bodyPr/>
        <a:lstStyle/>
        <a:p>
          <a:endParaRPr lang="es-ES"/>
        </a:p>
      </dgm:t>
    </dgm:pt>
    <dgm:pt modelId="{5E798F8F-8B87-4BE2-BA94-0EB95468C5B2}">
      <dgm:prSet phldrT="[Texto]"/>
      <dgm:spPr/>
      <dgm:t>
        <a:bodyPr/>
        <a:lstStyle/>
        <a:p>
          <a:r>
            <a:rPr lang="es-ES" dirty="0" err="1" smtClean="0"/>
            <a:t>Pedile</a:t>
          </a:r>
          <a:r>
            <a:rPr lang="es-ES" dirty="0" smtClean="0"/>
            <a:t> a otra persona que lea tu escrito y te diga si se entiende lo que </a:t>
          </a:r>
          <a:r>
            <a:rPr lang="es-ES" dirty="0" err="1" smtClean="0"/>
            <a:t>pretendés</a:t>
          </a:r>
          <a:r>
            <a:rPr lang="es-ES" dirty="0" smtClean="0"/>
            <a:t> decir. Es decir, </a:t>
          </a:r>
          <a:r>
            <a:rPr lang="es-ES" dirty="0" err="1" smtClean="0"/>
            <a:t>chequeá</a:t>
          </a:r>
          <a:r>
            <a:rPr lang="es-ES" dirty="0" smtClean="0"/>
            <a:t> la coherencia del texto. Después de esta “mirada externa”, hacé una revisión y corrección. </a:t>
          </a:r>
          <a:endParaRPr lang="es-ES" dirty="0"/>
        </a:p>
      </dgm:t>
    </dgm:pt>
    <dgm:pt modelId="{90982317-5031-4918-A583-01BC6E9CCB17}" cxnId="{5CBC5EA5-022D-4162-9736-144C050E76E1}" type="parTrans">
      <dgm:prSet/>
      <dgm:spPr/>
      <dgm:t>
        <a:bodyPr/>
        <a:lstStyle/>
        <a:p>
          <a:endParaRPr lang="es-ES"/>
        </a:p>
      </dgm:t>
    </dgm:pt>
    <dgm:pt modelId="{8DD5E87F-783B-4D9A-A7A6-8BAF6F8DE9F6}" cxnId="{5CBC5EA5-022D-4162-9736-144C050E76E1}" type="sibTrans">
      <dgm:prSet/>
      <dgm:spPr/>
      <dgm:t>
        <a:bodyPr/>
        <a:lstStyle/>
        <a:p>
          <a:endParaRPr lang="es-ES"/>
        </a:p>
      </dgm:t>
    </dgm:pt>
    <dgm:pt modelId="{F44FC90A-1E9C-4AC0-8F82-352857D8105C}">
      <dgm:prSet phldrT="[Texto]"/>
      <dgm:spPr/>
      <dgm:t>
        <a:bodyPr/>
        <a:lstStyle/>
        <a:p>
          <a:r>
            <a:rPr lang="es-ES" dirty="0" smtClean="0"/>
            <a:t>11-</a:t>
          </a:r>
          <a:endParaRPr lang="es-ES" dirty="0"/>
        </a:p>
      </dgm:t>
    </dgm:pt>
    <dgm:pt modelId="{B158CDD5-330F-4132-8CC0-D98A2DD38A9F}" cxnId="{8997B27D-3464-4D2F-82DA-3A48B61F36D6}" type="parTrans">
      <dgm:prSet/>
      <dgm:spPr/>
      <dgm:t>
        <a:bodyPr/>
        <a:lstStyle/>
        <a:p>
          <a:endParaRPr lang="es-ES"/>
        </a:p>
      </dgm:t>
    </dgm:pt>
    <dgm:pt modelId="{1E90D0D7-5B84-4257-B372-381BDB0AD30C}" cxnId="{8997B27D-3464-4D2F-82DA-3A48B61F36D6}" type="sibTrans">
      <dgm:prSet/>
      <dgm:spPr/>
      <dgm:t>
        <a:bodyPr/>
        <a:lstStyle/>
        <a:p>
          <a:endParaRPr lang="es-ES"/>
        </a:p>
      </dgm:t>
    </dgm:pt>
    <dgm:pt modelId="{5A0CF48A-B886-46A2-A97E-6C7054F2A3FE}">
      <dgm:prSet phldrT="[Texto]"/>
      <dgm:spPr/>
      <dgm:t>
        <a:bodyPr/>
        <a:lstStyle/>
        <a:p>
          <a:r>
            <a:rPr lang="es-ES" dirty="0" smtClean="0"/>
            <a:t>Antes de pasar en limpio tu última versión, </a:t>
          </a:r>
          <a:r>
            <a:rPr lang="es-ES" dirty="0" err="1" smtClean="0"/>
            <a:t>revisá</a:t>
          </a:r>
          <a:r>
            <a:rPr lang="es-ES" dirty="0" smtClean="0"/>
            <a:t> tu ensayo prestando atención a los aspectos que se listan a continuación: </a:t>
          </a:r>
          <a:endParaRPr lang="es-ES" dirty="0"/>
        </a:p>
      </dgm:t>
    </dgm:pt>
    <dgm:pt modelId="{DC48DF04-2F7A-4FBC-B62E-39EDC0A1D4F2}" cxnId="{2AF0A876-1E08-42B8-A821-7CCF40B408DE}" type="parTrans">
      <dgm:prSet/>
      <dgm:spPr/>
      <dgm:t>
        <a:bodyPr/>
        <a:lstStyle/>
        <a:p>
          <a:endParaRPr lang="es-ES"/>
        </a:p>
      </dgm:t>
    </dgm:pt>
    <dgm:pt modelId="{39EA6182-E990-4DD8-8773-3DA2C8B750A5}" cxnId="{2AF0A876-1E08-42B8-A821-7CCF40B408DE}" type="sibTrans">
      <dgm:prSet/>
      <dgm:spPr/>
      <dgm:t>
        <a:bodyPr/>
        <a:lstStyle/>
        <a:p>
          <a:endParaRPr lang="es-ES"/>
        </a:p>
      </dgm:t>
    </dgm:pt>
    <dgm:pt modelId="{D49A5F18-1534-4F10-A159-01B3E725F079}">
      <dgm:prSet phldrT="[Texto]" phldr="1"/>
      <dgm:spPr/>
      <dgm:t>
        <a:bodyPr/>
        <a:lstStyle/>
        <a:p>
          <a:endParaRPr lang="es-ES" dirty="0"/>
        </a:p>
      </dgm:t>
    </dgm:pt>
    <dgm:pt modelId="{D0542CE1-DB9C-44C2-9659-8FE29D565E06}" cxnId="{B2940171-417D-4526-ABDF-BE77427A540D}" type="parTrans">
      <dgm:prSet/>
      <dgm:spPr/>
      <dgm:t>
        <a:bodyPr/>
        <a:lstStyle/>
        <a:p>
          <a:endParaRPr lang="es-ES"/>
        </a:p>
      </dgm:t>
    </dgm:pt>
    <dgm:pt modelId="{8EA1B8EE-4694-4FCD-BFB1-96240B041800}" cxnId="{B2940171-417D-4526-ABDF-BE77427A540D}" type="sibTrans">
      <dgm:prSet/>
      <dgm:spPr/>
      <dgm:t>
        <a:bodyPr/>
        <a:lstStyle/>
        <a:p>
          <a:endParaRPr lang="es-ES"/>
        </a:p>
      </dgm:t>
    </dgm:pt>
    <dgm:pt modelId="{C9D924A4-3EFF-440F-B2CD-51A1775D7DD7}">
      <dgm:prSet phldrT="[Texto]"/>
      <dgm:spPr/>
      <dgm:t>
        <a:bodyPr/>
        <a:lstStyle/>
        <a:p>
          <a:r>
            <a:rPr lang="es-ES" dirty="0" smtClean="0"/>
            <a:t>Mantuviste un hilo conductor. </a:t>
          </a:r>
          <a:endParaRPr lang="es-ES" dirty="0"/>
        </a:p>
      </dgm:t>
    </dgm:pt>
    <dgm:pt modelId="{8CF8AA1F-3F8E-4280-BAD2-293AC3908A9F}" cxnId="{04484D9E-0838-4C9D-8E13-E467C9D14294}" type="parTrans">
      <dgm:prSet/>
      <dgm:spPr/>
      <dgm:t>
        <a:bodyPr/>
        <a:lstStyle/>
        <a:p>
          <a:endParaRPr lang="es-ES"/>
        </a:p>
      </dgm:t>
    </dgm:pt>
    <dgm:pt modelId="{D448BD44-705C-438F-88EE-2FC9AAFB71EF}" cxnId="{04484D9E-0838-4C9D-8E13-E467C9D14294}" type="sibTrans">
      <dgm:prSet/>
      <dgm:spPr/>
      <dgm:t>
        <a:bodyPr/>
        <a:lstStyle/>
        <a:p>
          <a:endParaRPr lang="es-ES"/>
        </a:p>
      </dgm:t>
    </dgm:pt>
    <dgm:pt modelId="{D7BA7B70-1353-477E-B714-B68023F2927B}">
      <dgm:prSet phldrT="[Texto]"/>
      <dgm:spPr/>
      <dgm:t>
        <a:bodyPr/>
        <a:lstStyle/>
        <a:p>
          <a:r>
            <a:rPr lang="es-ES" dirty="0" smtClean="0"/>
            <a:t>Las ideas expresadas resultan claras y la puntuación del texto colabora con la claridad de su exposición. </a:t>
          </a:r>
          <a:endParaRPr lang="es-ES" dirty="0"/>
        </a:p>
      </dgm:t>
    </dgm:pt>
    <dgm:pt modelId="{2459AF0C-612C-42C3-8F32-D25ADE75140D}" cxnId="{F407A0D6-907D-4805-8924-5420D760625C}" type="parTrans">
      <dgm:prSet/>
      <dgm:spPr/>
      <dgm:t>
        <a:bodyPr/>
        <a:lstStyle/>
        <a:p>
          <a:endParaRPr lang="es-ES"/>
        </a:p>
      </dgm:t>
    </dgm:pt>
    <dgm:pt modelId="{E85725BF-3727-404E-BEE7-E4C8F3E1D81C}" cxnId="{F407A0D6-907D-4805-8924-5420D760625C}" type="sibTrans">
      <dgm:prSet/>
      <dgm:spPr/>
      <dgm:t>
        <a:bodyPr/>
        <a:lstStyle/>
        <a:p>
          <a:endParaRPr lang="es-ES"/>
        </a:p>
      </dgm:t>
    </dgm:pt>
    <dgm:pt modelId="{3F330F9B-B40F-4581-8FF6-2F09887F0F31}">
      <dgm:prSet phldrT="[Texto]"/>
      <dgm:spPr/>
      <dgm:t>
        <a:bodyPr/>
        <a:lstStyle/>
        <a:p>
          <a:endParaRPr lang="es-ES" dirty="0"/>
        </a:p>
      </dgm:t>
    </dgm:pt>
    <dgm:pt modelId="{55E1041E-62DB-4C94-A25E-B4EDF99E4B6A}" cxnId="{07796CC6-AE3D-42CC-8A6A-201FA48DF78F}" type="parTrans">
      <dgm:prSet/>
      <dgm:spPr/>
      <dgm:t>
        <a:bodyPr/>
        <a:lstStyle/>
        <a:p>
          <a:endParaRPr lang="es-ES"/>
        </a:p>
      </dgm:t>
    </dgm:pt>
    <dgm:pt modelId="{23186860-C9BB-4462-978E-31FB646DFF97}" cxnId="{07796CC6-AE3D-42CC-8A6A-201FA48DF78F}" type="sibTrans">
      <dgm:prSet/>
      <dgm:spPr/>
      <dgm:t>
        <a:bodyPr/>
        <a:lstStyle/>
        <a:p>
          <a:endParaRPr lang="es-ES"/>
        </a:p>
      </dgm:t>
    </dgm:pt>
    <dgm:pt modelId="{0B76F579-8793-4671-970D-D3C73C63007A}">
      <dgm:prSet phldrT="[Texto]"/>
      <dgm:spPr/>
      <dgm:t>
        <a:bodyPr/>
        <a:lstStyle/>
        <a:p>
          <a:r>
            <a:rPr lang="es-ES" dirty="0" smtClean="0"/>
            <a:t>Lograste mantener un tono y sostener tu postura con razonamientos y buenos argumentos.</a:t>
          </a:r>
          <a:endParaRPr lang="es-ES" dirty="0"/>
        </a:p>
      </dgm:t>
    </dgm:pt>
    <dgm:pt modelId="{4C346BC0-7A1F-448D-9C0E-B889AA53DBB3}" cxnId="{99BCFC50-53CF-4808-B440-BCC369415D36}" type="parTrans">
      <dgm:prSet/>
      <dgm:spPr/>
      <dgm:t>
        <a:bodyPr/>
        <a:lstStyle/>
        <a:p>
          <a:endParaRPr lang="es-ES"/>
        </a:p>
      </dgm:t>
    </dgm:pt>
    <dgm:pt modelId="{DC841EBF-EF57-4778-8342-79DEF9230B5B}" cxnId="{99BCFC50-53CF-4808-B440-BCC369415D36}" type="sibTrans">
      <dgm:prSet/>
      <dgm:spPr/>
      <dgm:t>
        <a:bodyPr/>
        <a:lstStyle/>
        <a:p>
          <a:endParaRPr lang="es-ES"/>
        </a:p>
      </dgm:t>
    </dgm:pt>
    <dgm:pt modelId="{1197EDD2-3809-4021-BA67-676256B37AAC}">
      <dgm:prSet phldrT="[Texto]"/>
      <dgm:spPr/>
      <dgm:t>
        <a:bodyPr/>
        <a:lstStyle/>
        <a:p>
          <a:r>
            <a:rPr lang="es-ES" dirty="0" smtClean="0"/>
            <a:t>No hay errores gramaticales y ortográficos. </a:t>
          </a:r>
          <a:endParaRPr lang="es-ES" dirty="0"/>
        </a:p>
      </dgm:t>
    </dgm:pt>
    <dgm:pt modelId="{23121603-E280-4376-8044-6E32C48C8170}" cxnId="{F9C0AC2A-9895-4599-AD2A-C6AD317CD5DC}" type="parTrans">
      <dgm:prSet/>
      <dgm:spPr/>
      <dgm:t>
        <a:bodyPr/>
        <a:lstStyle/>
        <a:p>
          <a:endParaRPr lang="es-ES"/>
        </a:p>
      </dgm:t>
    </dgm:pt>
    <dgm:pt modelId="{4B787853-15D8-49C9-ADB5-811CB1DD51B1}" cxnId="{F9C0AC2A-9895-4599-AD2A-C6AD317CD5DC}" type="sibTrans">
      <dgm:prSet/>
      <dgm:spPr/>
      <dgm:t>
        <a:bodyPr/>
        <a:lstStyle/>
        <a:p>
          <a:endParaRPr lang="es-ES"/>
        </a:p>
      </dgm:t>
    </dgm:pt>
    <dgm:pt modelId="{18BEA931-5234-4415-8B7F-BE1076FA7B47}" type="pres">
      <dgm:prSet presAssocID="{C2EB3277-9779-43D7-BAE5-0489C5B519FC}" presName="linearFlow" presStyleCnt="0">
        <dgm:presLayoutVars>
          <dgm:dir/>
          <dgm:animLvl val="lvl"/>
          <dgm:resizeHandles val="exact"/>
        </dgm:presLayoutVars>
      </dgm:prSet>
      <dgm:spPr/>
      <dgm:t>
        <a:bodyPr/>
        <a:lstStyle/>
        <a:p>
          <a:endParaRPr lang="es-ES"/>
        </a:p>
      </dgm:t>
    </dgm:pt>
    <dgm:pt modelId="{F3ED55C1-096E-44C8-9E46-289B320674AD}" type="pres">
      <dgm:prSet presAssocID="{3619CA97-DEEC-459B-904E-3750BC5F89E1}" presName="composite" presStyleCnt="0"/>
      <dgm:spPr/>
    </dgm:pt>
    <dgm:pt modelId="{1C35C00B-7F02-4463-8E2B-05AA790B9691}" type="pres">
      <dgm:prSet presAssocID="{3619CA97-DEEC-459B-904E-3750BC5F89E1}" presName="parentText" presStyleLbl="alignNode1" presStyleIdx="0" presStyleCnt="3">
        <dgm:presLayoutVars>
          <dgm:chMax val="1"/>
          <dgm:bulletEnabled val="1"/>
        </dgm:presLayoutVars>
      </dgm:prSet>
      <dgm:spPr/>
      <dgm:t>
        <a:bodyPr/>
        <a:lstStyle/>
        <a:p>
          <a:endParaRPr lang="es-ES"/>
        </a:p>
      </dgm:t>
    </dgm:pt>
    <dgm:pt modelId="{9D26E597-6690-499D-BA7F-99E62F7D0E59}" type="pres">
      <dgm:prSet presAssocID="{3619CA97-DEEC-459B-904E-3750BC5F89E1}" presName="descendantText" presStyleLbl="alignAcc1" presStyleIdx="0" presStyleCnt="3">
        <dgm:presLayoutVars>
          <dgm:bulletEnabled val="1"/>
        </dgm:presLayoutVars>
      </dgm:prSet>
      <dgm:spPr/>
      <dgm:t>
        <a:bodyPr/>
        <a:lstStyle/>
        <a:p>
          <a:endParaRPr lang="es-ES"/>
        </a:p>
      </dgm:t>
    </dgm:pt>
    <dgm:pt modelId="{E101C8E7-B040-4AE3-BC71-E273F6BC8032}" type="pres">
      <dgm:prSet presAssocID="{296DA208-9793-4FA4-AC3F-1F05458992D7}" presName="sp" presStyleCnt="0"/>
      <dgm:spPr/>
    </dgm:pt>
    <dgm:pt modelId="{602E6B94-F2A8-4612-9E6C-4ACB53A014BF}" type="pres">
      <dgm:prSet presAssocID="{F44FC90A-1E9C-4AC0-8F82-352857D8105C}" presName="composite" presStyleCnt="0"/>
      <dgm:spPr/>
    </dgm:pt>
    <dgm:pt modelId="{3DB7741F-F13B-4B83-9EC5-D6F84C28002E}" type="pres">
      <dgm:prSet presAssocID="{F44FC90A-1E9C-4AC0-8F82-352857D8105C}" presName="parentText" presStyleLbl="alignNode1" presStyleIdx="1" presStyleCnt="3">
        <dgm:presLayoutVars>
          <dgm:chMax val="1"/>
          <dgm:bulletEnabled val="1"/>
        </dgm:presLayoutVars>
      </dgm:prSet>
      <dgm:spPr/>
      <dgm:t>
        <a:bodyPr/>
        <a:lstStyle/>
        <a:p>
          <a:endParaRPr lang="es-ES"/>
        </a:p>
      </dgm:t>
    </dgm:pt>
    <dgm:pt modelId="{B77B9892-DD94-47D5-960E-BE209ED632C1}" type="pres">
      <dgm:prSet presAssocID="{F44FC90A-1E9C-4AC0-8F82-352857D8105C}" presName="descendantText" presStyleLbl="alignAcc1" presStyleIdx="1" presStyleCnt="3">
        <dgm:presLayoutVars>
          <dgm:bulletEnabled val="1"/>
        </dgm:presLayoutVars>
      </dgm:prSet>
      <dgm:spPr/>
      <dgm:t>
        <a:bodyPr/>
        <a:lstStyle/>
        <a:p>
          <a:endParaRPr lang="es-ES"/>
        </a:p>
      </dgm:t>
    </dgm:pt>
    <dgm:pt modelId="{68FCE535-0F15-48C8-972D-A83925F2D849}" type="pres">
      <dgm:prSet presAssocID="{1E90D0D7-5B84-4257-B372-381BDB0AD30C}" presName="sp" presStyleCnt="0"/>
      <dgm:spPr/>
    </dgm:pt>
    <dgm:pt modelId="{28E49DC1-BAF3-45A9-B383-D641A83E711A}" type="pres">
      <dgm:prSet presAssocID="{D49A5F18-1534-4F10-A159-01B3E725F079}" presName="composite" presStyleCnt="0"/>
      <dgm:spPr/>
    </dgm:pt>
    <dgm:pt modelId="{E6CD3B9F-4D91-4127-834C-6A57BCE2B12C}" type="pres">
      <dgm:prSet presAssocID="{D49A5F18-1534-4F10-A159-01B3E725F079}" presName="parentText" presStyleLbl="alignNode1" presStyleIdx="2" presStyleCnt="3">
        <dgm:presLayoutVars>
          <dgm:chMax val="1"/>
          <dgm:bulletEnabled val="1"/>
        </dgm:presLayoutVars>
      </dgm:prSet>
      <dgm:spPr/>
      <dgm:t>
        <a:bodyPr/>
        <a:lstStyle/>
        <a:p>
          <a:endParaRPr lang="es-ES"/>
        </a:p>
      </dgm:t>
    </dgm:pt>
    <dgm:pt modelId="{0968756C-9678-467F-A9B1-61A666425726}" type="pres">
      <dgm:prSet presAssocID="{D49A5F18-1534-4F10-A159-01B3E725F079}" presName="descendantText" presStyleLbl="alignAcc1" presStyleIdx="2" presStyleCnt="3" custScaleY="164142">
        <dgm:presLayoutVars>
          <dgm:bulletEnabled val="1"/>
        </dgm:presLayoutVars>
      </dgm:prSet>
      <dgm:spPr/>
      <dgm:t>
        <a:bodyPr/>
        <a:lstStyle/>
        <a:p>
          <a:endParaRPr lang="es-ES"/>
        </a:p>
      </dgm:t>
    </dgm:pt>
  </dgm:ptLst>
  <dgm:cxnLst>
    <dgm:cxn modelId="{04484D9E-0838-4C9D-8E13-E467C9D14294}" srcId="{D49A5F18-1534-4F10-A159-01B3E725F079}" destId="{C9D924A4-3EFF-440F-B2CD-51A1775D7DD7}" srcOrd="0" destOrd="0" parTransId="{8CF8AA1F-3F8E-4280-BAD2-293AC3908A9F}" sibTransId="{D448BD44-705C-438F-88EE-2FC9AAFB71EF}"/>
    <dgm:cxn modelId="{60993304-7B66-4692-ACF4-3ECB72CC82B5}" type="presOf" srcId="{D49A5F18-1534-4F10-A159-01B3E725F079}" destId="{E6CD3B9F-4D91-4127-834C-6A57BCE2B12C}" srcOrd="0" destOrd="0" presId="urn:microsoft.com/office/officeart/2005/8/layout/chevron2"/>
    <dgm:cxn modelId="{132F1205-2ABA-48BF-B28D-2BEB05CF2880}" type="presOf" srcId="{F44FC90A-1E9C-4AC0-8F82-352857D8105C}" destId="{3DB7741F-F13B-4B83-9EC5-D6F84C28002E}" srcOrd="0" destOrd="0" presId="urn:microsoft.com/office/officeart/2005/8/layout/chevron2"/>
    <dgm:cxn modelId="{99BCFC50-53CF-4808-B440-BCC369415D36}" srcId="{D49A5F18-1534-4F10-A159-01B3E725F079}" destId="{0B76F579-8793-4671-970D-D3C73C63007A}" srcOrd="2" destOrd="0" parTransId="{4C346BC0-7A1F-448D-9C0E-B889AA53DBB3}" sibTransId="{DC841EBF-EF57-4778-8342-79DEF9230B5B}"/>
    <dgm:cxn modelId="{F5F8B4DA-3A4C-410A-8F47-165E5BB670F1}" type="presOf" srcId="{D7BA7B70-1353-477E-B714-B68023F2927B}" destId="{0968756C-9678-467F-A9B1-61A666425726}" srcOrd="0" destOrd="1" presId="urn:microsoft.com/office/officeart/2005/8/layout/chevron2"/>
    <dgm:cxn modelId="{8997B27D-3464-4D2F-82DA-3A48B61F36D6}" srcId="{C2EB3277-9779-43D7-BAE5-0489C5B519FC}" destId="{F44FC90A-1E9C-4AC0-8F82-352857D8105C}" srcOrd="1" destOrd="0" parTransId="{B158CDD5-330F-4132-8CC0-D98A2DD38A9F}" sibTransId="{1E90D0D7-5B84-4257-B372-381BDB0AD30C}"/>
    <dgm:cxn modelId="{B2940171-417D-4526-ABDF-BE77427A540D}" srcId="{C2EB3277-9779-43D7-BAE5-0489C5B519FC}" destId="{D49A5F18-1534-4F10-A159-01B3E725F079}" srcOrd="2" destOrd="0" parTransId="{D0542CE1-DB9C-44C2-9659-8FE29D565E06}" sibTransId="{8EA1B8EE-4694-4FCD-BFB1-96240B041800}"/>
    <dgm:cxn modelId="{56AEB4E9-9618-4415-9CEA-8E172B1D86E0}" type="presOf" srcId="{5A0CF48A-B886-46A2-A97E-6C7054F2A3FE}" destId="{B77B9892-DD94-47D5-960E-BE209ED632C1}" srcOrd="0" destOrd="0" presId="urn:microsoft.com/office/officeart/2005/8/layout/chevron2"/>
    <dgm:cxn modelId="{68D73D1A-690B-46B8-9FC1-DBE431591D56}" type="presOf" srcId="{3619CA97-DEEC-459B-904E-3750BC5F89E1}" destId="{1C35C00B-7F02-4463-8E2B-05AA790B9691}" srcOrd="0" destOrd="0" presId="urn:microsoft.com/office/officeart/2005/8/layout/chevron2"/>
    <dgm:cxn modelId="{86454256-ADA9-441F-800A-4D9F509FDB12}" type="presOf" srcId="{3F330F9B-B40F-4581-8FF6-2F09887F0F31}" destId="{0968756C-9678-467F-A9B1-61A666425726}" srcOrd="0" destOrd="4" presId="urn:microsoft.com/office/officeart/2005/8/layout/chevron2"/>
    <dgm:cxn modelId="{2AF0A876-1E08-42B8-A821-7CCF40B408DE}" srcId="{F44FC90A-1E9C-4AC0-8F82-352857D8105C}" destId="{5A0CF48A-B886-46A2-A97E-6C7054F2A3FE}" srcOrd="0" destOrd="0" parTransId="{DC48DF04-2F7A-4FBC-B62E-39EDC0A1D4F2}" sibTransId="{39EA6182-E990-4DD8-8773-3DA2C8B750A5}"/>
    <dgm:cxn modelId="{553D86FB-34CA-409C-86DF-A6DCA0A7DE3E}" type="presOf" srcId="{C2EB3277-9779-43D7-BAE5-0489C5B519FC}" destId="{18BEA931-5234-4415-8B7F-BE1076FA7B47}" srcOrd="0" destOrd="0" presId="urn:microsoft.com/office/officeart/2005/8/layout/chevron2"/>
    <dgm:cxn modelId="{F9C0AC2A-9895-4599-AD2A-C6AD317CD5DC}" srcId="{D49A5F18-1534-4F10-A159-01B3E725F079}" destId="{1197EDD2-3809-4021-BA67-676256B37AAC}" srcOrd="3" destOrd="0" parTransId="{23121603-E280-4376-8044-6E32C48C8170}" sibTransId="{4B787853-15D8-49C9-ADB5-811CB1DD51B1}"/>
    <dgm:cxn modelId="{07796CC6-AE3D-42CC-8A6A-201FA48DF78F}" srcId="{D49A5F18-1534-4F10-A159-01B3E725F079}" destId="{3F330F9B-B40F-4581-8FF6-2F09887F0F31}" srcOrd="4" destOrd="0" parTransId="{55E1041E-62DB-4C94-A25E-B4EDF99E4B6A}" sibTransId="{23186860-C9BB-4462-978E-31FB646DFF97}"/>
    <dgm:cxn modelId="{FFE40481-43A7-4A7E-A3BC-9F057F0AAD67}" type="presOf" srcId="{0B76F579-8793-4671-970D-D3C73C63007A}" destId="{0968756C-9678-467F-A9B1-61A666425726}" srcOrd="0" destOrd="2" presId="urn:microsoft.com/office/officeart/2005/8/layout/chevron2"/>
    <dgm:cxn modelId="{0B573B3B-2AA5-4DCC-A08E-D60634050B1F}" srcId="{C2EB3277-9779-43D7-BAE5-0489C5B519FC}" destId="{3619CA97-DEEC-459B-904E-3750BC5F89E1}" srcOrd="0" destOrd="0" parTransId="{4AA3B92C-48B8-4115-9FF4-66515C93A8B8}" sibTransId="{296DA208-9793-4FA4-AC3F-1F05458992D7}"/>
    <dgm:cxn modelId="{A9CF2774-F62E-4F6D-A9A3-8463058BE163}" type="presOf" srcId="{C9D924A4-3EFF-440F-B2CD-51A1775D7DD7}" destId="{0968756C-9678-467F-A9B1-61A666425726}" srcOrd="0" destOrd="0" presId="urn:microsoft.com/office/officeart/2005/8/layout/chevron2"/>
    <dgm:cxn modelId="{F407A0D6-907D-4805-8924-5420D760625C}" srcId="{D49A5F18-1534-4F10-A159-01B3E725F079}" destId="{D7BA7B70-1353-477E-B714-B68023F2927B}" srcOrd="1" destOrd="0" parTransId="{2459AF0C-612C-42C3-8F32-D25ADE75140D}" sibTransId="{E85725BF-3727-404E-BEE7-E4C8F3E1D81C}"/>
    <dgm:cxn modelId="{D4B41A9F-214E-40A2-9143-3588679A2F0C}" type="presOf" srcId="{5E798F8F-8B87-4BE2-BA94-0EB95468C5B2}" destId="{9D26E597-6690-499D-BA7F-99E62F7D0E59}" srcOrd="0" destOrd="0" presId="urn:microsoft.com/office/officeart/2005/8/layout/chevron2"/>
    <dgm:cxn modelId="{5CBC5EA5-022D-4162-9736-144C050E76E1}" srcId="{3619CA97-DEEC-459B-904E-3750BC5F89E1}" destId="{5E798F8F-8B87-4BE2-BA94-0EB95468C5B2}" srcOrd="0" destOrd="0" parTransId="{90982317-5031-4918-A583-01BC6E9CCB17}" sibTransId="{8DD5E87F-783B-4D9A-A7A6-8BAF6F8DE9F6}"/>
    <dgm:cxn modelId="{8871D94A-1FFE-4FDA-89C6-F0C35D79E8D0}" type="presOf" srcId="{1197EDD2-3809-4021-BA67-676256B37AAC}" destId="{0968756C-9678-467F-A9B1-61A666425726}" srcOrd="0" destOrd="3" presId="urn:microsoft.com/office/officeart/2005/8/layout/chevron2"/>
    <dgm:cxn modelId="{8530C39F-F876-42D7-A604-88E7563F728D}" type="presParOf" srcId="{18BEA931-5234-4415-8B7F-BE1076FA7B47}" destId="{F3ED55C1-096E-44C8-9E46-289B320674AD}" srcOrd="0" destOrd="0" presId="urn:microsoft.com/office/officeart/2005/8/layout/chevron2"/>
    <dgm:cxn modelId="{F8109123-8196-478F-8F80-D9FCB6DC6F83}" type="presParOf" srcId="{F3ED55C1-096E-44C8-9E46-289B320674AD}" destId="{1C35C00B-7F02-4463-8E2B-05AA790B9691}" srcOrd="0" destOrd="0" presId="urn:microsoft.com/office/officeart/2005/8/layout/chevron2"/>
    <dgm:cxn modelId="{94527A78-2622-48B7-9EBD-2850643A0B82}" type="presParOf" srcId="{F3ED55C1-096E-44C8-9E46-289B320674AD}" destId="{9D26E597-6690-499D-BA7F-99E62F7D0E59}" srcOrd="1" destOrd="0" presId="urn:microsoft.com/office/officeart/2005/8/layout/chevron2"/>
    <dgm:cxn modelId="{2A809937-E77A-4103-AC84-36F39A444B48}" type="presParOf" srcId="{18BEA931-5234-4415-8B7F-BE1076FA7B47}" destId="{E101C8E7-B040-4AE3-BC71-E273F6BC8032}" srcOrd="1" destOrd="0" presId="urn:microsoft.com/office/officeart/2005/8/layout/chevron2"/>
    <dgm:cxn modelId="{11FFCBF4-8418-4729-A740-95E89E9891A4}" type="presParOf" srcId="{18BEA931-5234-4415-8B7F-BE1076FA7B47}" destId="{602E6B94-F2A8-4612-9E6C-4ACB53A014BF}" srcOrd="2" destOrd="0" presId="urn:microsoft.com/office/officeart/2005/8/layout/chevron2"/>
    <dgm:cxn modelId="{E566AB6A-38CF-48FC-89C2-F762A9119F69}" type="presParOf" srcId="{602E6B94-F2A8-4612-9E6C-4ACB53A014BF}" destId="{3DB7741F-F13B-4B83-9EC5-D6F84C28002E}" srcOrd="0" destOrd="0" presId="urn:microsoft.com/office/officeart/2005/8/layout/chevron2"/>
    <dgm:cxn modelId="{9D34D8A5-F87D-4EBB-8540-70B9E3BADA28}" type="presParOf" srcId="{602E6B94-F2A8-4612-9E6C-4ACB53A014BF}" destId="{B77B9892-DD94-47D5-960E-BE209ED632C1}" srcOrd="1" destOrd="0" presId="urn:microsoft.com/office/officeart/2005/8/layout/chevron2"/>
    <dgm:cxn modelId="{253B12D9-F25D-40F0-86DB-E6026AA15FE9}" type="presParOf" srcId="{18BEA931-5234-4415-8B7F-BE1076FA7B47}" destId="{68FCE535-0F15-48C8-972D-A83925F2D849}" srcOrd="3" destOrd="0" presId="urn:microsoft.com/office/officeart/2005/8/layout/chevron2"/>
    <dgm:cxn modelId="{E67F7DAF-57AE-4173-B98D-FEF389807F22}" type="presParOf" srcId="{18BEA931-5234-4415-8B7F-BE1076FA7B47}" destId="{28E49DC1-BAF3-45A9-B383-D641A83E711A}" srcOrd="4" destOrd="0" presId="urn:microsoft.com/office/officeart/2005/8/layout/chevron2"/>
    <dgm:cxn modelId="{D38B2F90-2CB7-48A9-86C2-2AD32C413D8C}" type="presParOf" srcId="{28E49DC1-BAF3-45A9-B383-D641A83E711A}" destId="{E6CD3B9F-4D91-4127-834C-6A57BCE2B12C}" srcOrd="0" destOrd="0" presId="urn:microsoft.com/office/officeart/2005/8/layout/chevron2"/>
    <dgm:cxn modelId="{84529A4A-B403-4EE7-9396-A9F20F182B9E}" type="presParOf" srcId="{28E49DC1-BAF3-45A9-B383-D641A83E711A}" destId="{0968756C-9678-467F-A9B1-61A666425726}" srcOrd="1" destOrd="0" presId="urn:microsoft.com/office/officeart/2005/8/layout/chevron2"/>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upo 1"/>
      <dsp:cNvGrpSpPr/>
    </dsp:nvGrpSpPr>
    <dsp:grpSpPr>
      <a:xfrm>
        <a:off x="0" y="0"/>
        <a:ext cx="10515600" cy="4351338"/>
        <a:chOff x="0" y="0"/>
        <a:chExt cx="10515600" cy="4351338"/>
      </a:xfrm>
    </dsp:grpSpPr>
    <dsp:sp modelId="{653F5A8D-8C72-4A52-84F9-E5E98CD46B8C}">
      <dsp:nvSpPr>
        <dsp:cNvPr id="4" name="Rectángulo redondeado 3"/>
        <dsp:cNvSpPr/>
      </dsp:nvSpPr>
      <dsp:spPr bwMode="white">
        <a:xfrm>
          <a:off x="0" y="0"/>
          <a:ext cx="2571051" cy="4351338"/>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Body>
        <a:bodyPr lIns="184912" tIns="184912" rIns="184912" bIns="184912" anchor="ctr"/>
        <a:lstStyle>
          <a:lvl1pPr algn="ctr">
            <a:defRPr sz="2600"/>
          </a:lvl1pPr>
          <a:lvl2pPr marL="228600" indent="-228600" algn="ctr">
            <a:defRPr sz="2000"/>
          </a:lvl2pPr>
          <a:lvl3pPr marL="457200" indent="-228600" algn="ctr">
            <a:defRPr sz="2000"/>
          </a:lvl3pPr>
          <a:lvl4pPr marL="685800" indent="-228600" algn="ctr">
            <a:defRPr sz="2000"/>
          </a:lvl4pPr>
          <a:lvl5pPr marL="914400" indent="-228600" algn="ctr">
            <a:defRPr sz="2000"/>
          </a:lvl5pPr>
          <a:lvl6pPr marL="1143000" indent="-228600" algn="ctr">
            <a:defRPr sz="2000"/>
          </a:lvl6pPr>
          <a:lvl7pPr marL="1371600" indent="-228600" algn="ctr">
            <a:defRPr sz="2000"/>
          </a:lvl7pPr>
          <a:lvl8pPr marL="1600200" indent="-228600" algn="ctr">
            <a:defRPr sz="2000"/>
          </a:lvl8pPr>
          <a:lvl9pPr marL="1828800" indent="-228600" algn="ctr">
            <a:defRPr sz="2000"/>
          </a:lvl9pPr>
        </a:lstStyle>
        <a:p>
          <a:pPr lvl="0">
            <a:lnSpc>
              <a:spcPct val="100000"/>
            </a:lnSpc>
            <a:spcBef>
              <a:spcPct val="0"/>
            </a:spcBef>
            <a:spcAft>
              <a:spcPct val="35000"/>
            </a:spcAft>
          </a:pPr>
          <a:r>
            <a:rPr lang="es-ES" dirty="0" smtClean="0"/>
            <a:t>INTRODUCCIÓN</a:t>
          </a:r>
          <a:endParaRPr lang="es-ES" dirty="0"/>
        </a:p>
      </dsp:txBody>
      <dsp:txXfrm>
        <a:off x="0" y="0"/>
        <a:ext cx="2571051" cy="4351338"/>
      </dsp:txXfrm>
    </dsp:sp>
    <dsp:sp modelId="{8462DDCD-7124-466F-85B2-F89C9445B620}">
      <dsp:nvSpPr>
        <dsp:cNvPr id="6" name="Óvalo 5"/>
        <dsp:cNvSpPr/>
      </dsp:nvSpPr>
      <dsp:spPr bwMode="white">
        <a:xfrm>
          <a:off x="561028" y="261080"/>
          <a:ext cx="1448996" cy="1448996"/>
        </a:xfrm>
        <a:prstGeom prst="ellipse">
          <a:avLst/>
        </a:prstGeom>
      </dsp:spPr>
      <dsp:style>
        <a:lnRef idx="2">
          <a:schemeClr val="lt1"/>
        </a:lnRef>
        <a:fillRef idx="1">
          <a:schemeClr val="accent1">
            <a:tint val="50000"/>
          </a:schemeClr>
        </a:fillRef>
        <a:effectRef idx="0">
          <a:scrgbClr r="0" g="0" b="0"/>
        </a:effectRef>
        <a:fontRef idx="minor"/>
      </dsp:style>
      <dsp:txXfrm>
        <a:off x="561028" y="261080"/>
        <a:ext cx="1448996" cy="1448996"/>
      </dsp:txXfrm>
    </dsp:sp>
    <dsp:sp modelId="{99829135-257A-4701-8119-EA99A2BAF2F9}">
      <dsp:nvSpPr>
        <dsp:cNvPr id="8" name="Rectángulo redondeado 7"/>
        <dsp:cNvSpPr/>
      </dsp:nvSpPr>
      <dsp:spPr bwMode="white">
        <a:xfrm>
          <a:off x="2648183" y="0"/>
          <a:ext cx="2571051" cy="4351338"/>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Body>
        <a:bodyPr lIns="184912" tIns="184912" rIns="184912" bIns="184912" anchor="ctr"/>
        <a:lstStyle>
          <a:lvl1pPr algn="ctr">
            <a:defRPr sz="2600"/>
          </a:lvl1pPr>
          <a:lvl2pPr marL="228600" indent="-228600" algn="ctr">
            <a:defRPr sz="2000"/>
          </a:lvl2pPr>
          <a:lvl3pPr marL="457200" indent="-228600" algn="ctr">
            <a:defRPr sz="2000"/>
          </a:lvl3pPr>
          <a:lvl4pPr marL="685800" indent="-228600" algn="ctr">
            <a:defRPr sz="2000"/>
          </a:lvl4pPr>
          <a:lvl5pPr marL="914400" indent="-228600" algn="ctr">
            <a:defRPr sz="2000"/>
          </a:lvl5pPr>
          <a:lvl6pPr marL="1143000" indent="-228600" algn="ctr">
            <a:defRPr sz="2000"/>
          </a:lvl6pPr>
          <a:lvl7pPr marL="1371600" indent="-228600" algn="ctr">
            <a:defRPr sz="2000"/>
          </a:lvl7pPr>
          <a:lvl8pPr marL="1600200" indent="-228600" algn="ctr">
            <a:defRPr sz="2000"/>
          </a:lvl8pPr>
          <a:lvl9pPr marL="1828800" indent="-228600" algn="ctr">
            <a:defRPr sz="2000"/>
          </a:lvl9pPr>
        </a:lstStyle>
        <a:p>
          <a:pPr lvl="0">
            <a:lnSpc>
              <a:spcPct val="100000"/>
            </a:lnSpc>
            <a:spcBef>
              <a:spcPct val="0"/>
            </a:spcBef>
            <a:spcAft>
              <a:spcPct val="35000"/>
            </a:spcAft>
          </a:pPr>
          <a:r>
            <a:rPr lang="es-ES" dirty="0" smtClean="0"/>
            <a:t>TESIS</a:t>
          </a:r>
          <a:endParaRPr lang="es-ES" dirty="0"/>
        </a:p>
      </dsp:txBody>
      <dsp:txXfrm>
        <a:off x="2648183" y="0"/>
        <a:ext cx="2571051" cy="4351338"/>
      </dsp:txXfrm>
    </dsp:sp>
    <dsp:sp modelId="{A7F440E1-EA3A-4C70-955D-66A185F1AED1}">
      <dsp:nvSpPr>
        <dsp:cNvPr id="10" name="Óvalo 9"/>
        <dsp:cNvSpPr/>
      </dsp:nvSpPr>
      <dsp:spPr bwMode="white">
        <a:xfrm>
          <a:off x="3209211" y="261080"/>
          <a:ext cx="1448996" cy="1448996"/>
        </a:xfrm>
        <a:prstGeom prst="ellipse">
          <a:avLst/>
        </a:prstGeom>
      </dsp:spPr>
      <dsp:style>
        <a:lnRef idx="2">
          <a:schemeClr val="lt1"/>
        </a:lnRef>
        <a:fillRef idx="1">
          <a:schemeClr val="accent1">
            <a:tint val="50000"/>
          </a:schemeClr>
        </a:fillRef>
        <a:effectRef idx="0">
          <a:scrgbClr r="0" g="0" b="0"/>
        </a:effectRef>
        <a:fontRef idx="minor"/>
      </dsp:style>
      <dsp:txXfrm>
        <a:off x="3209211" y="261080"/>
        <a:ext cx="1448996" cy="1448996"/>
      </dsp:txXfrm>
    </dsp:sp>
    <dsp:sp modelId="{0273F330-7944-45F7-A7D0-8D20043DFEA2}">
      <dsp:nvSpPr>
        <dsp:cNvPr id="12" name="Rectángulo redondeado 11"/>
        <dsp:cNvSpPr/>
      </dsp:nvSpPr>
      <dsp:spPr bwMode="white">
        <a:xfrm>
          <a:off x="5296366" y="0"/>
          <a:ext cx="2571051" cy="4351338"/>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Body>
        <a:bodyPr lIns="184912" tIns="184912" rIns="184912" bIns="184912" anchor="ctr"/>
        <a:lstStyle>
          <a:lvl1pPr algn="ctr">
            <a:defRPr sz="2600"/>
          </a:lvl1pPr>
          <a:lvl2pPr marL="228600" indent="-228600" algn="ctr">
            <a:defRPr sz="2000"/>
          </a:lvl2pPr>
          <a:lvl3pPr marL="457200" indent="-228600" algn="ctr">
            <a:defRPr sz="2000"/>
          </a:lvl3pPr>
          <a:lvl4pPr marL="685800" indent="-228600" algn="ctr">
            <a:defRPr sz="2000"/>
          </a:lvl4pPr>
          <a:lvl5pPr marL="914400" indent="-228600" algn="ctr">
            <a:defRPr sz="2000"/>
          </a:lvl5pPr>
          <a:lvl6pPr marL="1143000" indent="-228600" algn="ctr">
            <a:defRPr sz="2000"/>
          </a:lvl6pPr>
          <a:lvl7pPr marL="1371600" indent="-228600" algn="ctr">
            <a:defRPr sz="2000"/>
          </a:lvl7pPr>
          <a:lvl8pPr marL="1600200" indent="-228600" algn="ctr">
            <a:defRPr sz="2000"/>
          </a:lvl8pPr>
          <a:lvl9pPr marL="1828800" indent="-228600" algn="ctr">
            <a:defRPr sz="2000"/>
          </a:lvl9pPr>
        </a:lstStyle>
        <a:p>
          <a:pPr lvl="0">
            <a:lnSpc>
              <a:spcPct val="100000"/>
            </a:lnSpc>
            <a:spcBef>
              <a:spcPct val="0"/>
            </a:spcBef>
            <a:spcAft>
              <a:spcPct val="35000"/>
            </a:spcAft>
          </a:pPr>
          <a:r>
            <a:rPr lang="es-ES" dirty="0" smtClean="0"/>
            <a:t>DESARROLLO</a:t>
          </a:r>
          <a:endParaRPr lang="es-ES" dirty="0"/>
        </a:p>
      </dsp:txBody>
      <dsp:txXfrm>
        <a:off x="5296366" y="0"/>
        <a:ext cx="2571051" cy="4351338"/>
      </dsp:txXfrm>
    </dsp:sp>
    <dsp:sp modelId="{F897770E-942E-4042-B71E-65CD9BC3C77E}">
      <dsp:nvSpPr>
        <dsp:cNvPr id="14" name="Óvalo 13"/>
        <dsp:cNvSpPr/>
      </dsp:nvSpPr>
      <dsp:spPr bwMode="white">
        <a:xfrm>
          <a:off x="5857394" y="261080"/>
          <a:ext cx="1448996" cy="1448996"/>
        </a:xfrm>
        <a:prstGeom prst="ellipse">
          <a:avLst/>
        </a:prstGeom>
      </dsp:spPr>
      <dsp:style>
        <a:lnRef idx="2">
          <a:schemeClr val="lt1"/>
        </a:lnRef>
        <a:fillRef idx="1">
          <a:schemeClr val="accent1">
            <a:tint val="50000"/>
          </a:schemeClr>
        </a:fillRef>
        <a:effectRef idx="0">
          <a:scrgbClr r="0" g="0" b="0"/>
        </a:effectRef>
        <a:fontRef idx="minor"/>
      </dsp:style>
      <dsp:txXfrm>
        <a:off x="5857394" y="261080"/>
        <a:ext cx="1448996" cy="1448996"/>
      </dsp:txXfrm>
    </dsp:sp>
    <dsp:sp modelId="{136D3E8D-42D9-444C-9AB6-64346E42C1C7}">
      <dsp:nvSpPr>
        <dsp:cNvPr id="16" name="Rectángulo redondeado 15"/>
        <dsp:cNvSpPr/>
      </dsp:nvSpPr>
      <dsp:spPr bwMode="white">
        <a:xfrm>
          <a:off x="7944549" y="0"/>
          <a:ext cx="2571051" cy="4351338"/>
        </a:xfrm>
        <a:prstGeom prst="roundRect">
          <a:avLst>
            <a:gd name="adj" fmla="val 10000"/>
          </a:avLst>
        </a:prstGeom>
      </dsp:spPr>
      <dsp:style>
        <a:lnRef idx="2">
          <a:schemeClr val="lt1"/>
        </a:lnRef>
        <a:fillRef idx="1">
          <a:schemeClr val="accent1"/>
        </a:fillRef>
        <a:effectRef idx="0">
          <a:scrgbClr r="0" g="0" b="0"/>
        </a:effectRef>
        <a:fontRef idx="minor">
          <a:schemeClr val="lt1"/>
        </a:fontRef>
      </dsp:style>
      <dsp:txBody>
        <a:bodyPr lIns="184912" tIns="184912" rIns="184912" bIns="184912" anchor="ctr"/>
        <a:lstStyle>
          <a:lvl1pPr algn="ctr">
            <a:defRPr sz="2600"/>
          </a:lvl1pPr>
          <a:lvl2pPr marL="228600" indent="-228600" algn="ctr">
            <a:defRPr sz="2000"/>
          </a:lvl2pPr>
          <a:lvl3pPr marL="457200" indent="-228600" algn="ctr">
            <a:defRPr sz="2000"/>
          </a:lvl3pPr>
          <a:lvl4pPr marL="685800" indent="-228600" algn="ctr">
            <a:defRPr sz="2000"/>
          </a:lvl4pPr>
          <a:lvl5pPr marL="914400" indent="-228600" algn="ctr">
            <a:defRPr sz="2000"/>
          </a:lvl5pPr>
          <a:lvl6pPr marL="1143000" indent="-228600" algn="ctr">
            <a:defRPr sz="2000"/>
          </a:lvl6pPr>
          <a:lvl7pPr marL="1371600" indent="-228600" algn="ctr">
            <a:defRPr sz="2000"/>
          </a:lvl7pPr>
          <a:lvl8pPr marL="1600200" indent="-228600" algn="ctr">
            <a:defRPr sz="2000"/>
          </a:lvl8pPr>
          <a:lvl9pPr marL="1828800" indent="-228600" algn="ctr">
            <a:defRPr sz="2000"/>
          </a:lvl9pPr>
        </a:lstStyle>
        <a:p>
          <a:pPr lvl="0">
            <a:lnSpc>
              <a:spcPct val="100000"/>
            </a:lnSpc>
            <a:spcBef>
              <a:spcPct val="0"/>
            </a:spcBef>
            <a:spcAft>
              <a:spcPct val="35000"/>
            </a:spcAft>
          </a:pPr>
          <a:r>
            <a:rPr lang="es-ES" dirty="0" smtClean="0"/>
            <a:t>CONCLUSIÓN</a:t>
          </a:r>
          <a:endParaRPr lang="es-ES" dirty="0"/>
        </a:p>
      </dsp:txBody>
      <dsp:txXfrm>
        <a:off x="7944549" y="0"/>
        <a:ext cx="2571051" cy="4351338"/>
      </dsp:txXfrm>
    </dsp:sp>
    <dsp:sp modelId="{8DF30DF8-AE9A-4533-86EC-F5F85596A095}">
      <dsp:nvSpPr>
        <dsp:cNvPr id="18" name="Óvalo 17"/>
        <dsp:cNvSpPr/>
      </dsp:nvSpPr>
      <dsp:spPr bwMode="white">
        <a:xfrm>
          <a:off x="8505577" y="261080"/>
          <a:ext cx="1448996" cy="1448996"/>
        </a:xfrm>
        <a:prstGeom prst="ellipse">
          <a:avLst/>
        </a:prstGeom>
      </dsp:spPr>
      <dsp:style>
        <a:lnRef idx="2">
          <a:schemeClr val="lt1"/>
        </a:lnRef>
        <a:fillRef idx="1">
          <a:schemeClr val="accent1">
            <a:tint val="50000"/>
          </a:schemeClr>
        </a:fillRef>
        <a:effectRef idx="0">
          <a:scrgbClr r="0" g="0" b="0"/>
        </a:effectRef>
        <a:fontRef idx="minor"/>
      </dsp:style>
      <dsp:txXfrm>
        <a:off x="8505577" y="261080"/>
        <a:ext cx="1448996" cy="1448996"/>
      </dsp:txXfrm>
    </dsp:sp>
    <dsp:sp modelId="{7B2572AD-B715-4E95-848B-711B284F0FB4}">
      <dsp:nvSpPr>
        <dsp:cNvPr id="3" name="Flecha izquierda y derecha 2"/>
        <dsp:cNvSpPr/>
      </dsp:nvSpPr>
      <dsp:spPr bwMode="white">
        <a:xfrm>
          <a:off x="420624" y="3481070"/>
          <a:ext cx="9674352" cy="652701"/>
        </a:xfrm>
        <a:prstGeom prst="leftRightArrow">
          <a:avLst/>
        </a:prstGeom>
      </dsp:spPr>
      <dsp:style>
        <a:lnRef idx="2">
          <a:schemeClr val="lt1"/>
        </a:lnRef>
        <a:fillRef idx="1">
          <a:schemeClr val="accent1">
            <a:tint val="60000"/>
          </a:schemeClr>
        </a:fillRef>
        <a:effectRef idx="0">
          <a:scrgbClr r="0" g="0" b="0"/>
        </a:effectRef>
        <a:fontRef idx="minor"/>
      </dsp:style>
      <dsp:txXfrm>
        <a:off x="420624" y="3481070"/>
        <a:ext cx="9674352" cy="652701"/>
      </dsp:txXfrm>
    </dsp:sp>
    <dsp:sp modelId="{94ED3628-AB8B-432E-8A26-7A5ED17F9311}">
      <dsp:nvSpPr>
        <dsp:cNvPr id="5" name="Rectángulo redondeado 4" hidden="1"/>
        <dsp:cNvSpPr/>
      </dsp:nvSpPr>
      <dsp:spPr>
        <a:xfrm>
          <a:off x="1272670" y="0"/>
          <a:ext cx="25711" cy="261080"/>
        </a:xfrm>
        <a:prstGeom prst="roundRect">
          <a:avLst>
            <a:gd name="adj" fmla="val 10000"/>
          </a:avLst>
        </a:prstGeom>
      </dsp:spPr>
      <dsp:txXfrm>
        <a:off x="1272670" y="0"/>
        <a:ext cx="25711" cy="261080"/>
      </dsp:txXfrm>
    </dsp:sp>
    <dsp:sp modelId="{7AB95CF4-D139-4A83-9947-17229987B1F3}">
      <dsp:nvSpPr>
        <dsp:cNvPr id="7" name="Rectángulo 6" hidden="1"/>
        <dsp:cNvSpPr/>
      </dsp:nvSpPr>
      <dsp:spPr>
        <a:xfrm>
          <a:off x="2571051" y="2175669"/>
          <a:ext cx="77132" cy="0"/>
        </a:xfrm>
        <a:prstGeom prst="rect">
          <a:avLst/>
        </a:prstGeom>
      </dsp:spPr>
      <dsp:txXfrm>
        <a:off x="2571051" y="2175669"/>
        <a:ext cx="77132" cy="0"/>
      </dsp:txXfrm>
    </dsp:sp>
    <dsp:sp modelId="{BA71EBC7-BDA9-44AE-AE82-113F0CB3881C}">
      <dsp:nvSpPr>
        <dsp:cNvPr id="9" name="Rectángulo redondeado 8" hidden="1"/>
        <dsp:cNvSpPr/>
      </dsp:nvSpPr>
      <dsp:spPr>
        <a:xfrm>
          <a:off x="3920853" y="0"/>
          <a:ext cx="25711" cy="261080"/>
        </a:xfrm>
        <a:prstGeom prst="roundRect">
          <a:avLst>
            <a:gd name="adj" fmla="val 10000"/>
          </a:avLst>
        </a:prstGeom>
      </dsp:spPr>
      <dsp:txXfrm>
        <a:off x="3920853" y="0"/>
        <a:ext cx="25711" cy="261080"/>
      </dsp:txXfrm>
    </dsp:sp>
    <dsp:sp modelId="{EA106712-41AA-43E9-A95C-788485C2F705}">
      <dsp:nvSpPr>
        <dsp:cNvPr id="11" name="Rectángulo 10" hidden="1"/>
        <dsp:cNvSpPr/>
      </dsp:nvSpPr>
      <dsp:spPr>
        <a:xfrm>
          <a:off x="5219234" y="2175669"/>
          <a:ext cx="77132" cy="0"/>
        </a:xfrm>
        <a:prstGeom prst="rect">
          <a:avLst/>
        </a:prstGeom>
      </dsp:spPr>
      <dsp:txXfrm>
        <a:off x="5219234" y="2175669"/>
        <a:ext cx="77132" cy="0"/>
      </dsp:txXfrm>
    </dsp:sp>
    <dsp:sp modelId="{5D9778BE-BEF5-4DE6-B971-02BF9CD96C10}">
      <dsp:nvSpPr>
        <dsp:cNvPr id="13" name="Rectángulo redondeado 12" hidden="1"/>
        <dsp:cNvSpPr/>
      </dsp:nvSpPr>
      <dsp:spPr>
        <a:xfrm>
          <a:off x="6569036" y="0"/>
          <a:ext cx="25711" cy="261080"/>
        </a:xfrm>
        <a:prstGeom prst="roundRect">
          <a:avLst>
            <a:gd name="adj" fmla="val 10000"/>
          </a:avLst>
        </a:prstGeom>
      </dsp:spPr>
      <dsp:txXfrm>
        <a:off x="6569036" y="0"/>
        <a:ext cx="25711" cy="261080"/>
      </dsp:txXfrm>
    </dsp:sp>
    <dsp:sp modelId="{DC425513-8444-49AC-A1B5-EDB360B2AD7A}">
      <dsp:nvSpPr>
        <dsp:cNvPr id="15" name="Rectángulo 14" hidden="1"/>
        <dsp:cNvSpPr/>
      </dsp:nvSpPr>
      <dsp:spPr>
        <a:xfrm>
          <a:off x="7867417" y="2175669"/>
          <a:ext cx="77132" cy="0"/>
        </a:xfrm>
        <a:prstGeom prst="rect">
          <a:avLst/>
        </a:prstGeom>
      </dsp:spPr>
      <dsp:txXfrm>
        <a:off x="7867417" y="2175669"/>
        <a:ext cx="77132" cy="0"/>
      </dsp:txXfrm>
    </dsp:sp>
    <dsp:sp modelId="{7DE5B66F-9D53-46AB-B869-7F996FFCFBA2}">
      <dsp:nvSpPr>
        <dsp:cNvPr id="17" name="Rectángulo redondeado 16" hidden="1"/>
        <dsp:cNvSpPr/>
      </dsp:nvSpPr>
      <dsp:spPr>
        <a:xfrm>
          <a:off x="9217219" y="0"/>
          <a:ext cx="25711" cy="261080"/>
        </a:xfrm>
        <a:prstGeom prst="roundRect">
          <a:avLst>
            <a:gd name="adj" fmla="val 10000"/>
          </a:avLst>
        </a:prstGeom>
      </dsp:spPr>
      <dsp:txXfrm>
        <a:off x="9217219" y="0"/>
        <a:ext cx="25711" cy="261080"/>
      </dsp:txXfrm>
    </dsp:sp>
  </dsp:spTree>
</dsp:drawing>
</file>

<file path=ppt/diagrams/drawing2.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upo 1"/>
      <dsp:cNvGrpSpPr/>
    </dsp:nvGrpSpPr>
    <dsp:grpSpPr>
      <a:xfrm>
        <a:off x="0" y="0"/>
        <a:ext cx="10515600" cy="4351338"/>
        <a:chOff x="0" y="0"/>
        <a:chExt cx="10515600" cy="4351338"/>
      </a:xfrm>
    </dsp:grpSpPr>
    <dsp:sp modelId="{EDFB1EE3-4D6B-4193-9893-6FCF5A272AAE}">
      <dsp:nvSpPr>
        <dsp:cNvPr id="5" name="Rectángulo 4"/>
        <dsp:cNvSpPr/>
      </dsp:nvSpPr>
      <dsp:spPr bwMode="white">
        <a:xfrm>
          <a:off x="0" y="506529"/>
          <a:ext cx="10515600" cy="831600"/>
        </a:xfrm>
        <a:prstGeom prst="rect">
          <a:avLst/>
        </a:prstGeom>
      </dsp:spPr>
      <dsp:style>
        <a:lnRef idx="2">
          <a:schemeClr val="accent1"/>
        </a:lnRef>
        <a:fillRef idx="1">
          <a:schemeClr val="lt1">
            <a:alpha val="90000"/>
          </a:schemeClr>
        </a:fillRef>
        <a:effectRef idx="0">
          <a:scrgbClr r="0" g="0" b="0"/>
        </a:effectRef>
        <a:fontRef idx="minor"/>
      </dsp:style>
      <dsp:txBody>
        <a:bodyPr lIns="816127" tIns="687324" rIns="816127" bIns="234696" anchor="t"/>
        <a:lstStyle>
          <a:lvl1pPr algn="l">
            <a:defRPr sz="3300"/>
          </a:lvl1pPr>
          <a:lvl2pPr marL="285750" indent="-285750" algn="l">
            <a:defRPr sz="3300"/>
          </a:lvl2pPr>
          <a:lvl3pPr marL="571500" indent="-285750" algn="l">
            <a:defRPr sz="3300"/>
          </a:lvl3pPr>
          <a:lvl4pPr marL="857250" indent="-285750" algn="l">
            <a:defRPr sz="3300"/>
          </a:lvl4pPr>
          <a:lvl5pPr marL="1143000" indent="-285750" algn="l">
            <a:defRPr sz="3300"/>
          </a:lvl5pPr>
          <a:lvl6pPr marL="1428750" indent="-285750" algn="l">
            <a:defRPr sz="3300"/>
          </a:lvl6pPr>
          <a:lvl7pPr marL="1714500" indent="-285750" algn="l">
            <a:defRPr sz="3300"/>
          </a:lvl7pPr>
          <a:lvl8pPr marL="2000250" indent="-285750" algn="l">
            <a:defRPr sz="3300"/>
          </a:lvl8pPr>
          <a:lvl9pPr marL="2286000" indent="-285750" algn="l">
            <a:defRPr sz="3300"/>
          </a:lvl9pPr>
        </a:lstStyle>
        <a:p>
          <a:endParaRPr>
            <a:solidFill>
              <a:schemeClr val="dk1"/>
            </a:solidFill>
          </a:endParaRPr>
        </a:p>
      </dsp:txBody>
      <dsp:txXfrm>
        <a:off x="0" y="506529"/>
        <a:ext cx="10515600" cy="831600"/>
      </dsp:txXfrm>
    </dsp:sp>
    <dsp:sp modelId="{EC597C33-EDE3-4985-A9FA-81FE13A9F813}">
      <dsp:nvSpPr>
        <dsp:cNvPr id="4" name="Rectángulo redondeado 3"/>
        <dsp:cNvSpPr/>
      </dsp:nvSpPr>
      <dsp:spPr bwMode="white">
        <a:xfrm>
          <a:off x="525780" y="19449"/>
          <a:ext cx="7360920" cy="974160"/>
        </a:xfrm>
        <a:prstGeom prst="roundRect">
          <a:avLst/>
        </a:prstGeom>
      </dsp:spPr>
      <dsp:style>
        <a:lnRef idx="2">
          <a:schemeClr val="lt1"/>
        </a:lnRef>
        <a:fillRef idx="1">
          <a:schemeClr val="accent1"/>
        </a:fillRef>
        <a:effectRef idx="0">
          <a:scrgbClr r="0" g="0" b="0"/>
        </a:effectRef>
        <a:fontRef idx="minor">
          <a:schemeClr val="lt1"/>
        </a:fontRef>
      </dsp:style>
      <dsp:txBody>
        <a:bodyPr lIns="278225" tIns="0" rIns="278225" bIns="0" anchor="ctr"/>
        <a:lstStyle>
          <a:lvl1pPr algn="l">
            <a:defRPr sz="3300"/>
          </a:lvl1pPr>
          <a:lvl2pPr marL="228600" indent="-228600" algn="l">
            <a:defRPr sz="2500"/>
          </a:lvl2pPr>
          <a:lvl3pPr marL="457200" indent="-228600" algn="l">
            <a:defRPr sz="2500"/>
          </a:lvl3pPr>
          <a:lvl4pPr marL="685800" indent="-228600" algn="l">
            <a:defRPr sz="2500"/>
          </a:lvl4pPr>
          <a:lvl5pPr marL="914400" indent="-228600" algn="l">
            <a:defRPr sz="2500"/>
          </a:lvl5pPr>
          <a:lvl6pPr marL="1143000" indent="-228600" algn="l">
            <a:defRPr sz="2500"/>
          </a:lvl6pPr>
          <a:lvl7pPr marL="1371600" indent="-228600" algn="l">
            <a:defRPr sz="2500"/>
          </a:lvl7pPr>
          <a:lvl8pPr marL="1600200" indent="-228600" algn="l">
            <a:defRPr sz="2500"/>
          </a:lvl8pPr>
          <a:lvl9pPr marL="1828800" indent="-228600" algn="l">
            <a:defRPr sz="2500"/>
          </a:lvl9pPr>
        </a:lstStyle>
        <a:p>
          <a:pPr lvl="0">
            <a:lnSpc>
              <a:spcPct val="100000"/>
            </a:lnSpc>
            <a:spcBef>
              <a:spcPct val="0"/>
            </a:spcBef>
            <a:spcAft>
              <a:spcPct val="35000"/>
            </a:spcAft>
          </a:pPr>
          <a:r>
            <a:rPr lang="es-ES" dirty="0" smtClean="0"/>
            <a:t>1- TÍTULO/SUBTÍTULOS</a:t>
          </a:r>
          <a:endParaRPr lang="es-ES" dirty="0"/>
        </a:p>
      </dsp:txBody>
      <dsp:txXfrm>
        <a:off x="525780" y="19449"/>
        <a:ext cx="7360920" cy="974160"/>
      </dsp:txXfrm>
    </dsp:sp>
    <dsp:sp modelId="{A73EE0DD-72EF-4229-B632-6850D078060A}">
      <dsp:nvSpPr>
        <dsp:cNvPr id="8" name="Rectángulo 7"/>
        <dsp:cNvSpPr/>
      </dsp:nvSpPr>
      <dsp:spPr bwMode="white">
        <a:xfrm>
          <a:off x="0" y="2003409"/>
          <a:ext cx="10515600" cy="831600"/>
        </a:xfrm>
        <a:prstGeom prst="rect">
          <a:avLst/>
        </a:prstGeom>
      </dsp:spPr>
      <dsp:style>
        <a:lnRef idx="2">
          <a:schemeClr val="accent1"/>
        </a:lnRef>
        <a:fillRef idx="1">
          <a:schemeClr val="lt1">
            <a:alpha val="90000"/>
          </a:schemeClr>
        </a:fillRef>
        <a:effectRef idx="0">
          <a:scrgbClr r="0" g="0" b="0"/>
        </a:effectRef>
        <a:fontRef idx="minor"/>
      </dsp:style>
      <dsp:txBody>
        <a:bodyPr lIns="816127" tIns="687324" rIns="816127" bIns="234696" anchor="t"/>
        <a:lstStyle>
          <a:lvl1pPr algn="l">
            <a:defRPr sz="3300"/>
          </a:lvl1pPr>
          <a:lvl2pPr marL="285750" indent="-285750" algn="l">
            <a:defRPr sz="3300"/>
          </a:lvl2pPr>
          <a:lvl3pPr marL="571500" indent="-285750" algn="l">
            <a:defRPr sz="3300"/>
          </a:lvl3pPr>
          <a:lvl4pPr marL="857250" indent="-285750" algn="l">
            <a:defRPr sz="3300"/>
          </a:lvl4pPr>
          <a:lvl5pPr marL="1143000" indent="-285750" algn="l">
            <a:defRPr sz="3300"/>
          </a:lvl5pPr>
          <a:lvl6pPr marL="1428750" indent="-285750" algn="l">
            <a:defRPr sz="3300"/>
          </a:lvl6pPr>
          <a:lvl7pPr marL="1714500" indent="-285750" algn="l">
            <a:defRPr sz="3300"/>
          </a:lvl7pPr>
          <a:lvl8pPr marL="2000250" indent="-285750" algn="l">
            <a:defRPr sz="3300"/>
          </a:lvl8pPr>
          <a:lvl9pPr marL="2286000" indent="-285750" algn="l">
            <a:defRPr sz="3300"/>
          </a:lvl9pPr>
        </a:lstStyle>
        <a:p>
          <a:endParaRPr>
            <a:solidFill>
              <a:schemeClr val="dk1"/>
            </a:solidFill>
          </a:endParaRPr>
        </a:p>
      </dsp:txBody>
      <dsp:txXfrm>
        <a:off x="0" y="2003409"/>
        <a:ext cx="10515600" cy="831600"/>
      </dsp:txXfrm>
    </dsp:sp>
    <dsp:sp modelId="{6B49AE67-28E2-42E2-BEF6-96A422A72779}">
      <dsp:nvSpPr>
        <dsp:cNvPr id="7" name="Rectángulo redondeado 6"/>
        <dsp:cNvSpPr/>
      </dsp:nvSpPr>
      <dsp:spPr bwMode="white">
        <a:xfrm>
          <a:off x="525780" y="1516329"/>
          <a:ext cx="7360920" cy="974160"/>
        </a:xfrm>
        <a:prstGeom prst="roundRect">
          <a:avLst/>
        </a:prstGeom>
      </dsp:spPr>
      <dsp:style>
        <a:lnRef idx="2">
          <a:schemeClr val="lt1"/>
        </a:lnRef>
        <a:fillRef idx="1">
          <a:schemeClr val="accent1"/>
        </a:fillRef>
        <a:effectRef idx="0">
          <a:scrgbClr r="0" g="0" b="0"/>
        </a:effectRef>
        <a:fontRef idx="minor">
          <a:schemeClr val="lt1"/>
        </a:fontRef>
      </dsp:style>
      <dsp:txBody>
        <a:bodyPr lIns="278225" tIns="0" rIns="278225" bIns="0" anchor="ctr"/>
        <a:lstStyle>
          <a:lvl1pPr algn="l">
            <a:defRPr sz="3300"/>
          </a:lvl1pPr>
          <a:lvl2pPr marL="228600" indent="-228600" algn="l">
            <a:defRPr sz="2500"/>
          </a:lvl2pPr>
          <a:lvl3pPr marL="457200" indent="-228600" algn="l">
            <a:defRPr sz="2500"/>
          </a:lvl3pPr>
          <a:lvl4pPr marL="685800" indent="-228600" algn="l">
            <a:defRPr sz="2500"/>
          </a:lvl4pPr>
          <a:lvl5pPr marL="914400" indent="-228600" algn="l">
            <a:defRPr sz="2500"/>
          </a:lvl5pPr>
          <a:lvl6pPr marL="1143000" indent="-228600" algn="l">
            <a:defRPr sz="2500"/>
          </a:lvl6pPr>
          <a:lvl7pPr marL="1371600" indent="-228600" algn="l">
            <a:defRPr sz="2500"/>
          </a:lvl7pPr>
          <a:lvl8pPr marL="1600200" indent="-228600" algn="l">
            <a:defRPr sz="2500"/>
          </a:lvl8pPr>
          <a:lvl9pPr marL="1828800" indent="-228600" algn="l">
            <a:defRPr sz="2500"/>
          </a:lvl9pPr>
        </a:lstStyle>
        <a:p>
          <a:pPr lvl="0">
            <a:lnSpc>
              <a:spcPct val="100000"/>
            </a:lnSpc>
            <a:spcBef>
              <a:spcPct val="0"/>
            </a:spcBef>
            <a:spcAft>
              <a:spcPct val="35000"/>
            </a:spcAft>
          </a:pPr>
          <a:r>
            <a:rPr lang="es-ES" dirty="0" smtClean="0"/>
            <a:t>2- NOMBRE DEL AUTOR /SEUDÓNIMO</a:t>
          </a:r>
          <a:endParaRPr lang="es-ES" dirty="0"/>
        </a:p>
      </dsp:txBody>
      <dsp:txXfrm>
        <a:off x="525780" y="1516329"/>
        <a:ext cx="7360920" cy="974160"/>
      </dsp:txXfrm>
    </dsp:sp>
    <dsp:sp modelId="{31FCA88F-E8BE-4215-9BA5-4877F0929EAA}">
      <dsp:nvSpPr>
        <dsp:cNvPr id="11" name="Rectángulo 10"/>
        <dsp:cNvSpPr/>
      </dsp:nvSpPr>
      <dsp:spPr bwMode="white">
        <a:xfrm>
          <a:off x="0" y="3500289"/>
          <a:ext cx="10515600" cy="831600"/>
        </a:xfrm>
        <a:prstGeom prst="rect">
          <a:avLst/>
        </a:prstGeom>
      </dsp:spPr>
      <dsp:style>
        <a:lnRef idx="2">
          <a:schemeClr val="accent1"/>
        </a:lnRef>
        <a:fillRef idx="1">
          <a:schemeClr val="lt1">
            <a:alpha val="90000"/>
          </a:schemeClr>
        </a:fillRef>
        <a:effectRef idx="0">
          <a:scrgbClr r="0" g="0" b="0"/>
        </a:effectRef>
        <a:fontRef idx="minor"/>
      </dsp:style>
      <dsp:txBody>
        <a:bodyPr lIns="816127" tIns="687324" rIns="816127" bIns="234696" anchor="t"/>
        <a:lstStyle>
          <a:lvl1pPr algn="l">
            <a:defRPr sz="3300"/>
          </a:lvl1pPr>
          <a:lvl2pPr marL="285750" indent="-285750" algn="l">
            <a:defRPr sz="3300"/>
          </a:lvl2pPr>
          <a:lvl3pPr marL="571500" indent="-285750" algn="l">
            <a:defRPr sz="3300"/>
          </a:lvl3pPr>
          <a:lvl4pPr marL="857250" indent="-285750" algn="l">
            <a:defRPr sz="3300"/>
          </a:lvl4pPr>
          <a:lvl5pPr marL="1143000" indent="-285750" algn="l">
            <a:defRPr sz="3300"/>
          </a:lvl5pPr>
          <a:lvl6pPr marL="1428750" indent="-285750" algn="l">
            <a:defRPr sz="3300"/>
          </a:lvl6pPr>
          <a:lvl7pPr marL="1714500" indent="-285750" algn="l">
            <a:defRPr sz="3300"/>
          </a:lvl7pPr>
          <a:lvl8pPr marL="2000250" indent="-285750" algn="l">
            <a:defRPr sz="3300"/>
          </a:lvl8pPr>
          <a:lvl9pPr marL="2286000" indent="-285750" algn="l">
            <a:defRPr sz="3300"/>
          </a:lvl9pPr>
        </a:lstStyle>
        <a:p>
          <a:endParaRPr>
            <a:solidFill>
              <a:schemeClr val="dk1"/>
            </a:solidFill>
          </a:endParaRPr>
        </a:p>
      </dsp:txBody>
      <dsp:txXfrm>
        <a:off x="0" y="3500289"/>
        <a:ext cx="10515600" cy="831600"/>
      </dsp:txXfrm>
    </dsp:sp>
    <dsp:sp modelId="{AA1E18EB-3FCB-4976-A668-C9867474E597}">
      <dsp:nvSpPr>
        <dsp:cNvPr id="10" name="Rectángulo redondeado 9"/>
        <dsp:cNvSpPr/>
      </dsp:nvSpPr>
      <dsp:spPr bwMode="white">
        <a:xfrm>
          <a:off x="525780" y="3013209"/>
          <a:ext cx="7360920" cy="974160"/>
        </a:xfrm>
        <a:prstGeom prst="roundRect">
          <a:avLst/>
        </a:prstGeom>
      </dsp:spPr>
      <dsp:style>
        <a:lnRef idx="2">
          <a:schemeClr val="lt1"/>
        </a:lnRef>
        <a:fillRef idx="1">
          <a:schemeClr val="accent1"/>
        </a:fillRef>
        <a:effectRef idx="0">
          <a:scrgbClr r="0" g="0" b="0"/>
        </a:effectRef>
        <a:fontRef idx="minor">
          <a:schemeClr val="lt1"/>
        </a:fontRef>
      </dsp:style>
      <dsp:txBody>
        <a:bodyPr lIns="278225" tIns="0" rIns="278225" bIns="0" anchor="ctr"/>
        <a:lstStyle>
          <a:lvl1pPr algn="l">
            <a:defRPr sz="3300"/>
          </a:lvl1pPr>
          <a:lvl2pPr marL="228600" indent="-228600" algn="l">
            <a:defRPr sz="2500"/>
          </a:lvl2pPr>
          <a:lvl3pPr marL="457200" indent="-228600" algn="l">
            <a:defRPr sz="2500"/>
          </a:lvl3pPr>
          <a:lvl4pPr marL="685800" indent="-228600" algn="l">
            <a:defRPr sz="2500"/>
          </a:lvl4pPr>
          <a:lvl5pPr marL="914400" indent="-228600" algn="l">
            <a:defRPr sz="2500"/>
          </a:lvl5pPr>
          <a:lvl6pPr marL="1143000" indent="-228600" algn="l">
            <a:defRPr sz="2500"/>
          </a:lvl6pPr>
          <a:lvl7pPr marL="1371600" indent="-228600" algn="l">
            <a:defRPr sz="2500"/>
          </a:lvl7pPr>
          <a:lvl8pPr marL="1600200" indent="-228600" algn="l">
            <a:defRPr sz="2500"/>
          </a:lvl8pPr>
          <a:lvl9pPr marL="1828800" indent="-228600" algn="l">
            <a:defRPr sz="2500"/>
          </a:lvl9pPr>
        </a:lstStyle>
        <a:p>
          <a:pPr lvl="0">
            <a:lnSpc>
              <a:spcPct val="100000"/>
            </a:lnSpc>
            <a:spcBef>
              <a:spcPct val="0"/>
            </a:spcBef>
            <a:spcAft>
              <a:spcPct val="35000"/>
            </a:spcAft>
          </a:pPr>
          <a:r>
            <a:rPr lang="es-ES" dirty="0" smtClean="0"/>
            <a:t>3- EPÍGRAFE</a:t>
          </a:r>
          <a:endParaRPr lang="es-ES" dirty="0"/>
        </a:p>
      </dsp:txBody>
      <dsp:txXfrm>
        <a:off x="525780" y="3013209"/>
        <a:ext cx="7360920" cy="974160"/>
      </dsp:txXfrm>
    </dsp:sp>
    <dsp:sp modelId="{F30C7A96-1EE8-4DF7-81CA-E330C5537B0F}">
      <dsp:nvSpPr>
        <dsp:cNvPr id="3" name="Rectángulo 2" hidden="1"/>
        <dsp:cNvSpPr/>
      </dsp:nvSpPr>
      <dsp:spPr>
        <a:xfrm>
          <a:off x="0" y="19449"/>
          <a:ext cx="525780" cy="974160"/>
        </a:xfrm>
        <a:prstGeom prst="rect">
          <a:avLst/>
        </a:prstGeom>
      </dsp:spPr>
      <dsp:txXfrm>
        <a:off x="0" y="19449"/>
        <a:ext cx="525780" cy="974160"/>
      </dsp:txXfrm>
    </dsp:sp>
    <dsp:sp modelId="{D8FF3944-6536-4FD2-B7BE-D4791FEEB7E6}">
      <dsp:nvSpPr>
        <dsp:cNvPr id="6" name="Rectángulo 5" hidden="1"/>
        <dsp:cNvSpPr/>
      </dsp:nvSpPr>
      <dsp:spPr>
        <a:xfrm>
          <a:off x="0" y="1516329"/>
          <a:ext cx="525780" cy="974160"/>
        </a:xfrm>
        <a:prstGeom prst="rect">
          <a:avLst/>
        </a:prstGeom>
      </dsp:spPr>
      <dsp:txXfrm>
        <a:off x="0" y="1516329"/>
        <a:ext cx="525780" cy="974160"/>
      </dsp:txXfrm>
    </dsp:sp>
    <dsp:sp modelId="{7656A8B1-27B4-46BE-90C9-02C89301043E}">
      <dsp:nvSpPr>
        <dsp:cNvPr id="9" name="Rectángulo 8" hidden="1"/>
        <dsp:cNvSpPr/>
      </dsp:nvSpPr>
      <dsp:spPr>
        <a:xfrm>
          <a:off x="0" y="3013209"/>
          <a:ext cx="525780" cy="974160"/>
        </a:xfrm>
        <a:prstGeom prst="rect">
          <a:avLst/>
        </a:prstGeom>
      </dsp:spPr>
      <dsp:txXfrm>
        <a:off x="0" y="3013209"/>
        <a:ext cx="525780" cy="974160"/>
      </dsp:txXfrm>
    </dsp:sp>
  </dsp:spTree>
</dsp:drawing>
</file>

<file path=ppt/diagrams/drawing3.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upo 1"/>
      <dsp:cNvGrpSpPr/>
    </dsp:nvGrpSpPr>
    <dsp:grpSpPr>
      <a:xfrm>
        <a:off x="0" y="0"/>
        <a:ext cx="10515600" cy="4351338"/>
        <a:chOff x="0" y="0"/>
        <a:chExt cx="10515600" cy="4351338"/>
      </a:xfrm>
    </dsp:grpSpPr>
    <dsp:sp modelId="{6EF2FD31-E820-407A-9215-239061D63F09}">
      <dsp:nvSpPr>
        <dsp:cNvPr id="5" name="Rectángulo 4"/>
        <dsp:cNvSpPr/>
      </dsp:nvSpPr>
      <dsp:spPr bwMode="white">
        <a:xfrm>
          <a:off x="0" y="860589"/>
          <a:ext cx="10515600" cy="655200"/>
        </a:xfrm>
        <a:prstGeom prst="rect">
          <a:avLst/>
        </a:prstGeom>
      </dsp:spPr>
      <dsp:style>
        <a:lnRef idx="2">
          <a:schemeClr val="accent1"/>
        </a:lnRef>
        <a:fillRef idx="1">
          <a:schemeClr val="lt1">
            <a:alpha val="90000"/>
          </a:schemeClr>
        </a:fillRef>
        <a:effectRef idx="0">
          <a:scrgbClr r="0" g="0" b="0"/>
        </a:effectRef>
        <a:fontRef idx="minor"/>
      </dsp:style>
      <dsp:txBody>
        <a:bodyPr lIns="816127" tIns="541528" rIns="816127" bIns="184912" anchor="t"/>
        <a:lstStyle>
          <a:lvl1pPr algn="l">
            <a:defRPr sz="2600"/>
          </a:lvl1pPr>
          <a:lvl2pPr marL="228600" indent="-228600" algn="l">
            <a:defRPr sz="2600"/>
          </a:lvl2pPr>
          <a:lvl3pPr marL="457200" indent="-228600" algn="l">
            <a:defRPr sz="2600"/>
          </a:lvl3pPr>
          <a:lvl4pPr marL="685800" indent="-228600" algn="l">
            <a:defRPr sz="2600"/>
          </a:lvl4pPr>
          <a:lvl5pPr marL="914400" indent="-228600" algn="l">
            <a:defRPr sz="2600"/>
          </a:lvl5pPr>
          <a:lvl6pPr marL="1143000" indent="-228600" algn="l">
            <a:defRPr sz="2600"/>
          </a:lvl6pPr>
          <a:lvl7pPr marL="1371600" indent="-228600" algn="l">
            <a:defRPr sz="2600"/>
          </a:lvl7pPr>
          <a:lvl8pPr marL="1600200" indent="-228600" algn="l">
            <a:defRPr sz="2600"/>
          </a:lvl8pPr>
          <a:lvl9pPr marL="1828800" indent="-228600" algn="l">
            <a:defRPr sz="2600"/>
          </a:lvl9pPr>
        </a:lstStyle>
        <a:p>
          <a:endParaRPr>
            <a:solidFill>
              <a:schemeClr val="dk1"/>
            </a:solidFill>
          </a:endParaRPr>
        </a:p>
      </dsp:txBody>
      <dsp:txXfrm>
        <a:off x="0" y="860589"/>
        <a:ext cx="10515600" cy="655200"/>
      </dsp:txXfrm>
    </dsp:sp>
    <dsp:sp modelId="{F82F148B-9A06-4085-836D-F94B4E3EE642}">
      <dsp:nvSpPr>
        <dsp:cNvPr id="4" name="Rectángulo redondeado 3"/>
        <dsp:cNvSpPr/>
      </dsp:nvSpPr>
      <dsp:spPr bwMode="white">
        <a:xfrm>
          <a:off x="525780" y="476829"/>
          <a:ext cx="7360920" cy="767520"/>
        </a:xfrm>
        <a:prstGeom prst="roundRect">
          <a:avLst/>
        </a:prstGeom>
      </dsp:spPr>
      <dsp:style>
        <a:lnRef idx="2">
          <a:schemeClr val="lt1"/>
        </a:lnRef>
        <a:fillRef idx="1">
          <a:schemeClr val="accent1"/>
        </a:fillRef>
        <a:effectRef idx="0">
          <a:scrgbClr r="0" g="0" b="0"/>
        </a:effectRef>
        <a:fontRef idx="minor">
          <a:schemeClr val="lt1"/>
        </a:fontRef>
      </dsp:style>
      <dsp:txBody>
        <a:bodyPr lIns="278225" tIns="0" rIns="278225" bIns="0" anchor="ctr"/>
        <a:lstStyle>
          <a:lvl1pPr algn="l">
            <a:defRPr sz="2600"/>
          </a:lvl1pPr>
          <a:lvl2pPr marL="228600" indent="-228600" algn="l">
            <a:defRPr sz="2000"/>
          </a:lvl2pPr>
          <a:lvl3pPr marL="457200" indent="-228600" algn="l">
            <a:defRPr sz="2000"/>
          </a:lvl3pPr>
          <a:lvl4pPr marL="685800" indent="-228600" algn="l">
            <a:defRPr sz="2000"/>
          </a:lvl4pPr>
          <a:lvl5pPr marL="914400" indent="-228600" algn="l">
            <a:defRPr sz="2000"/>
          </a:lvl5pPr>
          <a:lvl6pPr marL="1143000" indent="-228600" algn="l">
            <a:defRPr sz="2000"/>
          </a:lvl6pPr>
          <a:lvl7pPr marL="1371600" indent="-228600" algn="l">
            <a:defRPr sz="2000"/>
          </a:lvl7pPr>
          <a:lvl8pPr marL="1600200" indent="-228600" algn="l">
            <a:defRPr sz="2000"/>
          </a:lvl8pPr>
          <a:lvl9pPr marL="1828800" indent="-228600" algn="l">
            <a:defRPr sz="2000"/>
          </a:lvl9pPr>
        </a:lstStyle>
        <a:p>
          <a:pPr lvl="0">
            <a:lnSpc>
              <a:spcPct val="100000"/>
            </a:lnSpc>
            <a:spcBef>
              <a:spcPct val="0"/>
            </a:spcBef>
            <a:spcAft>
              <a:spcPct val="35000"/>
            </a:spcAft>
          </a:pPr>
          <a:r>
            <a:rPr lang="es-ES" dirty="0" smtClean="0"/>
            <a:t>NOTAS AL PIE DE PÁGINA (PARA ACLARACIONES).</a:t>
          </a:r>
          <a:endParaRPr lang="es-ES" dirty="0"/>
        </a:p>
      </dsp:txBody>
      <dsp:txXfrm>
        <a:off x="525780" y="476829"/>
        <a:ext cx="7360920" cy="767520"/>
      </dsp:txXfrm>
    </dsp:sp>
    <dsp:sp modelId="{5F10CC6D-41E8-42ED-B598-A2DC12ED2FD2}">
      <dsp:nvSpPr>
        <dsp:cNvPr id="8" name="Rectángulo 7"/>
        <dsp:cNvSpPr/>
      </dsp:nvSpPr>
      <dsp:spPr bwMode="white">
        <a:xfrm>
          <a:off x="0" y="2039949"/>
          <a:ext cx="10515600" cy="655200"/>
        </a:xfrm>
        <a:prstGeom prst="rect">
          <a:avLst/>
        </a:prstGeom>
      </dsp:spPr>
      <dsp:style>
        <a:lnRef idx="2">
          <a:schemeClr val="accent1"/>
        </a:lnRef>
        <a:fillRef idx="1">
          <a:schemeClr val="lt1">
            <a:alpha val="90000"/>
          </a:schemeClr>
        </a:fillRef>
        <a:effectRef idx="0">
          <a:scrgbClr r="0" g="0" b="0"/>
        </a:effectRef>
        <a:fontRef idx="minor"/>
      </dsp:style>
      <dsp:txBody>
        <a:bodyPr lIns="816127" tIns="541528" rIns="816127" bIns="184912" anchor="t"/>
        <a:lstStyle>
          <a:lvl1pPr algn="l">
            <a:defRPr sz="2600"/>
          </a:lvl1pPr>
          <a:lvl2pPr marL="228600" indent="-228600" algn="l">
            <a:defRPr sz="2600"/>
          </a:lvl2pPr>
          <a:lvl3pPr marL="457200" indent="-228600" algn="l">
            <a:defRPr sz="2600"/>
          </a:lvl3pPr>
          <a:lvl4pPr marL="685800" indent="-228600" algn="l">
            <a:defRPr sz="2600"/>
          </a:lvl4pPr>
          <a:lvl5pPr marL="914400" indent="-228600" algn="l">
            <a:defRPr sz="2600"/>
          </a:lvl5pPr>
          <a:lvl6pPr marL="1143000" indent="-228600" algn="l">
            <a:defRPr sz="2600"/>
          </a:lvl6pPr>
          <a:lvl7pPr marL="1371600" indent="-228600" algn="l">
            <a:defRPr sz="2600"/>
          </a:lvl7pPr>
          <a:lvl8pPr marL="1600200" indent="-228600" algn="l">
            <a:defRPr sz="2600"/>
          </a:lvl8pPr>
          <a:lvl9pPr marL="1828800" indent="-228600" algn="l">
            <a:defRPr sz="2600"/>
          </a:lvl9pPr>
        </a:lstStyle>
        <a:p>
          <a:endParaRPr>
            <a:solidFill>
              <a:schemeClr val="dk1"/>
            </a:solidFill>
          </a:endParaRPr>
        </a:p>
      </dsp:txBody>
      <dsp:txXfrm>
        <a:off x="0" y="2039949"/>
        <a:ext cx="10515600" cy="655200"/>
      </dsp:txXfrm>
    </dsp:sp>
    <dsp:sp modelId="{F8F25F41-72F2-40DF-9E7A-370F3351592A}">
      <dsp:nvSpPr>
        <dsp:cNvPr id="7" name="Rectángulo redondeado 6"/>
        <dsp:cNvSpPr/>
      </dsp:nvSpPr>
      <dsp:spPr bwMode="white">
        <a:xfrm>
          <a:off x="525780" y="1656189"/>
          <a:ext cx="7360920" cy="767520"/>
        </a:xfrm>
        <a:prstGeom prst="roundRect">
          <a:avLst/>
        </a:prstGeom>
      </dsp:spPr>
      <dsp:style>
        <a:lnRef idx="2">
          <a:schemeClr val="lt1"/>
        </a:lnRef>
        <a:fillRef idx="1">
          <a:schemeClr val="accent1"/>
        </a:fillRef>
        <a:effectRef idx="0">
          <a:scrgbClr r="0" g="0" b="0"/>
        </a:effectRef>
        <a:fontRef idx="minor">
          <a:schemeClr val="lt1"/>
        </a:fontRef>
      </dsp:style>
      <dsp:txBody>
        <a:bodyPr lIns="278225" tIns="0" rIns="278225" bIns="0" anchor="ctr"/>
        <a:lstStyle>
          <a:lvl1pPr algn="l">
            <a:defRPr sz="2600"/>
          </a:lvl1pPr>
          <a:lvl2pPr marL="228600" indent="-228600" algn="l">
            <a:defRPr sz="2000"/>
          </a:lvl2pPr>
          <a:lvl3pPr marL="457200" indent="-228600" algn="l">
            <a:defRPr sz="2000"/>
          </a:lvl3pPr>
          <a:lvl4pPr marL="685800" indent="-228600" algn="l">
            <a:defRPr sz="2000"/>
          </a:lvl4pPr>
          <a:lvl5pPr marL="914400" indent="-228600" algn="l">
            <a:defRPr sz="2000"/>
          </a:lvl5pPr>
          <a:lvl6pPr marL="1143000" indent="-228600" algn="l">
            <a:defRPr sz="2000"/>
          </a:lvl6pPr>
          <a:lvl7pPr marL="1371600" indent="-228600" algn="l">
            <a:defRPr sz="2000"/>
          </a:lvl7pPr>
          <a:lvl8pPr marL="1600200" indent="-228600" algn="l">
            <a:defRPr sz="2000"/>
          </a:lvl8pPr>
          <a:lvl9pPr marL="1828800" indent="-228600" algn="l">
            <a:defRPr sz="2000"/>
          </a:lvl9pPr>
        </a:lstStyle>
        <a:p>
          <a:pPr lvl="0">
            <a:lnSpc>
              <a:spcPct val="100000"/>
            </a:lnSpc>
            <a:spcBef>
              <a:spcPct val="0"/>
            </a:spcBef>
            <a:spcAft>
              <a:spcPct val="35000"/>
            </a:spcAft>
          </a:pPr>
          <a:r>
            <a:rPr lang="es-ES" dirty="0" smtClean="0"/>
            <a:t>BIBLIOGRAFÍA CONSULTADA</a:t>
          </a:r>
          <a:endParaRPr lang="es-ES" dirty="0"/>
        </a:p>
      </dsp:txBody>
      <dsp:txXfrm>
        <a:off x="525780" y="1656189"/>
        <a:ext cx="7360920" cy="767520"/>
      </dsp:txXfrm>
    </dsp:sp>
    <dsp:sp modelId="{89ABA07E-A21B-4B35-BD4E-493A55BF158A}">
      <dsp:nvSpPr>
        <dsp:cNvPr id="11" name="Rectángulo 10"/>
        <dsp:cNvSpPr/>
      </dsp:nvSpPr>
      <dsp:spPr bwMode="white">
        <a:xfrm>
          <a:off x="0" y="3219309"/>
          <a:ext cx="10515600" cy="655200"/>
        </a:xfrm>
        <a:prstGeom prst="rect">
          <a:avLst/>
        </a:prstGeom>
      </dsp:spPr>
      <dsp:style>
        <a:lnRef idx="2">
          <a:schemeClr val="accent1"/>
        </a:lnRef>
        <a:fillRef idx="1">
          <a:schemeClr val="lt1">
            <a:alpha val="90000"/>
          </a:schemeClr>
        </a:fillRef>
        <a:effectRef idx="0">
          <a:scrgbClr r="0" g="0" b="0"/>
        </a:effectRef>
        <a:fontRef idx="minor"/>
      </dsp:style>
      <dsp:txBody>
        <a:bodyPr lIns="816127" tIns="541528" rIns="816127" bIns="184912" anchor="t"/>
        <a:lstStyle>
          <a:lvl1pPr algn="l">
            <a:defRPr sz="2600"/>
          </a:lvl1pPr>
          <a:lvl2pPr marL="228600" indent="-228600" algn="l">
            <a:defRPr sz="2600"/>
          </a:lvl2pPr>
          <a:lvl3pPr marL="457200" indent="-228600" algn="l">
            <a:defRPr sz="2600"/>
          </a:lvl3pPr>
          <a:lvl4pPr marL="685800" indent="-228600" algn="l">
            <a:defRPr sz="2600"/>
          </a:lvl4pPr>
          <a:lvl5pPr marL="914400" indent="-228600" algn="l">
            <a:defRPr sz="2600"/>
          </a:lvl5pPr>
          <a:lvl6pPr marL="1143000" indent="-228600" algn="l">
            <a:defRPr sz="2600"/>
          </a:lvl6pPr>
          <a:lvl7pPr marL="1371600" indent="-228600" algn="l">
            <a:defRPr sz="2600"/>
          </a:lvl7pPr>
          <a:lvl8pPr marL="1600200" indent="-228600" algn="l">
            <a:defRPr sz="2600"/>
          </a:lvl8pPr>
          <a:lvl9pPr marL="1828800" indent="-228600" algn="l">
            <a:defRPr sz="2600"/>
          </a:lvl9pPr>
        </a:lstStyle>
        <a:p>
          <a:endParaRPr>
            <a:solidFill>
              <a:schemeClr val="dk1"/>
            </a:solidFill>
          </a:endParaRPr>
        </a:p>
      </dsp:txBody>
      <dsp:txXfrm>
        <a:off x="0" y="3219309"/>
        <a:ext cx="10515600" cy="655200"/>
      </dsp:txXfrm>
    </dsp:sp>
    <dsp:sp modelId="{3777D7CC-4F12-44BF-9930-C85CC88E5A9A}">
      <dsp:nvSpPr>
        <dsp:cNvPr id="10" name="Rectángulo redondeado 9"/>
        <dsp:cNvSpPr/>
      </dsp:nvSpPr>
      <dsp:spPr bwMode="white">
        <a:xfrm>
          <a:off x="525780" y="2835549"/>
          <a:ext cx="7360920" cy="767520"/>
        </a:xfrm>
        <a:prstGeom prst="roundRect">
          <a:avLst/>
        </a:prstGeom>
      </dsp:spPr>
      <dsp:style>
        <a:lnRef idx="2">
          <a:schemeClr val="lt1"/>
        </a:lnRef>
        <a:fillRef idx="1">
          <a:schemeClr val="accent1"/>
        </a:fillRef>
        <a:effectRef idx="0">
          <a:scrgbClr r="0" g="0" b="0"/>
        </a:effectRef>
        <a:fontRef idx="minor">
          <a:schemeClr val="lt1"/>
        </a:fontRef>
      </dsp:style>
      <dsp:txBody>
        <a:bodyPr lIns="278225" tIns="0" rIns="278225" bIns="0" anchor="ctr"/>
        <a:lstStyle>
          <a:lvl1pPr algn="l">
            <a:defRPr sz="2600"/>
          </a:lvl1pPr>
          <a:lvl2pPr marL="228600" indent="-228600" algn="l">
            <a:defRPr sz="2000"/>
          </a:lvl2pPr>
          <a:lvl3pPr marL="457200" indent="-228600" algn="l">
            <a:defRPr sz="2000"/>
          </a:lvl3pPr>
          <a:lvl4pPr marL="685800" indent="-228600" algn="l">
            <a:defRPr sz="2000"/>
          </a:lvl4pPr>
          <a:lvl5pPr marL="914400" indent="-228600" algn="l">
            <a:defRPr sz="2000"/>
          </a:lvl5pPr>
          <a:lvl6pPr marL="1143000" indent="-228600" algn="l">
            <a:defRPr sz="2000"/>
          </a:lvl6pPr>
          <a:lvl7pPr marL="1371600" indent="-228600" algn="l">
            <a:defRPr sz="2000"/>
          </a:lvl7pPr>
          <a:lvl8pPr marL="1600200" indent="-228600" algn="l">
            <a:defRPr sz="2000"/>
          </a:lvl8pPr>
          <a:lvl9pPr marL="1828800" indent="-228600" algn="l">
            <a:defRPr sz="2000"/>
          </a:lvl9pPr>
        </a:lstStyle>
        <a:p>
          <a:pPr lvl="0">
            <a:lnSpc>
              <a:spcPct val="100000"/>
            </a:lnSpc>
            <a:spcBef>
              <a:spcPct val="0"/>
            </a:spcBef>
            <a:spcAft>
              <a:spcPct val="35000"/>
            </a:spcAft>
          </a:pPr>
          <a:r>
            <a:rPr lang="es-ES" dirty="0" smtClean="0"/>
            <a:t>NUMERACIÓN DE PÁGINAS</a:t>
          </a:r>
          <a:endParaRPr lang="es-ES" dirty="0"/>
        </a:p>
      </dsp:txBody>
      <dsp:txXfrm>
        <a:off x="525780" y="2835549"/>
        <a:ext cx="7360920" cy="767520"/>
      </dsp:txXfrm>
    </dsp:sp>
    <dsp:sp modelId="{80E28504-6902-442D-9E20-DC289BEB37A2}">
      <dsp:nvSpPr>
        <dsp:cNvPr id="3" name="Rectángulo 2" hidden="1"/>
        <dsp:cNvSpPr/>
      </dsp:nvSpPr>
      <dsp:spPr>
        <a:xfrm>
          <a:off x="0" y="476829"/>
          <a:ext cx="525780" cy="767520"/>
        </a:xfrm>
        <a:prstGeom prst="rect">
          <a:avLst/>
        </a:prstGeom>
      </dsp:spPr>
      <dsp:txXfrm>
        <a:off x="0" y="476829"/>
        <a:ext cx="525780" cy="767520"/>
      </dsp:txXfrm>
    </dsp:sp>
    <dsp:sp modelId="{5AEBFBFD-A237-4D66-B758-975A878BCC28}">
      <dsp:nvSpPr>
        <dsp:cNvPr id="6" name="Rectángulo 5" hidden="1"/>
        <dsp:cNvSpPr/>
      </dsp:nvSpPr>
      <dsp:spPr>
        <a:xfrm>
          <a:off x="0" y="1656189"/>
          <a:ext cx="525780" cy="767520"/>
        </a:xfrm>
        <a:prstGeom prst="rect">
          <a:avLst/>
        </a:prstGeom>
      </dsp:spPr>
      <dsp:txXfrm>
        <a:off x="0" y="1656189"/>
        <a:ext cx="525780" cy="767520"/>
      </dsp:txXfrm>
    </dsp:sp>
    <dsp:sp modelId="{DC4615BB-A78C-4CCF-B808-6D26665C7B06}">
      <dsp:nvSpPr>
        <dsp:cNvPr id="9" name="Rectángulo 8" hidden="1"/>
        <dsp:cNvSpPr/>
      </dsp:nvSpPr>
      <dsp:spPr>
        <a:xfrm>
          <a:off x="0" y="2835549"/>
          <a:ext cx="525780" cy="767520"/>
        </a:xfrm>
        <a:prstGeom prst="rect">
          <a:avLst/>
        </a:prstGeom>
      </dsp:spPr>
      <dsp:txXfrm>
        <a:off x="0" y="2835549"/>
        <a:ext cx="525780" cy="767520"/>
      </dsp:txXfrm>
    </dsp:sp>
  </dsp:spTree>
</dsp:drawing>
</file>

<file path=ppt/diagrams/drawing4.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upo 1"/>
      <dsp:cNvGrpSpPr/>
    </dsp:nvGrpSpPr>
    <dsp:grpSpPr>
      <a:xfrm>
        <a:off x="0" y="0"/>
        <a:ext cx="10515600" cy="4351338"/>
        <a:chOff x="0" y="0"/>
        <a:chExt cx="10515600" cy="4351338"/>
      </a:xfrm>
    </dsp:grpSpPr>
    <dsp:sp modelId="{C731336B-178E-46E2-B94B-A7A6E5DB6790}">
      <dsp:nvSpPr>
        <dsp:cNvPr id="3" name="Cheurón 2"/>
        <dsp:cNvSpPr/>
      </dsp:nvSpPr>
      <dsp:spPr bwMode="white">
        <a:xfrm rot="5400000">
          <a:off x="-237019" y="237019"/>
          <a:ext cx="1580129" cy="1106090"/>
        </a:xfrm>
        <a:prstGeom prst="chevron">
          <a:avLst/>
        </a:prstGeom>
      </dsp:spPr>
      <dsp:style>
        <a:lnRef idx="2">
          <a:schemeClr val="accent1"/>
        </a:lnRef>
        <a:fillRef idx="1">
          <a:schemeClr val="accent1"/>
        </a:fillRef>
        <a:effectRef idx="0">
          <a:scrgbClr r="0" g="0" b="0"/>
        </a:effectRef>
        <a:fontRef idx="minor">
          <a:schemeClr val="lt1"/>
        </a:fontRef>
      </dsp:style>
      <dsp:txBody>
        <a:bodyPr rot="-5400000" lIns="17780" tIns="17780" rIns="17780" bIns="17780" anchor="ctr"/>
        <a:lstStyle>
          <a:lvl1pPr algn="ctr">
            <a:defRPr sz="2800"/>
          </a:lvl1pPr>
          <a:lvl2pPr marL="228600" indent="-228600" algn="ctr">
            <a:defRPr sz="2100"/>
          </a:lvl2pPr>
          <a:lvl3pPr marL="457200" indent="-228600" algn="ctr">
            <a:defRPr sz="2100"/>
          </a:lvl3pPr>
          <a:lvl4pPr marL="685800" indent="-228600" algn="ctr">
            <a:defRPr sz="2100"/>
          </a:lvl4pPr>
          <a:lvl5pPr marL="914400" indent="-228600" algn="ctr">
            <a:defRPr sz="2100"/>
          </a:lvl5pPr>
          <a:lvl6pPr marL="1143000" indent="-228600" algn="ctr">
            <a:defRPr sz="2100"/>
          </a:lvl6pPr>
          <a:lvl7pPr marL="1371600" indent="-228600" algn="ctr">
            <a:defRPr sz="2100"/>
          </a:lvl7pPr>
          <a:lvl8pPr marL="1600200" indent="-228600" algn="ctr">
            <a:defRPr sz="2100"/>
          </a:lvl8pPr>
          <a:lvl9pPr marL="1828800" indent="-228600" algn="ctr">
            <a:defRPr sz="2100"/>
          </a:lvl9pPr>
        </a:lstStyle>
        <a:p>
          <a:pPr lvl="0">
            <a:lnSpc>
              <a:spcPct val="100000"/>
            </a:lnSpc>
            <a:spcBef>
              <a:spcPct val="0"/>
            </a:spcBef>
            <a:spcAft>
              <a:spcPct val="35000"/>
            </a:spcAft>
          </a:pPr>
          <a:r>
            <a:rPr lang="es-ES" dirty="0" smtClean="0"/>
            <a:t>1-</a:t>
          </a:r>
          <a:endParaRPr lang="es-ES" dirty="0"/>
        </a:p>
      </dsp:txBody>
      <dsp:txXfrm rot="5400000">
        <a:off x="-237019" y="237019"/>
        <a:ext cx="1580129" cy="1106090"/>
      </dsp:txXfrm>
    </dsp:sp>
    <dsp:sp modelId="{42D1287F-D696-4D13-98E3-FBB9D9E75827}">
      <dsp:nvSpPr>
        <dsp:cNvPr id="4" name="Redondear rectángulo de esquina del mismo lado 3"/>
        <dsp:cNvSpPr/>
      </dsp:nvSpPr>
      <dsp:spPr bwMode="white">
        <a:xfrm rot="5400000">
          <a:off x="5297303" y="-4191213"/>
          <a:ext cx="1027084" cy="9409510"/>
        </a:xfrm>
        <a:prstGeom prst="round2SameRect">
          <a:avLst/>
        </a:prstGeom>
      </dsp:spPr>
      <dsp:style>
        <a:lnRef idx="2">
          <a:schemeClr val="accent1"/>
        </a:lnRef>
        <a:fillRef idx="1">
          <a:schemeClr val="lt1">
            <a:alpha val="90000"/>
          </a:schemeClr>
        </a:fillRef>
        <a:effectRef idx="0">
          <a:scrgbClr r="0" g="0" b="0"/>
        </a:effectRef>
        <a:fontRef idx="minor"/>
      </dsp:style>
      <dsp:txBody>
        <a:bodyPr rot="-5400000" lIns="128016" tIns="11430" rIns="11430" bIns="11430" anchor="ctr"/>
        <a:lstStyle>
          <a:lvl1pPr algn="l">
            <a:defRPr sz="1800"/>
          </a:lvl1pPr>
          <a:lvl2pPr marL="171450" indent="-171450" algn="l">
            <a:defRPr sz="1800"/>
          </a:lvl2pPr>
          <a:lvl3pPr marL="342900" indent="-171450" algn="l">
            <a:defRPr sz="1800"/>
          </a:lvl3pPr>
          <a:lvl4pPr marL="514350" indent="-171450" algn="l">
            <a:defRPr sz="1800"/>
          </a:lvl4pPr>
          <a:lvl5pPr marL="685800" indent="-171450" algn="l">
            <a:defRPr sz="1800"/>
          </a:lvl5pPr>
          <a:lvl6pPr marL="857250" indent="-171450" algn="l">
            <a:defRPr sz="1800"/>
          </a:lvl6pPr>
          <a:lvl7pPr marL="1028700" indent="-171450" algn="l">
            <a:defRPr sz="1800"/>
          </a:lvl7pPr>
          <a:lvl8pPr marL="1200150" indent="-171450" algn="l">
            <a:defRPr sz="1800"/>
          </a:lvl8pPr>
          <a:lvl9pPr marL="1371600" indent="-171450" algn="l">
            <a:defRPr sz="1800"/>
          </a:lvl9pPr>
        </a:lstStyle>
        <a:p>
          <a:pPr lvl="1">
            <a:lnSpc>
              <a:spcPct val="100000"/>
            </a:lnSpc>
            <a:spcBef>
              <a:spcPct val="0"/>
            </a:spcBef>
            <a:spcAft>
              <a:spcPct val="15000"/>
            </a:spcAft>
            <a:buChar char="•"/>
          </a:pPr>
          <a:r>
            <a:rPr lang="es-ES" dirty="0" smtClean="0">
              <a:solidFill>
                <a:schemeClr val="dk1"/>
              </a:solidFill>
            </a:rPr>
            <a:t>Selecioná y </a:t>
          </a:r>
          <a:r>
            <a:rPr lang="es-ES" dirty="0" err="1" smtClean="0">
              <a:solidFill>
                <a:schemeClr val="dk1"/>
              </a:solidFill>
            </a:rPr>
            <a:t>delimitá</a:t>
          </a:r>
          <a:r>
            <a:rPr lang="es-ES" dirty="0" smtClean="0">
              <a:solidFill>
                <a:schemeClr val="dk1"/>
              </a:solidFill>
            </a:rPr>
            <a:t> un </a:t>
          </a:r>
          <a:r>
            <a:rPr lang="es-ES" b="1" dirty="0" smtClean="0">
              <a:solidFill>
                <a:schemeClr val="dk1"/>
              </a:solidFill>
            </a:rPr>
            <a:t>tema </a:t>
          </a:r>
          <a:r>
            <a:rPr lang="es-ES" b="0" dirty="0" smtClean="0">
              <a:solidFill>
                <a:schemeClr val="dk1"/>
              </a:solidFill>
            </a:rPr>
            <a:t>que te interese. </a:t>
          </a:r>
          <a:endParaRPr lang="es-ES" b="1" dirty="0">
            <a:solidFill>
              <a:schemeClr val="dk1"/>
            </a:solidFill>
          </a:endParaRPr>
        </a:p>
      </dsp:txBody>
      <dsp:txXfrm rot="5400000">
        <a:off x="5297303" y="-4191213"/>
        <a:ext cx="1027084" cy="9409510"/>
      </dsp:txXfrm>
    </dsp:sp>
    <dsp:sp modelId="{19ED8BF8-5DBD-4328-BFC2-4D1C5AFB5DBE}">
      <dsp:nvSpPr>
        <dsp:cNvPr id="5" name="Cheurón 4"/>
        <dsp:cNvSpPr/>
      </dsp:nvSpPr>
      <dsp:spPr bwMode="white">
        <a:xfrm rot="5400000">
          <a:off x="-237019" y="1622624"/>
          <a:ext cx="1580129" cy="1106090"/>
        </a:xfrm>
        <a:prstGeom prst="chevron">
          <a:avLst/>
        </a:prstGeom>
      </dsp:spPr>
      <dsp:style>
        <a:lnRef idx="2">
          <a:schemeClr val="accent1"/>
        </a:lnRef>
        <a:fillRef idx="1">
          <a:schemeClr val="accent1"/>
        </a:fillRef>
        <a:effectRef idx="0">
          <a:scrgbClr r="0" g="0" b="0"/>
        </a:effectRef>
        <a:fontRef idx="minor">
          <a:schemeClr val="lt1"/>
        </a:fontRef>
      </dsp:style>
      <dsp:txBody>
        <a:bodyPr rot="-5400000" lIns="17780" tIns="17780" rIns="17780" bIns="17780" anchor="ctr"/>
        <a:lstStyle>
          <a:lvl1pPr algn="ctr">
            <a:defRPr sz="2800"/>
          </a:lvl1pPr>
          <a:lvl2pPr marL="228600" indent="-228600" algn="ctr">
            <a:defRPr sz="2100"/>
          </a:lvl2pPr>
          <a:lvl3pPr marL="457200" indent="-228600" algn="ctr">
            <a:defRPr sz="2100"/>
          </a:lvl3pPr>
          <a:lvl4pPr marL="685800" indent="-228600" algn="ctr">
            <a:defRPr sz="2100"/>
          </a:lvl4pPr>
          <a:lvl5pPr marL="914400" indent="-228600" algn="ctr">
            <a:defRPr sz="2100"/>
          </a:lvl5pPr>
          <a:lvl6pPr marL="1143000" indent="-228600" algn="ctr">
            <a:defRPr sz="2100"/>
          </a:lvl6pPr>
          <a:lvl7pPr marL="1371600" indent="-228600" algn="ctr">
            <a:defRPr sz="2100"/>
          </a:lvl7pPr>
          <a:lvl8pPr marL="1600200" indent="-228600" algn="ctr">
            <a:defRPr sz="2100"/>
          </a:lvl8pPr>
          <a:lvl9pPr marL="1828800" indent="-228600" algn="ctr">
            <a:defRPr sz="2100"/>
          </a:lvl9pPr>
        </a:lstStyle>
        <a:p>
          <a:pPr lvl="0">
            <a:lnSpc>
              <a:spcPct val="100000"/>
            </a:lnSpc>
            <a:spcBef>
              <a:spcPct val="0"/>
            </a:spcBef>
            <a:spcAft>
              <a:spcPct val="35000"/>
            </a:spcAft>
          </a:pPr>
          <a:r>
            <a:rPr lang="es-ES" dirty="0" smtClean="0"/>
            <a:t>2-</a:t>
          </a:r>
          <a:endParaRPr lang="es-ES" dirty="0"/>
        </a:p>
      </dsp:txBody>
      <dsp:txXfrm rot="5400000">
        <a:off x="-237019" y="1622624"/>
        <a:ext cx="1580129" cy="1106090"/>
      </dsp:txXfrm>
    </dsp:sp>
    <dsp:sp modelId="{C9FE435B-DF11-43D3-9CF0-8C6553B48732}">
      <dsp:nvSpPr>
        <dsp:cNvPr id="6" name="Redondear rectángulo de esquina del mismo lado 5"/>
        <dsp:cNvSpPr/>
      </dsp:nvSpPr>
      <dsp:spPr bwMode="white">
        <a:xfrm rot="5400000">
          <a:off x="5297303" y="-2805608"/>
          <a:ext cx="1027084" cy="9409510"/>
        </a:xfrm>
        <a:prstGeom prst="round2SameRect">
          <a:avLst/>
        </a:prstGeom>
      </dsp:spPr>
      <dsp:style>
        <a:lnRef idx="2">
          <a:schemeClr val="accent1"/>
        </a:lnRef>
        <a:fillRef idx="1">
          <a:schemeClr val="lt1">
            <a:alpha val="90000"/>
          </a:schemeClr>
        </a:fillRef>
        <a:effectRef idx="0">
          <a:scrgbClr r="0" g="0" b="0"/>
        </a:effectRef>
        <a:fontRef idx="minor"/>
      </dsp:style>
      <dsp:txBody>
        <a:bodyPr rot="-5400000" lIns="128016" tIns="11430" rIns="11430" bIns="11430" anchor="ctr"/>
        <a:lstStyle>
          <a:lvl1pPr algn="l">
            <a:defRPr sz="1800"/>
          </a:lvl1pPr>
          <a:lvl2pPr marL="171450" indent="-171450" algn="l">
            <a:defRPr sz="1800"/>
          </a:lvl2pPr>
          <a:lvl3pPr marL="342900" indent="-171450" algn="l">
            <a:defRPr sz="1800"/>
          </a:lvl3pPr>
          <a:lvl4pPr marL="514350" indent="-171450" algn="l">
            <a:defRPr sz="1800"/>
          </a:lvl4pPr>
          <a:lvl5pPr marL="685800" indent="-171450" algn="l">
            <a:defRPr sz="1800"/>
          </a:lvl5pPr>
          <a:lvl6pPr marL="857250" indent="-171450" algn="l">
            <a:defRPr sz="1800"/>
          </a:lvl6pPr>
          <a:lvl7pPr marL="1028700" indent="-171450" algn="l">
            <a:defRPr sz="1800"/>
          </a:lvl7pPr>
          <a:lvl8pPr marL="1200150" indent="-171450" algn="l">
            <a:defRPr sz="1800"/>
          </a:lvl8pPr>
          <a:lvl9pPr marL="1371600" indent="-171450" algn="l">
            <a:defRPr sz="1800"/>
          </a:lvl9pPr>
        </a:lstStyle>
        <a:p>
          <a:pPr lvl="1">
            <a:lnSpc>
              <a:spcPct val="100000"/>
            </a:lnSpc>
            <a:spcBef>
              <a:spcPct val="0"/>
            </a:spcBef>
            <a:spcAft>
              <a:spcPct val="15000"/>
            </a:spcAft>
            <a:buChar char="•"/>
          </a:pPr>
          <a:r>
            <a:rPr lang="es-ES" dirty="0" err="1" smtClean="0">
              <a:solidFill>
                <a:schemeClr val="dk1"/>
              </a:solidFill>
            </a:rPr>
            <a:t>Reflexioná</a:t>
          </a:r>
          <a:r>
            <a:rPr lang="es-ES" dirty="0" smtClean="0">
              <a:solidFill>
                <a:schemeClr val="dk1"/>
              </a:solidFill>
            </a:rPr>
            <a:t> acerca de cómo vas a abordar ese tema. Hacé un esquema de las ideas que te parece que conviene desarrollar.  </a:t>
          </a:r>
          <a:endParaRPr lang="es-ES" dirty="0">
            <a:solidFill>
              <a:schemeClr val="dk1"/>
            </a:solidFill>
          </a:endParaRPr>
        </a:p>
        <a:p>
          <a:pPr lvl="1">
            <a:lnSpc>
              <a:spcPct val="100000"/>
            </a:lnSpc>
            <a:spcBef>
              <a:spcPct val="0"/>
            </a:spcBef>
            <a:spcAft>
              <a:spcPct val="15000"/>
            </a:spcAft>
            <a:buChar char="•"/>
          </a:pPr>
          <a:r>
            <a:rPr lang="es-ES" dirty="0" smtClean="0">
              <a:solidFill>
                <a:schemeClr val="dk1"/>
              </a:solidFill>
            </a:rPr>
            <a:t>También podés comenzar haciéndote interrogantes sobre las ideas que </a:t>
          </a:r>
          <a:r>
            <a:rPr lang="es-ES" dirty="0" err="1" smtClean="0">
              <a:solidFill>
                <a:schemeClr val="dk1"/>
              </a:solidFill>
            </a:rPr>
            <a:t>querés</a:t>
          </a:r>
          <a:r>
            <a:rPr lang="es-ES" dirty="0" smtClean="0">
              <a:solidFill>
                <a:schemeClr val="dk1"/>
              </a:solidFill>
            </a:rPr>
            <a:t> desarrollar. </a:t>
          </a:r>
          <a:endParaRPr lang="es-ES" dirty="0">
            <a:solidFill>
              <a:schemeClr val="dk1"/>
            </a:solidFill>
          </a:endParaRPr>
        </a:p>
      </dsp:txBody>
      <dsp:txXfrm rot="5400000">
        <a:off x="5297303" y="-2805608"/>
        <a:ext cx="1027084" cy="9409510"/>
      </dsp:txXfrm>
    </dsp:sp>
    <dsp:sp modelId="{88E18BE0-1B94-4D58-8285-BC5ACD99032A}">
      <dsp:nvSpPr>
        <dsp:cNvPr id="7" name="Cheurón 6"/>
        <dsp:cNvSpPr/>
      </dsp:nvSpPr>
      <dsp:spPr bwMode="white">
        <a:xfrm rot="5400000">
          <a:off x="-237019" y="3008228"/>
          <a:ext cx="1580129" cy="1106090"/>
        </a:xfrm>
        <a:prstGeom prst="chevron">
          <a:avLst/>
        </a:prstGeom>
      </dsp:spPr>
      <dsp:style>
        <a:lnRef idx="2">
          <a:schemeClr val="accent1"/>
        </a:lnRef>
        <a:fillRef idx="1">
          <a:schemeClr val="accent1"/>
        </a:fillRef>
        <a:effectRef idx="0">
          <a:scrgbClr r="0" g="0" b="0"/>
        </a:effectRef>
        <a:fontRef idx="minor">
          <a:schemeClr val="lt1"/>
        </a:fontRef>
      </dsp:style>
      <dsp:txBody>
        <a:bodyPr rot="-5400000" lIns="17780" tIns="17780" rIns="17780" bIns="17780" anchor="ctr"/>
        <a:lstStyle>
          <a:lvl1pPr algn="ctr">
            <a:defRPr sz="2800"/>
          </a:lvl1pPr>
          <a:lvl2pPr marL="228600" indent="-228600" algn="ctr">
            <a:defRPr sz="2100"/>
          </a:lvl2pPr>
          <a:lvl3pPr marL="457200" indent="-228600" algn="ctr">
            <a:defRPr sz="2100"/>
          </a:lvl3pPr>
          <a:lvl4pPr marL="685800" indent="-228600" algn="ctr">
            <a:defRPr sz="2100"/>
          </a:lvl4pPr>
          <a:lvl5pPr marL="914400" indent="-228600" algn="ctr">
            <a:defRPr sz="2100"/>
          </a:lvl5pPr>
          <a:lvl6pPr marL="1143000" indent="-228600" algn="ctr">
            <a:defRPr sz="2100"/>
          </a:lvl6pPr>
          <a:lvl7pPr marL="1371600" indent="-228600" algn="ctr">
            <a:defRPr sz="2100"/>
          </a:lvl7pPr>
          <a:lvl8pPr marL="1600200" indent="-228600" algn="ctr">
            <a:defRPr sz="2100"/>
          </a:lvl8pPr>
          <a:lvl9pPr marL="1828800" indent="-228600" algn="ctr">
            <a:defRPr sz="2100"/>
          </a:lvl9pPr>
        </a:lstStyle>
        <a:p>
          <a:pPr lvl="0">
            <a:lnSpc>
              <a:spcPct val="100000"/>
            </a:lnSpc>
            <a:spcBef>
              <a:spcPct val="0"/>
            </a:spcBef>
            <a:spcAft>
              <a:spcPct val="35000"/>
            </a:spcAft>
          </a:pPr>
          <a:r>
            <a:rPr lang="es-ES" dirty="0" smtClean="0"/>
            <a:t>3-</a:t>
          </a:r>
          <a:endParaRPr lang="es-ES" dirty="0"/>
        </a:p>
      </dsp:txBody>
      <dsp:txXfrm rot="5400000">
        <a:off x="-237019" y="3008228"/>
        <a:ext cx="1580129" cy="1106090"/>
      </dsp:txXfrm>
    </dsp:sp>
    <dsp:sp modelId="{F569FC51-7264-4E34-9F5D-26446AC0686A}">
      <dsp:nvSpPr>
        <dsp:cNvPr id="8" name="Redondear rectángulo de esquina del mismo lado 7"/>
        <dsp:cNvSpPr/>
      </dsp:nvSpPr>
      <dsp:spPr bwMode="white">
        <a:xfrm rot="5400000">
          <a:off x="5297303" y="-1420004"/>
          <a:ext cx="1027084" cy="9409510"/>
        </a:xfrm>
        <a:prstGeom prst="round2SameRect">
          <a:avLst/>
        </a:prstGeom>
      </dsp:spPr>
      <dsp:style>
        <a:lnRef idx="2">
          <a:schemeClr val="accent1"/>
        </a:lnRef>
        <a:fillRef idx="1">
          <a:schemeClr val="lt1">
            <a:alpha val="90000"/>
          </a:schemeClr>
        </a:fillRef>
        <a:effectRef idx="0">
          <a:scrgbClr r="0" g="0" b="0"/>
        </a:effectRef>
        <a:fontRef idx="minor"/>
      </dsp:style>
      <dsp:txBody>
        <a:bodyPr rot="-5400000" lIns="128016" tIns="11430" rIns="11430" bIns="11430" anchor="ctr"/>
        <a:lstStyle>
          <a:lvl1pPr algn="l">
            <a:defRPr sz="1800"/>
          </a:lvl1pPr>
          <a:lvl2pPr marL="171450" indent="-171450" algn="l">
            <a:defRPr sz="1800"/>
          </a:lvl2pPr>
          <a:lvl3pPr marL="342900" indent="-171450" algn="l">
            <a:defRPr sz="1800"/>
          </a:lvl3pPr>
          <a:lvl4pPr marL="514350" indent="-171450" algn="l">
            <a:defRPr sz="1800"/>
          </a:lvl4pPr>
          <a:lvl5pPr marL="685800" indent="-171450" algn="l">
            <a:defRPr sz="1800"/>
          </a:lvl5pPr>
          <a:lvl6pPr marL="857250" indent="-171450" algn="l">
            <a:defRPr sz="1800"/>
          </a:lvl6pPr>
          <a:lvl7pPr marL="1028700" indent="-171450" algn="l">
            <a:defRPr sz="1800"/>
          </a:lvl7pPr>
          <a:lvl8pPr marL="1200150" indent="-171450" algn="l">
            <a:defRPr sz="1800"/>
          </a:lvl8pPr>
          <a:lvl9pPr marL="1371600" indent="-171450" algn="l">
            <a:defRPr sz="1800"/>
          </a:lvl9pPr>
        </a:lstStyle>
        <a:p>
          <a:pPr lvl="1">
            <a:lnSpc>
              <a:spcPct val="100000"/>
            </a:lnSpc>
            <a:spcBef>
              <a:spcPct val="0"/>
            </a:spcBef>
            <a:spcAft>
              <a:spcPct val="15000"/>
            </a:spcAft>
            <a:buChar char="•"/>
          </a:pPr>
          <a:r>
            <a:rPr lang="es-ES" dirty="0" smtClean="0">
              <a:solidFill>
                <a:schemeClr val="dk1"/>
              </a:solidFill>
            </a:rPr>
            <a:t>Elegí cuál será el tono de tu ensayo (formal, informal, humorístico, serio). </a:t>
          </a:r>
          <a:endParaRPr lang="es-ES" dirty="0">
            <a:solidFill>
              <a:schemeClr val="dk1"/>
            </a:solidFill>
          </a:endParaRPr>
        </a:p>
      </dsp:txBody>
      <dsp:txXfrm rot="5400000">
        <a:off x="5297303" y="-1420004"/>
        <a:ext cx="1027084" cy="9409510"/>
      </dsp:txXfrm>
    </dsp:sp>
  </dsp:spTree>
</dsp:drawing>
</file>

<file path=ppt/diagrams/drawing5.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upo 1"/>
      <dsp:cNvGrpSpPr/>
    </dsp:nvGrpSpPr>
    <dsp:grpSpPr>
      <a:xfrm>
        <a:off x="0" y="0"/>
        <a:ext cx="10515600" cy="4351338"/>
        <a:chOff x="0" y="0"/>
        <a:chExt cx="10515600" cy="4351338"/>
      </a:xfrm>
    </dsp:grpSpPr>
    <dsp:sp modelId="{9B003776-D942-425D-883B-6CCBFFCE5FC5}">
      <dsp:nvSpPr>
        <dsp:cNvPr id="3" name="Cheurón 2"/>
        <dsp:cNvSpPr/>
      </dsp:nvSpPr>
      <dsp:spPr bwMode="white">
        <a:xfrm rot="5400000">
          <a:off x="-237019" y="237019"/>
          <a:ext cx="1580129" cy="1106090"/>
        </a:xfrm>
        <a:prstGeom prst="chevron">
          <a:avLst/>
        </a:prstGeom>
      </dsp:spPr>
      <dsp:style>
        <a:lnRef idx="2">
          <a:schemeClr val="accent1"/>
        </a:lnRef>
        <a:fillRef idx="1">
          <a:schemeClr val="accent1"/>
        </a:fillRef>
        <a:effectRef idx="0">
          <a:scrgbClr r="0" g="0" b="0"/>
        </a:effectRef>
        <a:fontRef idx="minor">
          <a:schemeClr val="lt1"/>
        </a:fontRef>
      </dsp:style>
      <dsp:txBody>
        <a:bodyPr rot="-5400000" lIns="17780" tIns="17780" rIns="17780" bIns="17780" anchor="ctr"/>
        <a:lstStyle>
          <a:lvl1pPr algn="ctr">
            <a:defRPr sz="2800"/>
          </a:lvl1pPr>
          <a:lvl2pPr marL="228600" indent="-228600" algn="ctr">
            <a:defRPr sz="2100"/>
          </a:lvl2pPr>
          <a:lvl3pPr marL="457200" indent="-228600" algn="ctr">
            <a:defRPr sz="2100"/>
          </a:lvl3pPr>
          <a:lvl4pPr marL="685800" indent="-228600" algn="ctr">
            <a:defRPr sz="2100"/>
          </a:lvl4pPr>
          <a:lvl5pPr marL="914400" indent="-228600" algn="ctr">
            <a:defRPr sz="2100"/>
          </a:lvl5pPr>
          <a:lvl6pPr marL="1143000" indent="-228600" algn="ctr">
            <a:defRPr sz="2100"/>
          </a:lvl6pPr>
          <a:lvl7pPr marL="1371600" indent="-228600" algn="ctr">
            <a:defRPr sz="2100"/>
          </a:lvl7pPr>
          <a:lvl8pPr marL="1600200" indent="-228600" algn="ctr">
            <a:defRPr sz="2100"/>
          </a:lvl8pPr>
          <a:lvl9pPr marL="1828800" indent="-228600" algn="ctr">
            <a:defRPr sz="2100"/>
          </a:lvl9pPr>
        </a:lstStyle>
        <a:p>
          <a:pPr lvl="0">
            <a:lnSpc>
              <a:spcPct val="100000"/>
            </a:lnSpc>
            <a:spcBef>
              <a:spcPct val="0"/>
            </a:spcBef>
            <a:spcAft>
              <a:spcPct val="35000"/>
            </a:spcAft>
          </a:pPr>
          <a:r>
            <a:rPr lang="es-ES" dirty="0" smtClean="0"/>
            <a:t>4-</a:t>
          </a:r>
          <a:endParaRPr lang="es-ES" dirty="0"/>
        </a:p>
      </dsp:txBody>
      <dsp:txXfrm rot="5400000">
        <a:off x="-237019" y="237019"/>
        <a:ext cx="1580129" cy="1106090"/>
      </dsp:txXfrm>
    </dsp:sp>
    <dsp:sp modelId="{E57DF28D-391D-4BD1-B874-335A39117E62}">
      <dsp:nvSpPr>
        <dsp:cNvPr id="4" name="Redondear rectángulo de esquina del mismo lado 3"/>
        <dsp:cNvSpPr/>
      </dsp:nvSpPr>
      <dsp:spPr bwMode="white">
        <a:xfrm rot="5400000">
          <a:off x="5297303" y="-4151413"/>
          <a:ext cx="1027084" cy="9409510"/>
        </a:xfrm>
        <a:prstGeom prst="round2SameRect">
          <a:avLst/>
        </a:prstGeom>
      </dsp:spPr>
      <dsp:style>
        <a:lnRef idx="2">
          <a:schemeClr val="accent1"/>
        </a:lnRef>
        <a:fillRef idx="1">
          <a:schemeClr val="lt1">
            <a:alpha val="90000"/>
          </a:schemeClr>
        </a:fillRef>
        <a:effectRef idx="0">
          <a:scrgbClr r="0" g="0" b="0"/>
        </a:effectRef>
        <a:fontRef idx="minor"/>
      </dsp:style>
      <dsp:txBody>
        <a:bodyPr rot="-5400000" lIns="163576" tIns="14605" rIns="14605" bIns="14605" anchor="ctr"/>
        <a:lstStyle>
          <a:lvl1pPr algn="l">
            <a:defRPr sz="2300"/>
          </a:lvl1pPr>
          <a:lvl2pPr marL="228600" indent="-228600" algn="l">
            <a:defRPr sz="2300"/>
          </a:lvl2pPr>
          <a:lvl3pPr marL="457200" indent="-228600" algn="l">
            <a:defRPr sz="2300"/>
          </a:lvl3pPr>
          <a:lvl4pPr marL="685800" indent="-228600" algn="l">
            <a:defRPr sz="2300"/>
          </a:lvl4pPr>
          <a:lvl5pPr marL="914400" indent="-228600" algn="l">
            <a:defRPr sz="2300"/>
          </a:lvl5pPr>
          <a:lvl6pPr marL="1143000" indent="-228600" algn="l">
            <a:defRPr sz="2300"/>
          </a:lvl6pPr>
          <a:lvl7pPr marL="1371600" indent="-228600" algn="l">
            <a:defRPr sz="2300"/>
          </a:lvl7pPr>
          <a:lvl8pPr marL="1600200" indent="-228600" algn="l">
            <a:defRPr sz="2300"/>
          </a:lvl8pPr>
          <a:lvl9pPr marL="1828800" indent="-228600" algn="l">
            <a:defRPr sz="2300"/>
          </a:lvl9pPr>
        </a:lstStyle>
        <a:p>
          <a:pPr lvl="1">
            <a:lnSpc>
              <a:spcPct val="100000"/>
            </a:lnSpc>
            <a:spcBef>
              <a:spcPct val="0"/>
            </a:spcBef>
            <a:spcAft>
              <a:spcPct val="15000"/>
            </a:spcAft>
            <a:buChar char="•"/>
          </a:pPr>
          <a:r>
            <a:rPr lang="es-ES" dirty="0" smtClean="0">
              <a:solidFill>
                <a:schemeClr val="dk1"/>
              </a:solidFill>
            </a:rPr>
            <a:t>Para comenzar tu texto, </a:t>
          </a:r>
          <a:r>
            <a:rPr lang="es-ES" dirty="0" err="1" smtClean="0">
              <a:solidFill>
                <a:schemeClr val="dk1"/>
              </a:solidFill>
            </a:rPr>
            <a:t>planeá</a:t>
          </a:r>
          <a:r>
            <a:rPr lang="es-ES" dirty="0" smtClean="0">
              <a:solidFill>
                <a:schemeClr val="dk1"/>
              </a:solidFill>
            </a:rPr>
            <a:t> un párrafo introductorio que atraiga al lector hacia el tema que elegiste.  </a:t>
          </a:r>
          <a:endParaRPr lang="es-ES" dirty="0">
            <a:solidFill>
              <a:schemeClr val="dk1"/>
            </a:solidFill>
          </a:endParaRPr>
        </a:p>
      </dsp:txBody>
      <dsp:txXfrm rot="5400000">
        <a:off x="5297303" y="-4151413"/>
        <a:ext cx="1027084" cy="9409510"/>
      </dsp:txXfrm>
    </dsp:sp>
    <dsp:sp modelId="{B3B6951D-1B87-4B64-831E-486884A7210F}">
      <dsp:nvSpPr>
        <dsp:cNvPr id="5" name="Cheurón 4"/>
        <dsp:cNvSpPr/>
      </dsp:nvSpPr>
      <dsp:spPr bwMode="white">
        <a:xfrm rot="5400000">
          <a:off x="-237019" y="1622624"/>
          <a:ext cx="1580129" cy="1106090"/>
        </a:xfrm>
        <a:prstGeom prst="chevron">
          <a:avLst/>
        </a:prstGeom>
      </dsp:spPr>
      <dsp:style>
        <a:lnRef idx="2">
          <a:schemeClr val="accent1"/>
        </a:lnRef>
        <a:fillRef idx="1">
          <a:schemeClr val="accent1"/>
        </a:fillRef>
        <a:effectRef idx="0">
          <a:scrgbClr r="0" g="0" b="0"/>
        </a:effectRef>
        <a:fontRef idx="minor">
          <a:schemeClr val="lt1"/>
        </a:fontRef>
      </dsp:style>
      <dsp:txBody>
        <a:bodyPr rot="-5400000" lIns="17780" tIns="17780" rIns="17780" bIns="17780" anchor="ctr"/>
        <a:lstStyle>
          <a:lvl1pPr algn="ctr">
            <a:defRPr sz="2800"/>
          </a:lvl1pPr>
          <a:lvl2pPr marL="228600" indent="-228600" algn="ctr">
            <a:defRPr sz="2100"/>
          </a:lvl2pPr>
          <a:lvl3pPr marL="457200" indent="-228600" algn="ctr">
            <a:defRPr sz="2100"/>
          </a:lvl3pPr>
          <a:lvl4pPr marL="685800" indent="-228600" algn="ctr">
            <a:defRPr sz="2100"/>
          </a:lvl4pPr>
          <a:lvl5pPr marL="914400" indent="-228600" algn="ctr">
            <a:defRPr sz="2100"/>
          </a:lvl5pPr>
          <a:lvl6pPr marL="1143000" indent="-228600" algn="ctr">
            <a:defRPr sz="2100"/>
          </a:lvl6pPr>
          <a:lvl7pPr marL="1371600" indent="-228600" algn="ctr">
            <a:defRPr sz="2100"/>
          </a:lvl7pPr>
          <a:lvl8pPr marL="1600200" indent="-228600" algn="ctr">
            <a:defRPr sz="2100"/>
          </a:lvl8pPr>
          <a:lvl9pPr marL="1828800" indent="-228600" algn="ctr">
            <a:defRPr sz="2100"/>
          </a:lvl9pPr>
        </a:lstStyle>
        <a:p>
          <a:pPr lvl="0">
            <a:lnSpc>
              <a:spcPct val="100000"/>
            </a:lnSpc>
            <a:spcBef>
              <a:spcPct val="0"/>
            </a:spcBef>
            <a:spcAft>
              <a:spcPct val="35000"/>
            </a:spcAft>
          </a:pPr>
          <a:r>
            <a:rPr lang="es-ES" dirty="0" smtClean="0"/>
            <a:t>5-</a:t>
          </a:r>
          <a:endParaRPr lang="es-ES" dirty="0"/>
        </a:p>
      </dsp:txBody>
      <dsp:txXfrm rot="5400000">
        <a:off x="-237019" y="1622624"/>
        <a:ext cx="1580129" cy="1106090"/>
      </dsp:txXfrm>
    </dsp:sp>
    <dsp:sp modelId="{0EA32C5D-9BC6-4C7B-81F0-B4B577EE170F}">
      <dsp:nvSpPr>
        <dsp:cNvPr id="6" name="Redondear rectángulo de esquina del mismo lado 5"/>
        <dsp:cNvSpPr/>
      </dsp:nvSpPr>
      <dsp:spPr bwMode="white">
        <a:xfrm rot="5400000">
          <a:off x="5297303" y="-2805608"/>
          <a:ext cx="1027084" cy="9409510"/>
        </a:xfrm>
        <a:prstGeom prst="round2SameRect">
          <a:avLst/>
        </a:prstGeom>
      </dsp:spPr>
      <dsp:style>
        <a:lnRef idx="2">
          <a:schemeClr val="accent1"/>
        </a:lnRef>
        <a:fillRef idx="1">
          <a:schemeClr val="lt1">
            <a:alpha val="90000"/>
          </a:schemeClr>
        </a:fillRef>
        <a:effectRef idx="0">
          <a:scrgbClr r="0" g="0" b="0"/>
        </a:effectRef>
        <a:fontRef idx="minor"/>
      </dsp:style>
      <dsp:txBody>
        <a:bodyPr rot="-5400000" lIns="163576" tIns="14605" rIns="14605" bIns="14605" anchor="ctr"/>
        <a:lstStyle>
          <a:lvl1pPr algn="l">
            <a:defRPr sz="2300"/>
          </a:lvl1pPr>
          <a:lvl2pPr marL="228600" indent="-228600" algn="l">
            <a:defRPr sz="2300"/>
          </a:lvl2pPr>
          <a:lvl3pPr marL="457200" indent="-228600" algn="l">
            <a:defRPr sz="2300"/>
          </a:lvl3pPr>
          <a:lvl4pPr marL="685800" indent="-228600" algn="l">
            <a:defRPr sz="2300"/>
          </a:lvl4pPr>
          <a:lvl5pPr marL="914400" indent="-228600" algn="l">
            <a:defRPr sz="2300"/>
          </a:lvl5pPr>
          <a:lvl6pPr marL="1143000" indent="-228600" algn="l">
            <a:defRPr sz="2300"/>
          </a:lvl6pPr>
          <a:lvl7pPr marL="1371600" indent="-228600" algn="l">
            <a:defRPr sz="2300"/>
          </a:lvl7pPr>
          <a:lvl8pPr marL="1600200" indent="-228600" algn="l">
            <a:defRPr sz="2300"/>
          </a:lvl8pPr>
          <a:lvl9pPr marL="1828800" indent="-228600" algn="l">
            <a:defRPr sz="2300"/>
          </a:lvl9pPr>
        </a:lstStyle>
        <a:p>
          <a:pPr lvl="1">
            <a:lnSpc>
              <a:spcPct val="100000"/>
            </a:lnSpc>
            <a:spcBef>
              <a:spcPct val="0"/>
            </a:spcBef>
            <a:spcAft>
              <a:spcPct val="15000"/>
            </a:spcAft>
            <a:buChar char="•"/>
          </a:pPr>
          <a:r>
            <a:rPr lang="es-ES" dirty="0" err="1" smtClean="0">
              <a:solidFill>
                <a:schemeClr val="dk1"/>
              </a:solidFill>
            </a:rPr>
            <a:t>Formulá</a:t>
          </a:r>
          <a:r>
            <a:rPr lang="es-ES" dirty="0" smtClean="0">
              <a:solidFill>
                <a:schemeClr val="dk1"/>
              </a:solidFill>
            </a:rPr>
            <a:t> tu tesis en condicional. </a:t>
          </a:r>
          <a:endParaRPr lang="es-ES" dirty="0">
            <a:solidFill>
              <a:schemeClr val="dk1"/>
            </a:solidFill>
          </a:endParaRPr>
        </a:p>
        <a:p>
          <a:pPr lvl="1">
            <a:lnSpc>
              <a:spcPct val="100000"/>
            </a:lnSpc>
            <a:spcBef>
              <a:spcPct val="0"/>
            </a:spcBef>
            <a:spcAft>
              <a:spcPct val="15000"/>
            </a:spcAft>
            <a:buChar char="•"/>
          </a:pPr>
          <a:r>
            <a:rPr lang="es-ES" dirty="0" smtClean="0">
              <a:solidFill>
                <a:schemeClr val="dk1"/>
              </a:solidFill>
            </a:rPr>
            <a:t>Para ello, podés generar preguntas cuya respuesta se transformará en tesis. </a:t>
          </a:r>
          <a:endParaRPr lang="es-ES" dirty="0">
            <a:solidFill>
              <a:schemeClr val="dk1"/>
            </a:solidFill>
          </a:endParaRPr>
        </a:p>
      </dsp:txBody>
      <dsp:txXfrm rot="5400000">
        <a:off x="5297303" y="-2805608"/>
        <a:ext cx="1027084" cy="9409510"/>
      </dsp:txXfrm>
    </dsp:sp>
    <dsp:sp modelId="{C655AAE6-A536-4779-8B59-23D49D6B888A}">
      <dsp:nvSpPr>
        <dsp:cNvPr id="7" name="Cheurón 6"/>
        <dsp:cNvSpPr/>
      </dsp:nvSpPr>
      <dsp:spPr bwMode="white">
        <a:xfrm rot="5400000">
          <a:off x="-237019" y="3008228"/>
          <a:ext cx="1580129" cy="1106090"/>
        </a:xfrm>
        <a:prstGeom prst="chevron">
          <a:avLst/>
        </a:prstGeom>
      </dsp:spPr>
      <dsp:style>
        <a:lnRef idx="2">
          <a:schemeClr val="accent1"/>
        </a:lnRef>
        <a:fillRef idx="1">
          <a:schemeClr val="accent1"/>
        </a:fillRef>
        <a:effectRef idx="0">
          <a:scrgbClr r="0" g="0" b="0"/>
        </a:effectRef>
        <a:fontRef idx="minor">
          <a:schemeClr val="lt1"/>
        </a:fontRef>
      </dsp:style>
      <dsp:txBody>
        <a:bodyPr rot="-5400000" lIns="17780" tIns="17780" rIns="17780" bIns="17780" anchor="ctr"/>
        <a:lstStyle>
          <a:lvl1pPr algn="ctr">
            <a:defRPr sz="2800"/>
          </a:lvl1pPr>
          <a:lvl2pPr marL="228600" indent="-228600" algn="ctr">
            <a:defRPr sz="2100"/>
          </a:lvl2pPr>
          <a:lvl3pPr marL="457200" indent="-228600" algn="ctr">
            <a:defRPr sz="2100"/>
          </a:lvl3pPr>
          <a:lvl4pPr marL="685800" indent="-228600" algn="ctr">
            <a:defRPr sz="2100"/>
          </a:lvl4pPr>
          <a:lvl5pPr marL="914400" indent="-228600" algn="ctr">
            <a:defRPr sz="2100"/>
          </a:lvl5pPr>
          <a:lvl6pPr marL="1143000" indent="-228600" algn="ctr">
            <a:defRPr sz="2100"/>
          </a:lvl6pPr>
          <a:lvl7pPr marL="1371600" indent="-228600" algn="ctr">
            <a:defRPr sz="2100"/>
          </a:lvl7pPr>
          <a:lvl8pPr marL="1600200" indent="-228600" algn="ctr">
            <a:defRPr sz="2100"/>
          </a:lvl8pPr>
          <a:lvl9pPr marL="1828800" indent="-228600" algn="ctr">
            <a:defRPr sz="2100"/>
          </a:lvl9pPr>
        </a:lstStyle>
        <a:p>
          <a:pPr lvl="0">
            <a:lnSpc>
              <a:spcPct val="100000"/>
            </a:lnSpc>
            <a:spcBef>
              <a:spcPct val="0"/>
            </a:spcBef>
            <a:spcAft>
              <a:spcPct val="35000"/>
            </a:spcAft>
          </a:pPr>
          <a:r>
            <a:rPr lang="es-ES" dirty="0" smtClean="0"/>
            <a:t>6-</a:t>
          </a:r>
          <a:endParaRPr lang="es-ES" dirty="0"/>
        </a:p>
      </dsp:txBody>
      <dsp:txXfrm rot="5400000">
        <a:off x="-237019" y="3008228"/>
        <a:ext cx="1580129" cy="1106090"/>
      </dsp:txXfrm>
    </dsp:sp>
    <dsp:sp modelId="{6CC33F4D-F202-4E4A-93F7-080C027B1DFC}">
      <dsp:nvSpPr>
        <dsp:cNvPr id="8" name="Redondear rectángulo de esquina del mismo lado 7"/>
        <dsp:cNvSpPr/>
      </dsp:nvSpPr>
      <dsp:spPr bwMode="white">
        <a:xfrm rot="5400000">
          <a:off x="5297303" y="-1420004"/>
          <a:ext cx="1027084" cy="9409510"/>
        </a:xfrm>
        <a:prstGeom prst="round2SameRect">
          <a:avLst/>
        </a:prstGeom>
      </dsp:spPr>
      <dsp:style>
        <a:lnRef idx="2">
          <a:schemeClr val="accent1"/>
        </a:lnRef>
        <a:fillRef idx="1">
          <a:schemeClr val="lt1">
            <a:alpha val="90000"/>
          </a:schemeClr>
        </a:fillRef>
        <a:effectRef idx="0">
          <a:scrgbClr r="0" g="0" b="0"/>
        </a:effectRef>
        <a:fontRef idx="minor"/>
      </dsp:style>
      <dsp:txBody>
        <a:bodyPr rot="-5400000" lIns="163576" tIns="14605" rIns="14605" bIns="14605" anchor="ctr"/>
        <a:lstStyle>
          <a:lvl1pPr algn="l">
            <a:defRPr sz="2300"/>
          </a:lvl1pPr>
          <a:lvl2pPr marL="228600" indent="-228600" algn="l">
            <a:defRPr sz="2300"/>
          </a:lvl2pPr>
          <a:lvl3pPr marL="457200" indent="-228600" algn="l">
            <a:defRPr sz="2300"/>
          </a:lvl3pPr>
          <a:lvl4pPr marL="685800" indent="-228600" algn="l">
            <a:defRPr sz="2300"/>
          </a:lvl4pPr>
          <a:lvl5pPr marL="914400" indent="-228600" algn="l">
            <a:defRPr sz="2300"/>
          </a:lvl5pPr>
          <a:lvl6pPr marL="1143000" indent="-228600" algn="l">
            <a:defRPr sz="2300"/>
          </a:lvl6pPr>
          <a:lvl7pPr marL="1371600" indent="-228600" algn="l">
            <a:defRPr sz="2300"/>
          </a:lvl7pPr>
          <a:lvl8pPr marL="1600200" indent="-228600" algn="l">
            <a:defRPr sz="2300"/>
          </a:lvl8pPr>
          <a:lvl9pPr marL="1828800" indent="-228600" algn="l">
            <a:defRPr sz="2300"/>
          </a:lvl9pPr>
        </a:lstStyle>
        <a:p>
          <a:pPr lvl="1">
            <a:lnSpc>
              <a:spcPct val="100000"/>
            </a:lnSpc>
            <a:spcBef>
              <a:spcPct val="0"/>
            </a:spcBef>
            <a:spcAft>
              <a:spcPct val="15000"/>
            </a:spcAft>
            <a:buChar char="•"/>
          </a:pPr>
          <a:r>
            <a:rPr lang="es-ES" dirty="0" smtClean="0">
              <a:solidFill>
                <a:schemeClr val="dk1"/>
              </a:solidFill>
            </a:rPr>
            <a:t>Para decidir cómo seguir </a:t>
          </a:r>
          <a:r>
            <a:rPr lang="es-ES" dirty="0" err="1" smtClean="0">
              <a:solidFill>
                <a:schemeClr val="dk1"/>
              </a:solidFill>
            </a:rPr>
            <a:t>compará</a:t>
          </a:r>
          <a:r>
            <a:rPr lang="es-ES" dirty="0" smtClean="0">
              <a:solidFill>
                <a:schemeClr val="dk1"/>
              </a:solidFill>
            </a:rPr>
            <a:t> tu visión personal sobre el tema con la que tienen otros. </a:t>
          </a:r>
          <a:endParaRPr lang="es-ES" dirty="0">
            <a:solidFill>
              <a:schemeClr val="dk1"/>
            </a:solidFill>
          </a:endParaRPr>
        </a:p>
      </dsp:txBody>
      <dsp:txXfrm rot="5400000">
        <a:off x="5297303" y="-1420004"/>
        <a:ext cx="1027084" cy="9409510"/>
      </dsp:txXfrm>
    </dsp:sp>
  </dsp:spTree>
</dsp:drawing>
</file>

<file path=ppt/diagrams/drawing6.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upo 1"/>
      <dsp:cNvGrpSpPr/>
    </dsp:nvGrpSpPr>
    <dsp:grpSpPr>
      <a:xfrm>
        <a:off x="0" y="0"/>
        <a:ext cx="10515600" cy="4351338"/>
        <a:chOff x="0" y="0"/>
        <a:chExt cx="10515600" cy="4351338"/>
      </a:xfrm>
    </dsp:grpSpPr>
    <dsp:sp modelId="{7A6E3E65-05C9-4867-A2F2-73EE88C1437A}">
      <dsp:nvSpPr>
        <dsp:cNvPr id="3" name="Cheurón 2"/>
        <dsp:cNvSpPr/>
      </dsp:nvSpPr>
      <dsp:spPr bwMode="white">
        <a:xfrm rot="5400000">
          <a:off x="-237019" y="237019"/>
          <a:ext cx="1580129" cy="1106090"/>
        </a:xfrm>
        <a:prstGeom prst="chevron">
          <a:avLst/>
        </a:prstGeom>
      </dsp:spPr>
      <dsp:style>
        <a:lnRef idx="2">
          <a:schemeClr val="accent1"/>
        </a:lnRef>
        <a:fillRef idx="1">
          <a:schemeClr val="accent1"/>
        </a:fillRef>
        <a:effectRef idx="0">
          <a:scrgbClr r="0" g="0" b="0"/>
        </a:effectRef>
        <a:fontRef idx="minor">
          <a:schemeClr val="lt1"/>
        </a:fontRef>
      </dsp:style>
      <dsp:txBody>
        <a:bodyPr rot="-5400000" lIns="17780" tIns="17780" rIns="17780" bIns="17780" anchor="ctr"/>
        <a:lstStyle>
          <a:lvl1pPr algn="ctr">
            <a:defRPr sz="2800"/>
          </a:lvl1pPr>
          <a:lvl2pPr marL="228600" indent="-228600" algn="ctr">
            <a:defRPr sz="2100"/>
          </a:lvl2pPr>
          <a:lvl3pPr marL="457200" indent="-228600" algn="ctr">
            <a:defRPr sz="2100"/>
          </a:lvl3pPr>
          <a:lvl4pPr marL="685800" indent="-228600" algn="ctr">
            <a:defRPr sz="2100"/>
          </a:lvl4pPr>
          <a:lvl5pPr marL="914400" indent="-228600" algn="ctr">
            <a:defRPr sz="2100"/>
          </a:lvl5pPr>
          <a:lvl6pPr marL="1143000" indent="-228600" algn="ctr">
            <a:defRPr sz="2100"/>
          </a:lvl6pPr>
          <a:lvl7pPr marL="1371600" indent="-228600" algn="ctr">
            <a:defRPr sz="2100"/>
          </a:lvl7pPr>
          <a:lvl8pPr marL="1600200" indent="-228600" algn="ctr">
            <a:defRPr sz="2100"/>
          </a:lvl8pPr>
          <a:lvl9pPr marL="1828800" indent="-228600" algn="ctr">
            <a:defRPr sz="2100"/>
          </a:lvl9pPr>
        </a:lstStyle>
        <a:p>
          <a:pPr lvl="0">
            <a:lnSpc>
              <a:spcPct val="100000"/>
            </a:lnSpc>
            <a:spcBef>
              <a:spcPct val="0"/>
            </a:spcBef>
            <a:spcAft>
              <a:spcPct val="35000"/>
            </a:spcAft>
          </a:pPr>
          <a:r>
            <a:rPr lang="es-ES" dirty="0" smtClean="0"/>
            <a:t>7-</a:t>
          </a:r>
          <a:endParaRPr lang="es-ES" dirty="0"/>
        </a:p>
      </dsp:txBody>
      <dsp:txXfrm rot="5400000">
        <a:off x="-237019" y="237019"/>
        <a:ext cx="1580129" cy="1106090"/>
      </dsp:txXfrm>
    </dsp:sp>
    <dsp:sp modelId="{7886FEBD-5866-41C6-A436-443DCC58032E}">
      <dsp:nvSpPr>
        <dsp:cNvPr id="4" name="Redondear rectángulo de esquina del mismo lado 3"/>
        <dsp:cNvSpPr/>
      </dsp:nvSpPr>
      <dsp:spPr bwMode="white">
        <a:xfrm rot="5400000">
          <a:off x="5297303" y="-4191213"/>
          <a:ext cx="1027084" cy="9409510"/>
        </a:xfrm>
        <a:prstGeom prst="round2SameRect">
          <a:avLst/>
        </a:prstGeom>
      </dsp:spPr>
      <dsp:style>
        <a:lnRef idx="2">
          <a:schemeClr val="accent1"/>
        </a:lnRef>
        <a:fillRef idx="1">
          <a:schemeClr val="lt1">
            <a:alpha val="90000"/>
          </a:schemeClr>
        </a:fillRef>
        <a:effectRef idx="0">
          <a:scrgbClr r="0" g="0" b="0"/>
        </a:effectRef>
        <a:fontRef idx="minor"/>
      </dsp:style>
      <dsp:txBody>
        <a:bodyPr rot="-5400000" lIns="135128" tIns="12065" rIns="12065" bIns="12065" anchor="ctr"/>
        <a:lstStyle>
          <a:lvl1pPr algn="l">
            <a:defRPr sz="1900"/>
          </a:lvl1pPr>
          <a:lvl2pPr marL="171450" indent="-171450" algn="l">
            <a:defRPr sz="1900"/>
          </a:lvl2pPr>
          <a:lvl3pPr marL="342900" indent="-171450" algn="l">
            <a:defRPr sz="1900"/>
          </a:lvl3pPr>
          <a:lvl4pPr marL="514350" indent="-171450" algn="l">
            <a:defRPr sz="1900"/>
          </a:lvl4pPr>
          <a:lvl5pPr marL="685800" indent="-171450" algn="l">
            <a:defRPr sz="1900"/>
          </a:lvl5pPr>
          <a:lvl6pPr marL="857250" indent="-171450" algn="l">
            <a:defRPr sz="1900"/>
          </a:lvl6pPr>
          <a:lvl7pPr marL="1028700" indent="-171450" algn="l">
            <a:defRPr sz="1900"/>
          </a:lvl7pPr>
          <a:lvl8pPr marL="1200150" indent="-171450" algn="l">
            <a:defRPr sz="1900"/>
          </a:lvl8pPr>
          <a:lvl9pPr marL="1371600" indent="-171450" algn="l">
            <a:defRPr sz="1900"/>
          </a:lvl9pPr>
        </a:lstStyle>
        <a:p>
          <a:pPr lvl="1">
            <a:lnSpc>
              <a:spcPct val="100000"/>
            </a:lnSpc>
            <a:spcBef>
              <a:spcPct val="0"/>
            </a:spcBef>
            <a:spcAft>
              <a:spcPct val="15000"/>
            </a:spcAft>
            <a:buChar char="•"/>
          </a:pPr>
          <a:r>
            <a:rPr lang="es-ES" dirty="0" smtClean="0">
              <a:solidFill>
                <a:schemeClr val="dk1"/>
              </a:solidFill>
            </a:rPr>
            <a:t>A partir del párrafo introductorio y del párrafo donde presentás tu tesis, podés planificar el desarrollo de tu texto. Exponé las razones que sostienen tu opinión y </a:t>
          </a:r>
          <a:r>
            <a:rPr lang="es-ES" dirty="0" err="1" smtClean="0">
              <a:solidFill>
                <a:schemeClr val="dk1"/>
              </a:solidFill>
            </a:rPr>
            <a:t>anticipá</a:t>
          </a:r>
          <a:r>
            <a:rPr lang="es-ES" dirty="0" smtClean="0">
              <a:solidFill>
                <a:schemeClr val="dk1"/>
              </a:solidFill>
            </a:rPr>
            <a:t> razones opuestas. </a:t>
          </a:r>
          <a:endParaRPr lang="es-ES" dirty="0">
            <a:solidFill>
              <a:schemeClr val="dk1"/>
            </a:solidFill>
          </a:endParaRPr>
        </a:p>
      </dsp:txBody>
      <dsp:txXfrm rot="5400000">
        <a:off x="5297303" y="-4191213"/>
        <a:ext cx="1027084" cy="9409510"/>
      </dsp:txXfrm>
    </dsp:sp>
    <dsp:sp modelId="{79273873-8CE3-4741-A3BE-1AA14FFD9EEA}">
      <dsp:nvSpPr>
        <dsp:cNvPr id="5" name="Cheurón 4"/>
        <dsp:cNvSpPr/>
      </dsp:nvSpPr>
      <dsp:spPr bwMode="white">
        <a:xfrm rot="5400000">
          <a:off x="-237019" y="1622624"/>
          <a:ext cx="1580129" cy="1106090"/>
        </a:xfrm>
        <a:prstGeom prst="chevron">
          <a:avLst/>
        </a:prstGeom>
      </dsp:spPr>
      <dsp:style>
        <a:lnRef idx="2">
          <a:schemeClr val="accent1"/>
        </a:lnRef>
        <a:fillRef idx="1">
          <a:schemeClr val="accent1"/>
        </a:fillRef>
        <a:effectRef idx="0">
          <a:scrgbClr r="0" g="0" b="0"/>
        </a:effectRef>
        <a:fontRef idx="minor">
          <a:schemeClr val="lt1"/>
        </a:fontRef>
      </dsp:style>
      <dsp:txBody>
        <a:bodyPr rot="-5400000" lIns="17780" tIns="17780" rIns="17780" bIns="17780" anchor="ctr"/>
        <a:lstStyle>
          <a:lvl1pPr algn="ctr">
            <a:defRPr sz="2800"/>
          </a:lvl1pPr>
          <a:lvl2pPr marL="228600" indent="-228600" algn="ctr">
            <a:defRPr sz="2100"/>
          </a:lvl2pPr>
          <a:lvl3pPr marL="457200" indent="-228600" algn="ctr">
            <a:defRPr sz="2100"/>
          </a:lvl3pPr>
          <a:lvl4pPr marL="685800" indent="-228600" algn="ctr">
            <a:defRPr sz="2100"/>
          </a:lvl4pPr>
          <a:lvl5pPr marL="914400" indent="-228600" algn="ctr">
            <a:defRPr sz="2100"/>
          </a:lvl5pPr>
          <a:lvl6pPr marL="1143000" indent="-228600" algn="ctr">
            <a:defRPr sz="2100"/>
          </a:lvl6pPr>
          <a:lvl7pPr marL="1371600" indent="-228600" algn="ctr">
            <a:defRPr sz="2100"/>
          </a:lvl7pPr>
          <a:lvl8pPr marL="1600200" indent="-228600" algn="ctr">
            <a:defRPr sz="2100"/>
          </a:lvl8pPr>
          <a:lvl9pPr marL="1828800" indent="-228600" algn="ctr">
            <a:defRPr sz="2100"/>
          </a:lvl9pPr>
        </a:lstStyle>
        <a:p>
          <a:pPr lvl="0">
            <a:lnSpc>
              <a:spcPct val="100000"/>
            </a:lnSpc>
            <a:spcBef>
              <a:spcPct val="0"/>
            </a:spcBef>
            <a:spcAft>
              <a:spcPct val="35000"/>
            </a:spcAft>
          </a:pPr>
          <a:r>
            <a:rPr lang="es-ES" dirty="0" smtClean="0"/>
            <a:t>8-</a:t>
          </a:r>
          <a:endParaRPr lang="es-ES" dirty="0"/>
        </a:p>
      </dsp:txBody>
      <dsp:txXfrm rot="5400000">
        <a:off x="-237019" y="1622624"/>
        <a:ext cx="1580129" cy="1106090"/>
      </dsp:txXfrm>
    </dsp:sp>
    <dsp:sp modelId="{E335A5A3-B92B-44AC-80B4-70F948947225}">
      <dsp:nvSpPr>
        <dsp:cNvPr id="6" name="Redondear rectángulo de esquina del mismo lado 5"/>
        <dsp:cNvSpPr/>
      </dsp:nvSpPr>
      <dsp:spPr bwMode="white">
        <a:xfrm rot="5400000">
          <a:off x="5297303" y="-2805608"/>
          <a:ext cx="1027084" cy="9409510"/>
        </a:xfrm>
        <a:prstGeom prst="round2SameRect">
          <a:avLst/>
        </a:prstGeom>
      </dsp:spPr>
      <dsp:style>
        <a:lnRef idx="2">
          <a:schemeClr val="accent1"/>
        </a:lnRef>
        <a:fillRef idx="1">
          <a:schemeClr val="lt1">
            <a:alpha val="90000"/>
          </a:schemeClr>
        </a:fillRef>
        <a:effectRef idx="0">
          <a:scrgbClr r="0" g="0" b="0"/>
        </a:effectRef>
        <a:fontRef idx="minor"/>
      </dsp:style>
      <dsp:txBody>
        <a:bodyPr rot="-5400000" lIns="135128" tIns="12065" rIns="12065" bIns="12065" anchor="ctr"/>
        <a:lstStyle>
          <a:lvl1pPr algn="l">
            <a:defRPr sz="1900"/>
          </a:lvl1pPr>
          <a:lvl2pPr marL="171450" indent="-171450" algn="l">
            <a:defRPr sz="1900"/>
          </a:lvl2pPr>
          <a:lvl3pPr marL="342900" indent="-171450" algn="l">
            <a:defRPr sz="1900"/>
          </a:lvl3pPr>
          <a:lvl4pPr marL="514350" indent="-171450" algn="l">
            <a:defRPr sz="1900"/>
          </a:lvl4pPr>
          <a:lvl5pPr marL="685800" indent="-171450" algn="l">
            <a:defRPr sz="1900"/>
          </a:lvl5pPr>
          <a:lvl6pPr marL="857250" indent="-171450" algn="l">
            <a:defRPr sz="1900"/>
          </a:lvl6pPr>
          <a:lvl7pPr marL="1028700" indent="-171450" algn="l">
            <a:defRPr sz="1900"/>
          </a:lvl7pPr>
          <a:lvl8pPr marL="1200150" indent="-171450" algn="l">
            <a:defRPr sz="1900"/>
          </a:lvl8pPr>
          <a:lvl9pPr marL="1371600" indent="-171450" algn="l">
            <a:defRPr sz="1900"/>
          </a:lvl9pPr>
        </a:lstStyle>
        <a:p>
          <a:pPr lvl="1">
            <a:lnSpc>
              <a:spcPct val="100000"/>
            </a:lnSpc>
            <a:spcBef>
              <a:spcPct val="0"/>
            </a:spcBef>
            <a:spcAft>
              <a:spcPct val="15000"/>
            </a:spcAft>
            <a:buChar char="•"/>
          </a:pPr>
          <a:r>
            <a:rPr lang="es-ES" dirty="0" smtClean="0">
              <a:solidFill>
                <a:schemeClr val="dk1"/>
              </a:solidFill>
            </a:rPr>
            <a:t>Para el cierre, resumí en un párrafo aquello que </a:t>
          </a:r>
          <a:r>
            <a:rPr lang="es-ES" dirty="0" err="1" smtClean="0">
              <a:solidFill>
                <a:schemeClr val="dk1"/>
              </a:solidFill>
            </a:rPr>
            <a:t>sostenés</a:t>
          </a:r>
          <a:r>
            <a:rPr lang="es-ES" dirty="0" smtClean="0">
              <a:solidFill>
                <a:schemeClr val="dk1"/>
              </a:solidFill>
            </a:rPr>
            <a:t> y </a:t>
          </a:r>
          <a:r>
            <a:rPr lang="es-ES" dirty="0" err="1" smtClean="0">
              <a:solidFill>
                <a:schemeClr val="dk1"/>
              </a:solidFill>
            </a:rPr>
            <a:t>defendés</a:t>
          </a:r>
          <a:r>
            <a:rPr lang="es-ES" dirty="0" smtClean="0">
              <a:solidFill>
                <a:schemeClr val="dk1"/>
              </a:solidFill>
            </a:rPr>
            <a:t> en tu texto. </a:t>
          </a:r>
          <a:endParaRPr lang="es-ES">
            <a:solidFill>
              <a:schemeClr val="dk1"/>
            </a:solidFill>
          </a:endParaRPr>
        </a:p>
      </dsp:txBody>
      <dsp:txXfrm rot="5400000">
        <a:off x="5297303" y="-2805608"/>
        <a:ext cx="1027084" cy="9409510"/>
      </dsp:txXfrm>
    </dsp:sp>
    <dsp:sp modelId="{48BCFBB7-7CD9-468B-BE82-5C65C1D256CB}">
      <dsp:nvSpPr>
        <dsp:cNvPr id="7" name="Cheurón 6"/>
        <dsp:cNvSpPr/>
      </dsp:nvSpPr>
      <dsp:spPr bwMode="white">
        <a:xfrm rot="5400000">
          <a:off x="-237019" y="3008228"/>
          <a:ext cx="1580129" cy="1106090"/>
        </a:xfrm>
        <a:prstGeom prst="chevron">
          <a:avLst/>
        </a:prstGeom>
      </dsp:spPr>
      <dsp:style>
        <a:lnRef idx="2">
          <a:schemeClr val="accent1"/>
        </a:lnRef>
        <a:fillRef idx="1">
          <a:schemeClr val="accent1"/>
        </a:fillRef>
        <a:effectRef idx="0">
          <a:scrgbClr r="0" g="0" b="0"/>
        </a:effectRef>
        <a:fontRef idx="minor">
          <a:schemeClr val="lt1"/>
        </a:fontRef>
      </dsp:style>
      <dsp:txBody>
        <a:bodyPr rot="-5400000" lIns="17780" tIns="17780" rIns="17780" bIns="17780" anchor="ctr"/>
        <a:lstStyle>
          <a:lvl1pPr algn="ctr">
            <a:defRPr sz="2800"/>
          </a:lvl1pPr>
          <a:lvl2pPr marL="228600" indent="-228600" algn="ctr">
            <a:defRPr sz="2100"/>
          </a:lvl2pPr>
          <a:lvl3pPr marL="457200" indent="-228600" algn="ctr">
            <a:defRPr sz="2100"/>
          </a:lvl3pPr>
          <a:lvl4pPr marL="685800" indent="-228600" algn="ctr">
            <a:defRPr sz="2100"/>
          </a:lvl4pPr>
          <a:lvl5pPr marL="914400" indent="-228600" algn="ctr">
            <a:defRPr sz="2100"/>
          </a:lvl5pPr>
          <a:lvl6pPr marL="1143000" indent="-228600" algn="ctr">
            <a:defRPr sz="2100"/>
          </a:lvl6pPr>
          <a:lvl7pPr marL="1371600" indent="-228600" algn="ctr">
            <a:defRPr sz="2100"/>
          </a:lvl7pPr>
          <a:lvl8pPr marL="1600200" indent="-228600" algn="ctr">
            <a:defRPr sz="2100"/>
          </a:lvl8pPr>
          <a:lvl9pPr marL="1828800" indent="-228600" algn="ctr">
            <a:defRPr sz="2100"/>
          </a:lvl9pPr>
        </a:lstStyle>
        <a:p>
          <a:pPr lvl="0">
            <a:lnSpc>
              <a:spcPct val="100000"/>
            </a:lnSpc>
            <a:spcBef>
              <a:spcPct val="0"/>
            </a:spcBef>
            <a:spcAft>
              <a:spcPct val="35000"/>
            </a:spcAft>
          </a:pPr>
          <a:r>
            <a:rPr lang="es-ES" dirty="0" smtClean="0"/>
            <a:t>9-</a:t>
          </a:r>
          <a:endParaRPr lang="es-ES" dirty="0"/>
        </a:p>
      </dsp:txBody>
      <dsp:txXfrm rot="5400000">
        <a:off x="-237019" y="3008228"/>
        <a:ext cx="1580129" cy="1106090"/>
      </dsp:txXfrm>
    </dsp:sp>
    <dsp:sp modelId="{0DA72975-9A67-442D-B249-294416C2B3D7}">
      <dsp:nvSpPr>
        <dsp:cNvPr id="8" name="Redondear rectángulo de esquina del mismo lado 7"/>
        <dsp:cNvSpPr/>
      </dsp:nvSpPr>
      <dsp:spPr bwMode="white">
        <a:xfrm rot="5400000">
          <a:off x="5297303" y="-1420004"/>
          <a:ext cx="1027084" cy="9409510"/>
        </a:xfrm>
        <a:prstGeom prst="round2SameRect">
          <a:avLst/>
        </a:prstGeom>
      </dsp:spPr>
      <dsp:style>
        <a:lnRef idx="2">
          <a:schemeClr val="accent1"/>
        </a:lnRef>
        <a:fillRef idx="1">
          <a:schemeClr val="lt1">
            <a:alpha val="90000"/>
          </a:schemeClr>
        </a:fillRef>
        <a:effectRef idx="0">
          <a:scrgbClr r="0" g="0" b="0"/>
        </a:effectRef>
        <a:fontRef idx="minor"/>
      </dsp:style>
      <dsp:txBody>
        <a:bodyPr rot="-5400000" lIns="135128" tIns="12065" rIns="12065" bIns="12065" anchor="ctr"/>
        <a:lstStyle>
          <a:lvl1pPr algn="l">
            <a:defRPr sz="1900"/>
          </a:lvl1pPr>
          <a:lvl2pPr marL="171450" indent="-171450" algn="l">
            <a:defRPr sz="1900"/>
          </a:lvl2pPr>
          <a:lvl3pPr marL="342900" indent="-171450" algn="l">
            <a:defRPr sz="1900"/>
          </a:lvl3pPr>
          <a:lvl4pPr marL="514350" indent="-171450" algn="l">
            <a:defRPr sz="1900"/>
          </a:lvl4pPr>
          <a:lvl5pPr marL="685800" indent="-171450" algn="l">
            <a:defRPr sz="1900"/>
          </a:lvl5pPr>
          <a:lvl6pPr marL="857250" indent="-171450" algn="l">
            <a:defRPr sz="1900"/>
          </a:lvl6pPr>
          <a:lvl7pPr marL="1028700" indent="-171450" algn="l">
            <a:defRPr sz="1900"/>
          </a:lvl7pPr>
          <a:lvl8pPr marL="1200150" indent="-171450" algn="l">
            <a:defRPr sz="1900"/>
          </a:lvl8pPr>
          <a:lvl9pPr marL="1371600" indent="-171450" algn="l">
            <a:defRPr sz="1900"/>
          </a:lvl9pPr>
        </a:lstStyle>
        <a:p>
          <a:pPr lvl="1">
            <a:lnSpc>
              <a:spcPct val="100000"/>
            </a:lnSpc>
            <a:spcBef>
              <a:spcPct val="0"/>
            </a:spcBef>
            <a:spcAft>
              <a:spcPct val="15000"/>
            </a:spcAft>
            <a:buChar char="•"/>
          </a:pPr>
          <a:r>
            <a:rPr lang="es-ES" dirty="0" err="1" smtClean="0">
              <a:solidFill>
                <a:schemeClr val="dk1"/>
              </a:solidFill>
            </a:rPr>
            <a:t>Ponele</a:t>
          </a:r>
          <a:r>
            <a:rPr lang="es-ES" dirty="0" smtClean="0">
              <a:solidFill>
                <a:schemeClr val="dk1"/>
              </a:solidFill>
            </a:rPr>
            <a:t> título. </a:t>
          </a:r>
          <a:endParaRPr lang="es-ES" dirty="0">
            <a:solidFill>
              <a:schemeClr val="dk1"/>
            </a:solidFill>
          </a:endParaRPr>
        </a:p>
      </dsp:txBody>
      <dsp:txXfrm rot="5400000">
        <a:off x="5297303" y="-1420004"/>
        <a:ext cx="1027084" cy="9409510"/>
      </dsp:txXfrm>
    </dsp:sp>
  </dsp:spTree>
</dsp:drawing>
</file>

<file path=ppt/diagrams/drawing7.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upo 1"/>
      <dsp:cNvGrpSpPr/>
    </dsp:nvGrpSpPr>
    <dsp:grpSpPr>
      <a:xfrm>
        <a:off x="0" y="0"/>
        <a:ext cx="11192691" cy="4844552"/>
        <a:chOff x="0" y="0"/>
        <a:chExt cx="11192691" cy="4844552"/>
      </a:xfrm>
    </dsp:grpSpPr>
    <dsp:sp modelId="{1C35C00B-7F02-4463-8E2B-05AA790B9691}">
      <dsp:nvSpPr>
        <dsp:cNvPr id="3" name="Cheurón 2"/>
        <dsp:cNvSpPr/>
      </dsp:nvSpPr>
      <dsp:spPr bwMode="white">
        <a:xfrm rot="5400000">
          <a:off x="-261505" y="261505"/>
          <a:ext cx="1743364" cy="1220355"/>
        </a:xfrm>
        <a:prstGeom prst="chevron">
          <a:avLst/>
        </a:prstGeom>
      </dsp:spPr>
      <dsp:style>
        <a:lnRef idx="2">
          <a:schemeClr val="accent1"/>
        </a:lnRef>
        <a:fillRef idx="1">
          <a:schemeClr val="accent1"/>
        </a:fillRef>
        <a:effectRef idx="0">
          <a:scrgbClr r="0" g="0" b="0"/>
        </a:effectRef>
        <a:fontRef idx="minor">
          <a:schemeClr val="lt1"/>
        </a:fontRef>
      </dsp:style>
      <dsp:txBody>
        <a:bodyPr rot="-5400000" lIns="19685" tIns="19685" rIns="19685" bIns="19685" anchor="ctr"/>
        <a:lstStyle>
          <a:lvl1pPr algn="ctr">
            <a:defRPr sz="3100"/>
          </a:lvl1pPr>
          <a:lvl2pPr marL="228600" indent="-228600" algn="ctr">
            <a:defRPr sz="2400"/>
          </a:lvl2pPr>
          <a:lvl3pPr marL="457200" indent="-228600" algn="ctr">
            <a:defRPr sz="2400"/>
          </a:lvl3pPr>
          <a:lvl4pPr marL="685800" indent="-228600" algn="ctr">
            <a:defRPr sz="2400"/>
          </a:lvl4pPr>
          <a:lvl5pPr marL="914400" indent="-228600" algn="ctr">
            <a:defRPr sz="2400"/>
          </a:lvl5pPr>
          <a:lvl6pPr marL="1143000" indent="-228600" algn="ctr">
            <a:defRPr sz="2400"/>
          </a:lvl6pPr>
          <a:lvl7pPr marL="1371600" indent="-228600" algn="ctr">
            <a:defRPr sz="2400"/>
          </a:lvl7pPr>
          <a:lvl8pPr marL="1600200" indent="-228600" algn="ctr">
            <a:defRPr sz="2400"/>
          </a:lvl8pPr>
          <a:lvl9pPr marL="1828800" indent="-228600" algn="ctr">
            <a:defRPr sz="2400"/>
          </a:lvl9pPr>
        </a:lstStyle>
        <a:p>
          <a:pPr lvl="0">
            <a:lnSpc>
              <a:spcPct val="100000"/>
            </a:lnSpc>
            <a:spcBef>
              <a:spcPct val="0"/>
            </a:spcBef>
            <a:spcAft>
              <a:spcPct val="35000"/>
            </a:spcAft>
          </a:pPr>
          <a:r>
            <a:rPr lang="es-ES" dirty="0" smtClean="0"/>
            <a:t>10-</a:t>
          </a:r>
          <a:endParaRPr lang="es-ES" dirty="0"/>
        </a:p>
      </dsp:txBody>
      <dsp:txXfrm rot="5400000">
        <a:off x="-261505" y="261505"/>
        <a:ext cx="1743364" cy="1220355"/>
      </dsp:txXfrm>
    </dsp:sp>
    <dsp:sp modelId="{9D26E597-6690-499D-BA7F-99E62F7D0E59}">
      <dsp:nvSpPr>
        <dsp:cNvPr id="4" name="Redondear rectángulo de esquina del mismo lado 3"/>
        <dsp:cNvSpPr/>
      </dsp:nvSpPr>
      <dsp:spPr bwMode="white">
        <a:xfrm rot="5400000">
          <a:off x="5639930" y="-4419575"/>
          <a:ext cx="1133187" cy="9972336"/>
        </a:xfrm>
        <a:prstGeom prst="round2SameRect">
          <a:avLst/>
        </a:prstGeom>
      </dsp:spPr>
      <dsp:style>
        <a:lnRef idx="2">
          <a:schemeClr val="accent1"/>
        </a:lnRef>
        <a:fillRef idx="1">
          <a:schemeClr val="lt1">
            <a:alpha val="90000"/>
          </a:schemeClr>
        </a:fillRef>
        <a:effectRef idx="0">
          <a:scrgbClr r="0" g="0" b="0"/>
        </a:effectRef>
        <a:fontRef idx="minor"/>
      </dsp:style>
      <dsp:txBody>
        <a:bodyPr rot="-5400000" lIns="78232" tIns="6985" rIns="6985" bIns="6985" anchor="ctr"/>
        <a:lstStyle>
          <a:lvl1pPr algn="l">
            <a:defRPr sz="1100"/>
          </a:lvl1pPr>
          <a:lvl2pPr marL="57150" indent="-57150" algn="l">
            <a:defRPr sz="1100"/>
          </a:lvl2pPr>
          <a:lvl3pPr marL="114300" indent="-57150" algn="l">
            <a:defRPr sz="1100"/>
          </a:lvl3pPr>
          <a:lvl4pPr marL="171450" indent="-57150" algn="l">
            <a:defRPr sz="1100"/>
          </a:lvl4pPr>
          <a:lvl5pPr marL="228600" indent="-57150" algn="l">
            <a:defRPr sz="1100"/>
          </a:lvl5pPr>
          <a:lvl6pPr marL="285750" indent="-57150" algn="l">
            <a:defRPr sz="1100"/>
          </a:lvl6pPr>
          <a:lvl7pPr marL="342900" indent="-57150" algn="l">
            <a:defRPr sz="1100"/>
          </a:lvl7pPr>
          <a:lvl8pPr marL="400050" indent="-57150" algn="l">
            <a:defRPr sz="1100"/>
          </a:lvl8pPr>
          <a:lvl9pPr marL="457200" indent="-57150" algn="l">
            <a:defRPr sz="1100"/>
          </a:lvl9pPr>
        </a:lstStyle>
        <a:p>
          <a:pPr lvl="1">
            <a:lnSpc>
              <a:spcPct val="100000"/>
            </a:lnSpc>
            <a:spcBef>
              <a:spcPct val="0"/>
            </a:spcBef>
            <a:spcAft>
              <a:spcPct val="15000"/>
            </a:spcAft>
            <a:buChar char="•"/>
          </a:pPr>
          <a:r>
            <a:rPr lang="es-ES" dirty="0" err="1" smtClean="0">
              <a:solidFill>
                <a:schemeClr val="dk1"/>
              </a:solidFill>
            </a:rPr>
            <a:t>Pedile</a:t>
          </a:r>
          <a:r>
            <a:rPr lang="es-ES" dirty="0" smtClean="0">
              <a:solidFill>
                <a:schemeClr val="dk1"/>
              </a:solidFill>
            </a:rPr>
            <a:t> a otra persona que lea tu escrito y te diga si se entiende lo que </a:t>
          </a:r>
          <a:r>
            <a:rPr lang="es-ES" dirty="0" err="1" smtClean="0">
              <a:solidFill>
                <a:schemeClr val="dk1"/>
              </a:solidFill>
            </a:rPr>
            <a:t>pretendés</a:t>
          </a:r>
          <a:r>
            <a:rPr lang="es-ES" dirty="0" smtClean="0">
              <a:solidFill>
                <a:schemeClr val="dk1"/>
              </a:solidFill>
            </a:rPr>
            <a:t> decir. Es decir, </a:t>
          </a:r>
          <a:r>
            <a:rPr lang="es-ES" dirty="0" err="1" smtClean="0">
              <a:solidFill>
                <a:schemeClr val="dk1"/>
              </a:solidFill>
            </a:rPr>
            <a:t>chequeá</a:t>
          </a:r>
          <a:r>
            <a:rPr lang="es-ES" dirty="0" smtClean="0">
              <a:solidFill>
                <a:schemeClr val="dk1"/>
              </a:solidFill>
            </a:rPr>
            <a:t> la coherencia del texto. Después de esta “mirada externa”, hacé una revisión y corrección. </a:t>
          </a:r>
          <a:endParaRPr lang="es-ES" dirty="0">
            <a:solidFill>
              <a:schemeClr val="dk1"/>
            </a:solidFill>
          </a:endParaRPr>
        </a:p>
      </dsp:txBody>
      <dsp:txXfrm rot="5400000">
        <a:off x="5639930" y="-4419575"/>
        <a:ext cx="1133187" cy="9972336"/>
      </dsp:txXfrm>
    </dsp:sp>
    <dsp:sp modelId="{3DB7741F-F13B-4B83-9EC5-D6F84C28002E}">
      <dsp:nvSpPr>
        <dsp:cNvPr id="5" name="Cheurón 4"/>
        <dsp:cNvSpPr/>
      </dsp:nvSpPr>
      <dsp:spPr bwMode="white">
        <a:xfrm rot="5400000">
          <a:off x="-261505" y="1812099"/>
          <a:ext cx="1743364" cy="1220355"/>
        </a:xfrm>
        <a:prstGeom prst="chevron">
          <a:avLst/>
        </a:prstGeom>
      </dsp:spPr>
      <dsp:style>
        <a:lnRef idx="2">
          <a:schemeClr val="accent1"/>
        </a:lnRef>
        <a:fillRef idx="1">
          <a:schemeClr val="accent1"/>
        </a:fillRef>
        <a:effectRef idx="0">
          <a:scrgbClr r="0" g="0" b="0"/>
        </a:effectRef>
        <a:fontRef idx="minor">
          <a:schemeClr val="lt1"/>
        </a:fontRef>
      </dsp:style>
      <dsp:txBody>
        <a:bodyPr rot="-5400000" lIns="19685" tIns="19685" rIns="19685" bIns="19685" anchor="ctr"/>
        <a:lstStyle>
          <a:lvl1pPr algn="ctr">
            <a:defRPr sz="3100"/>
          </a:lvl1pPr>
          <a:lvl2pPr marL="228600" indent="-228600" algn="ctr">
            <a:defRPr sz="2400"/>
          </a:lvl2pPr>
          <a:lvl3pPr marL="457200" indent="-228600" algn="ctr">
            <a:defRPr sz="2400"/>
          </a:lvl3pPr>
          <a:lvl4pPr marL="685800" indent="-228600" algn="ctr">
            <a:defRPr sz="2400"/>
          </a:lvl4pPr>
          <a:lvl5pPr marL="914400" indent="-228600" algn="ctr">
            <a:defRPr sz="2400"/>
          </a:lvl5pPr>
          <a:lvl6pPr marL="1143000" indent="-228600" algn="ctr">
            <a:defRPr sz="2400"/>
          </a:lvl6pPr>
          <a:lvl7pPr marL="1371600" indent="-228600" algn="ctr">
            <a:defRPr sz="2400"/>
          </a:lvl7pPr>
          <a:lvl8pPr marL="1600200" indent="-228600" algn="ctr">
            <a:defRPr sz="2400"/>
          </a:lvl8pPr>
          <a:lvl9pPr marL="1828800" indent="-228600" algn="ctr">
            <a:defRPr sz="2400"/>
          </a:lvl9pPr>
        </a:lstStyle>
        <a:p>
          <a:pPr lvl="0">
            <a:lnSpc>
              <a:spcPct val="100000"/>
            </a:lnSpc>
            <a:spcBef>
              <a:spcPct val="0"/>
            </a:spcBef>
            <a:spcAft>
              <a:spcPct val="35000"/>
            </a:spcAft>
          </a:pPr>
          <a:r>
            <a:rPr lang="es-ES" dirty="0" smtClean="0"/>
            <a:t>11-</a:t>
          </a:r>
          <a:endParaRPr lang="es-ES" dirty="0"/>
        </a:p>
      </dsp:txBody>
      <dsp:txXfrm rot="5400000">
        <a:off x="-261505" y="1812099"/>
        <a:ext cx="1743364" cy="1220355"/>
      </dsp:txXfrm>
    </dsp:sp>
    <dsp:sp modelId="{B77B9892-DD94-47D5-960E-BE209ED632C1}">
      <dsp:nvSpPr>
        <dsp:cNvPr id="6" name="Redondear rectángulo de esquina del mismo lado 5"/>
        <dsp:cNvSpPr/>
      </dsp:nvSpPr>
      <dsp:spPr bwMode="white">
        <a:xfrm rot="5400000">
          <a:off x="5639930" y="-2868981"/>
          <a:ext cx="1133187" cy="9972336"/>
        </a:xfrm>
        <a:prstGeom prst="round2SameRect">
          <a:avLst/>
        </a:prstGeom>
      </dsp:spPr>
      <dsp:style>
        <a:lnRef idx="2">
          <a:schemeClr val="accent1"/>
        </a:lnRef>
        <a:fillRef idx="1">
          <a:schemeClr val="lt1">
            <a:alpha val="90000"/>
          </a:schemeClr>
        </a:fillRef>
        <a:effectRef idx="0">
          <a:scrgbClr r="0" g="0" b="0"/>
        </a:effectRef>
        <a:fontRef idx="minor"/>
      </dsp:style>
      <dsp:txBody>
        <a:bodyPr rot="-5400000" lIns="78232" tIns="6985" rIns="6985" bIns="6985" anchor="ctr"/>
        <a:lstStyle>
          <a:lvl1pPr algn="l">
            <a:defRPr sz="1100"/>
          </a:lvl1pPr>
          <a:lvl2pPr marL="57150" indent="-57150" algn="l">
            <a:defRPr sz="1100"/>
          </a:lvl2pPr>
          <a:lvl3pPr marL="114300" indent="-57150" algn="l">
            <a:defRPr sz="1100"/>
          </a:lvl3pPr>
          <a:lvl4pPr marL="171450" indent="-57150" algn="l">
            <a:defRPr sz="1100"/>
          </a:lvl4pPr>
          <a:lvl5pPr marL="228600" indent="-57150" algn="l">
            <a:defRPr sz="1100"/>
          </a:lvl5pPr>
          <a:lvl6pPr marL="285750" indent="-57150" algn="l">
            <a:defRPr sz="1100"/>
          </a:lvl6pPr>
          <a:lvl7pPr marL="342900" indent="-57150" algn="l">
            <a:defRPr sz="1100"/>
          </a:lvl7pPr>
          <a:lvl8pPr marL="400050" indent="-57150" algn="l">
            <a:defRPr sz="1100"/>
          </a:lvl8pPr>
          <a:lvl9pPr marL="457200" indent="-57150" algn="l">
            <a:defRPr sz="1100"/>
          </a:lvl9pPr>
        </a:lstStyle>
        <a:p>
          <a:pPr lvl="1">
            <a:lnSpc>
              <a:spcPct val="100000"/>
            </a:lnSpc>
            <a:spcBef>
              <a:spcPct val="0"/>
            </a:spcBef>
            <a:spcAft>
              <a:spcPct val="15000"/>
            </a:spcAft>
            <a:buChar char="•"/>
          </a:pPr>
          <a:r>
            <a:rPr lang="es-ES" dirty="0" smtClean="0">
              <a:solidFill>
                <a:schemeClr val="dk1"/>
              </a:solidFill>
            </a:rPr>
            <a:t>Antes de pasar en limpio tu última versión, </a:t>
          </a:r>
          <a:r>
            <a:rPr lang="es-ES" dirty="0" err="1" smtClean="0">
              <a:solidFill>
                <a:schemeClr val="dk1"/>
              </a:solidFill>
            </a:rPr>
            <a:t>revisá</a:t>
          </a:r>
          <a:r>
            <a:rPr lang="es-ES" dirty="0" smtClean="0">
              <a:solidFill>
                <a:schemeClr val="dk1"/>
              </a:solidFill>
            </a:rPr>
            <a:t> tu ensayo prestando atención a los aspectos que se listan a continuación: </a:t>
          </a:r>
          <a:endParaRPr lang="es-ES" dirty="0">
            <a:solidFill>
              <a:schemeClr val="dk1"/>
            </a:solidFill>
          </a:endParaRPr>
        </a:p>
      </dsp:txBody>
      <dsp:txXfrm rot="5400000">
        <a:off x="5639930" y="-2868981"/>
        <a:ext cx="1133187" cy="9972336"/>
      </dsp:txXfrm>
    </dsp:sp>
    <dsp:sp modelId="{E6CD3B9F-4D91-4127-834C-6A57BCE2B12C}">
      <dsp:nvSpPr>
        <dsp:cNvPr id="7" name="Cheurón 6"/>
        <dsp:cNvSpPr/>
      </dsp:nvSpPr>
      <dsp:spPr bwMode="white">
        <a:xfrm rot="5400000">
          <a:off x="-261505" y="3362692"/>
          <a:ext cx="1743364" cy="1220355"/>
        </a:xfrm>
        <a:prstGeom prst="chevron">
          <a:avLst/>
        </a:prstGeom>
      </dsp:spPr>
      <dsp:style>
        <a:lnRef idx="2">
          <a:schemeClr val="accent1"/>
        </a:lnRef>
        <a:fillRef idx="1">
          <a:schemeClr val="accent1"/>
        </a:fillRef>
        <a:effectRef idx="0">
          <a:scrgbClr r="0" g="0" b="0"/>
        </a:effectRef>
        <a:fontRef idx="minor">
          <a:schemeClr val="lt1"/>
        </a:fontRef>
      </dsp:style>
      <dsp:txBody>
        <a:bodyPr rot="-5400000" lIns="19685" tIns="19685" rIns="19685" bIns="19685" anchor="ctr"/>
        <a:lstStyle>
          <a:lvl1pPr algn="ctr">
            <a:defRPr sz="3100"/>
          </a:lvl1pPr>
          <a:lvl2pPr marL="228600" indent="-228600" algn="ctr">
            <a:defRPr sz="2400"/>
          </a:lvl2pPr>
          <a:lvl3pPr marL="457200" indent="-228600" algn="ctr">
            <a:defRPr sz="2400"/>
          </a:lvl3pPr>
          <a:lvl4pPr marL="685800" indent="-228600" algn="ctr">
            <a:defRPr sz="2400"/>
          </a:lvl4pPr>
          <a:lvl5pPr marL="914400" indent="-228600" algn="ctr">
            <a:defRPr sz="2400"/>
          </a:lvl5pPr>
          <a:lvl6pPr marL="1143000" indent="-228600" algn="ctr">
            <a:defRPr sz="2400"/>
          </a:lvl6pPr>
          <a:lvl7pPr marL="1371600" indent="-228600" algn="ctr">
            <a:defRPr sz="2400"/>
          </a:lvl7pPr>
          <a:lvl8pPr marL="1600200" indent="-228600" algn="ctr">
            <a:defRPr sz="2400"/>
          </a:lvl8pPr>
          <a:lvl9pPr marL="1828800" indent="-228600" algn="ctr">
            <a:defRPr sz="2400"/>
          </a:lvl9pPr>
        </a:lstStyle>
        <a:p>
          <a:pPr lvl="0">
            <a:lnSpc>
              <a:spcPct val="100000"/>
            </a:lnSpc>
            <a:spcBef>
              <a:spcPct val="0"/>
            </a:spcBef>
            <a:spcAft>
              <a:spcPct val="35000"/>
            </a:spcAft>
          </a:pPr>
          <a:endParaRPr lang="es-ES" dirty="0"/>
        </a:p>
      </dsp:txBody>
      <dsp:txXfrm rot="5400000">
        <a:off x="-261505" y="3362692"/>
        <a:ext cx="1743364" cy="1220355"/>
      </dsp:txXfrm>
    </dsp:sp>
    <dsp:sp modelId="{0968756C-9678-467F-A9B1-61A666425726}">
      <dsp:nvSpPr>
        <dsp:cNvPr id="8" name="Redondear rectángulo de esquina del mismo lado 7"/>
        <dsp:cNvSpPr/>
      </dsp:nvSpPr>
      <dsp:spPr bwMode="white">
        <a:xfrm rot="5400000">
          <a:off x="5639930" y="-1318387"/>
          <a:ext cx="1133187" cy="9972336"/>
        </a:xfrm>
        <a:prstGeom prst="round2SameRect">
          <a:avLst/>
        </a:prstGeom>
      </dsp:spPr>
      <dsp:style>
        <a:lnRef idx="2">
          <a:schemeClr val="accent1"/>
        </a:lnRef>
        <a:fillRef idx="1">
          <a:schemeClr val="lt1">
            <a:alpha val="90000"/>
          </a:schemeClr>
        </a:fillRef>
        <a:effectRef idx="0">
          <a:scrgbClr r="0" g="0" b="0"/>
        </a:effectRef>
        <a:fontRef idx="minor"/>
      </dsp:style>
      <dsp:txBody>
        <a:bodyPr rot="-5400000" lIns="78232" tIns="6985" rIns="6985" bIns="6985" anchor="ctr"/>
        <a:lstStyle>
          <a:lvl1pPr algn="l">
            <a:defRPr sz="1100"/>
          </a:lvl1pPr>
          <a:lvl2pPr marL="57150" indent="-57150" algn="l">
            <a:defRPr sz="1100"/>
          </a:lvl2pPr>
          <a:lvl3pPr marL="114300" indent="-57150" algn="l">
            <a:defRPr sz="1100"/>
          </a:lvl3pPr>
          <a:lvl4pPr marL="171450" indent="-57150" algn="l">
            <a:defRPr sz="1100"/>
          </a:lvl4pPr>
          <a:lvl5pPr marL="228600" indent="-57150" algn="l">
            <a:defRPr sz="1100"/>
          </a:lvl5pPr>
          <a:lvl6pPr marL="285750" indent="-57150" algn="l">
            <a:defRPr sz="1100"/>
          </a:lvl6pPr>
          <a:lvl7pPr marL="342900" indent="-57150" algn="l">
            <a:defRPr sz="1100"/>
          </a:lvl7pPr>
          <a:lvl8pPr marL="400050" indent="-57150" algn="l">
            <a:defRPr sz="1100"/>
          </a:lvl8pPr>
          <a:lvl9pPr marL="457200" indent="-57150" algn="l">
            <a:defRPr sz="1100"/>
          </a:lvl9pPr>
        </a:lstStyle>
        <a:p>
          <a:pPr lvl="1">
            <a:lnSpc>
              <a:spcPct val="100000"/>
            </a:lnSpc>
            <a:spcBef>
              <a:spcPct val="0"/>
            </a:spcBef>
            <a:spcAft>
              <a:spcPct val="15000"/>
            </a:spcAft>
            <a:buChar char="•"/>
          </a:pPr>
          <a:r>
            <a:rPr lang="es-ES" dirty="0" smtClean="0">
              <a:solidFill>
                <a:schemeClr val="dk1"/>
              </a:solidFill>
            </a:rPr>
            <a:t>Mantuviste un hilo conductor. </a:t>
          </a:r>
          <a:endParaRPr lang="es-ES" dirty="0">
            <a:solidFill>
              <a:schemeClr val="dk1"/>
            </a:solidFill>
          </a:endParaRPr>
        </a:p>
        <a:p>
          <a:pPr lvl="1">
            <a:lnSpc>
              <a:spcPct val="100000"/>
            </a:lnSpc>
            <a:spcBef>
              <a:spcPct val="0"/>
            </a:spcBef>
            <a:spcAft>
              <a:spcPct val="15000"/>
            </a:spcAft>
            <a:buChar char="•"/>
          </a:pPr>
          <a:r>
            <a:rPr lang="es-ES" dirty="0" smtClean="0">
              <a:solidFill>
                <a:schemeClr val="dk1"/>
              </a:solidFill>
            </a:rPr>
            <a:t>Las ideas expresadas resultan claras y la puntuación del texto colabora con la claridad de su exposición. </a:t>
          </a:r>
          <a:endParaRPr lang="es-ES" dirty="0">
            <a:solidFill>
              <a:schemeClr val="dk1"/>
            </a:solidFill>
          </a:endParaRPr>
        </a:p>
        <a:p>
          <a:pPr lvl="1">
            <a:lnSpc>
              <a:spcPct val="100000"/>
            </a:lnSpc>
            <a:spcBef>
              <a:spcPct val="0"/>
            </a:spcBef>
            <a:spcAft>
              <a:spcPct val="15000"/>
            </a:spcAft>
            <a:buChar char="•"/>
          </a:pPr>
          <a:r>
            <a:rPr lang="es-ES" dirty="0" smtClean="0">
              <a:solidFill>
                <a:schemeClr val="dk1"/>
              </a:solidFill>
            </a:rPr>
            <a:t>Lograste mantener un tono y sostener tu postura con razonamientos y buenos argumentos.</a:t>
          </a:r>
          <a:endParaRPr lang="es-ES" dirty="0">
            <a:solidFill>
              <a:schemeClr val="dk1"/>
            </a:solidFill>
          </a:endParaRPr>
        </a:p>
        <a:p>
          <a:pPr lvl="1">
            <a:lnSpc>
              <a:spcPct val="100000"/>
            </a:lnSpc>
            <a:spcBef>
              <a:spcPct val="0"/>
            </a:spcBef>
            <a:spcAft>
              <a:spcPct val="15000"/>
            </a:spcAft>
            <a:buChar char="•"/>
          </a:pPr>
          <a:r>
            <a:rPr lang="es-ES" dirty="0" smtClean="0">
              <a:solidFill>
                <a:schemeClr val="dk1"/>
              </a:solidFill>
            </a:rPr>
            <a:t>No hay errores gramaticales y ortográficos. </a:t>
          </a:r>
          <a:endParaRPr lang="es-ES" dirty="0">
            <a:solidFill>
              <a:schemeClr val="dk1"/>
            </a:solidFill>
          </a:endParaRPr>
        </a:p>
        <a:p>
          <a:pPr lvl="1">
            <a:lnSpc>
              <a:spcPct val="100000"/>
            </a:lnSpc>
            <a:spcBef>
              <a:spcPct val="0"/>
            </a:spcBef>
            <a:spcAft>
              <a:spcPct val="15000"/>
            </a:spcAft>
            <a:buChar char="•"/>
          </a:pPr>
          <a:endParaRPr lang="es-ES" dirty="0">
            <a:solidFill>
              <a:schemeClr val="dk1"/>
            </a:solidFill>
          </a:endParaRPr>
        </a:p>
      </dsp:txBody>
      <dsp:txXfrm rot="5400000">
        <a:off x="5639930" y="-1318387"/>
        <a:ext cx="1133187" cy="9972336"/>
      </dsp:txXfrm>
    </dsp:sp>
  </dsp:spTree>
</dsp:drawing>
</file>

<file path=ppt/diagrams/layout1.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stBulletLvl" val="2"/>
              <dgm:param type="txAnchorHorzCh" val="ctr"/>
              <dgm:param type="txAnchorVert" val="mid"/>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type="chevron" r:blip="" rot="90">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type="round2SameRect" r:blip="" rot="90">
                <dgm:adjLst/>
              </dgm:shape>
            </dgm:if>
            <dgm:else name="Name6">
              <dgm:alg type="tx">
                <dgm:param type="stBulletLvl" val="1"/>
                <dgm:param type="txAnchorVertCh" val="mid"/>
              </dgm:alg>
              <dgm:shape xmlns:r="http://schemas.openxmlformats.org/officeDocument/2006/relationships" type="round2SameRect" r:blip="" rot="-90">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type="chevron" r:blip="" rot="90">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type="round2SameRect" r:blip="" rot="90">
                <dgm:adjLst/>
              </dgm:shape>
            </dgm:if>
            <dgm:else name="Name6">
              <dgm:alg type="tx">
                <dgm:param type="stBulletLvl" val="1"/>
                <dgm:param type="txAnchorVertCh" val="mid"/>
              </dgm:alg>
              <dgm:shape xmlns:r="http://schemas.openxmlformats.org/officeDocument/2006/relationships" type="round2SameRect" r:blip="" rot="-90">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rSet qsTypeId="urn:microsoft.com/office/officeart/2005/8/quickstyle/simple5"/>
        </dgm:pt>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type="chevron" r:blip="" rot="90">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type="round2SameRect" r:blip="" rot="90">
                <dgm:adjLst/>
              </dgm:shape>
            </dgm:if>
            <dgm:else name="Name6">
              <dgm:alg type="tx">
                <dgm:param type="stBulletLvl" val="1"/>
                <dgm:param type="txAnchorVertCh" val="mid"/>
              </dgm:alg>
              <dgm:shape xmlns:r="http://schemas.openxmlformats.org/officeDocument/2006/relationships" type="round2SameRect" r:blip="" rot="-90">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type="chevron" r:blip="" rot="90">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type="round2SameRect" r:blip="" rot="90">
                <dgm:adjLst/>
              </dgm:shape>
            </dgm:if>
            <dgm:else name="Name6">
              <dgm:alg type="tx">
                <dgm:param type="stBulletLvl" val="1"/>
                <dgm:param type="txAnchorVertCh" val="mid"/>
              </dgm:alg>
              <dgm:shape xmlns:r="http://schemas.openxmlformats.org/officeDocument/2006/relationships" type="round2SameRect" r:blip="" rot="-90">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AR"/>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905CE6-939A-42EC-B5A6-77788F434193}" type="datetimeFigureOut">
              <a:rPr lang="es-AR" smtClean="0"/>
            </a:fld>
            <a:endParaRPr lang="es-AR"/>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AR"/>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Editar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s-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AR"/>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128E3E-9A62-41EE-9162-2344CC1EB925}" type="slidenum">
              <a:rPr lang="es-AR" smtClean="0"/>
            </a:fld>
            <a:endParaRPr lang="es-A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s-AR"/>
          </a:p>
        </p:txBody>
      </p:sp>
      <p:sp>
        <p:nvSpPr>
          <p:cNvPr id="4" name="Marcador de fecha 3"/>
          <p:cNvSpPr>
            <a:spLocks noGrp="1"/>
          </p:cNvSpPr>
          <p:nvPr>
            <p:ph type="dt" sz="half" idx="10"/>
          </p:nvPr>
        </p:nvSpPr>
        <p:spPr/>
        <p:txBody>
          <a:bodyPr/>
          <a:lstStyle/>
          <a:p>
            <a:fld id="{CB164ABA-A4A8-42B8-92C9-FA54392878F3}" type="datetimeFigureOut">
              <a:rPr lang="es-AR" smtClean="0"/>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163CF1B6-3BDA-485E-83BB-DDCDEB69ACBE}" type="slidenum">
              <a:rPr lang="es-AR" smtClean="0"/>
            </a:fld>
            <a:endParaRPr lang="es-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AR"/>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s-AR"/>
          </a:p>
        </p:txBody>
      </p:sp>
      <p:sp>
        <p:nvSpPr>
          <p:cNvPr id="4" name="Marcador de fecha 3"/>
          <p:cNvSpPr>
            <a:spLocks noGrp="1"/>
          </p:cNvSpPr>
          <p:nvPr>
            <p:ph type="dt" sz="half" idx="10"/>
          </p:nvPr>
        </p:nvSpPr>
        <p:spPr/>
        <p:txBody>
          <a:bodyPr/>
          <a:lstStyle/>
          <a:p>
            <a:fld id="{CB164ABA-A4A8-42B8-92C9-FA54392878F3}" type="datetimeFigureOut">
              <a:rPr lang="es-AR" smtClean="0"/>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163CF1B6-3BDA-485E-83BB-DDCDEB69ACBE}" type="slidenum">
              <a:rPr lang="es-AR" smtClean="0"/>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A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s-AR"/>
          </a:p>
        </p:txBody>
      </p:sp>
      <p:sp>
        <p:nvSpPr>
          <p:cNvPr id="4" name="Marcador de fecha 3"/>
          <p:cNvSpPr>
            <a:spLocks noGrp="1"/>
          </p:cNvSpPr>
          <p:nvPr>
            <p:ph type="dt" sz="half" idx="10"/>
          </p:nvPr>
        </p:nvSpPr>
        <p:spPr/>
        <p:txBody>
          <a:bodyPr/>
          <a:lstStyle/>
          <a:p>
            <a:fld id="{CB164ABA-A4A8-42B8-92C9-FA54392878F3}" type="datetimeFigureOut">
              <a:rPr lang="es-AR" smtClean="0"/>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163CF1B6-3BDA-485E-83BB-DDCDEB69ACBE}" type="slidenum">
              <a:rPr lang="es-AR" smtClean="0"/>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AR"/>
          </a:p>
        </p:txBody>
      </p:sp>
      <p:sp>
        <p:nvSpPr>
          <p:cNvPr id="3" name="Marcador de contenido 2"/>
          <p:cNvSpPr>
            <a:spLocks noGrp="1"/>
          </p:cNvSpPr>
          <p:nvPr>
            <p:ph idx="1"/>
          </p:nvPr>
        </p:nvSpPr>
        <p:spPr/>
        <p:txBody>
          <a:bodyPr/>
          <a:lstStyle/>
          <a:p>
            <a:pPr lvl="0"/>
            <a:r>
              <a:rPr lang="es-ES" smtClean="0"/>
              <a:t>Editar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s-AR"/>
          </a:p>
        </p:txBody>
      </p:sp>
      <p:sp>
        <p:nvSpPr>
          <p:cNvPr id="4" name="Marcador de fecha 3"/>
          <p:cNvSpPr>
            <a:spLocks noGrp="1"/>
          </p:cNvSpPr>
          <p:nvPr>
            <p:ph type="dt" sz="half" idx="10"/>
          </p:nvPr>
        </p:nvSpPr>
        <p:spPr/>
        <p:txBody>
          <a:bodyPr/>
          <a:lstStyle/>
          <a:p>
            <a:fld id="{CB164ABA-A4A8-42B8-92C9-FA54392878F3}" type="datetimeFigureOut">
              <a:rPr lang="es-AR" smtClean="0"/>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163CF1B6-3BDA-485E-83BB-DDCDEB69ACBE}" type="slidenum">
              <a:rPr lang="es-AR" smtClean="0"/>
            </a:fld>
            <a:endParaRPr lang="es-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A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endParaRPr lang="es-ES" smtClean="0"/>
          </a:p>
        </p:txBody>
      </p:sp>
      <p:sp>
        <p:nvSpPr>
          <p:cNvPr id="4" name="Marcador de fecha 3"/>
          <p:cNvSpPr>
            <a:spLocks noGrp="1"/>
          </p:cNvSpPr>
          <p:nvPr>
            <p:ph type="dt" sz="half" idx="10"/>
          </p:nvPr>
        </p:nvSpPr>
        <p:spPr/>
        <p:txBody>
          <a:bodyPr/>
          <a:lstStyle/>
          <a:p>
            <a:fld id="{CB164ABA-A4A8-42B8-92C9-FA54392878F3}" type="datetimeFigureOut">
              <a:rPr lang="es-AR" smtClean="0"/>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163CF1B6-3BDA-485E-83BB-DDCDEB69ACBE}" type="slidenum">
              <a:rPr lang="es-AR" smtClean="0"/>
            </a:fld>
            <a:endParaRPr lang="es-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AR"/>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s-AR"/>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s-AR"/>
          </a:p>
        </p:txBody>
      </p:sp>
      <p:sp>
        <p:nvSpPr>
          <p:cNvPr id="5" name="Marcador de fecha 4"/>
          <p:cNvSpPr>
            <a:spLocks noGrp="1"/>
          </p:cNvSpPr>
          <p:nvPr>
            <p:ph type="dt" sz="half" idx="10"/>
          </p:nvPr>
        </p:nvSpPr>
        <p:spPr/>
        <p:txBody>
          <a:bodyPr/>
          <a:lstStyle/>
          <a:p>
            <a:fld id="{CB164ABA-A4A8-42B8-92C9-FA54392878F3}" type="datetimeFigureOut">
              <a:rPr lang="es-AR" smtClean="0"/>
            </a:fld>
            <a:endParaRPr lang="es-AR"/>
          </a:p>
        </p:txBody>
      </p:sp>
      <p:sp>
        <p:nvSpPr>
          <p:cNvPr id="6" name="Marcador de pie de página 5"/>
          <p:cNvSpPr>
            <a:spLocks noGrp="1"/>
          </p:cNvSpPr>
          <p:nvPr>
            <p:ph type="ftr" sz="quarter" idx="11"/>
          </p:nvPr>
        </p:nvSpPr>
        <p:spPr/>
        <p:txBody>
          <a:bodyPr/>
          <a:lstStyle/>
          <a:p>
            <a:endParaRPr lang="es-AR"/>
          </a:p>
        </p:txBody>
      </p:sp>
      <p:sp>
        <p:nvSpPr>
          <p:cNvPr id="7" name="Marcador de número de diapositiva 6"/>
          <p:cNvSpPr>
            <a:spLocks noGrp="1"/>
          </p:cNvSpPr>
          <p:nvPr>
            <p:ph type="sldNum" sz="quarter" idx="12"/>
          </p:nvPr>
        </p:nvSpPr>
        <p:spPr/>
        <p:txBody>
          <a:bodyPr/>
          <a:lstStyle/>
          <a:p>
            <a:fld id="{163CF1B6-3BDA-485E-83BB-DDCDEB69ACBE}" type="slidenum">
              <a:rPr lang="es-AR" smtClean="0"/>
            </a:fld>
            <a:endParaRPr lang="es-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A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endParaRPr lang="es-ES" smtClean="0"/>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s-A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endParaRPr lang="es-ES" smtClean="0"/>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s-AR"/>
          </a:p>
        </p:txBody>
      </p:sp>
      <p:sp>
        <p:nvSpPr>
          <p:cNvPr id="7" name="Marcador de fecha 6"/>
          <p:cNvSpPr>
            <a:spLocks noGrp="1"/>
          </p:cNvSpPr>
          <p:nvPr>
            <p:ph type="dt" sz="half" idx="10"/>
          </p:nvPr>
        </p:nvSpPr>
        <p:spPr/>
        <p:txBody>
          <a:bodyPr/>
          <a:lstStyle/>
          <a:p>
            <a:fld id="{CB164ABA-A4A8-42B8-92C9-FA54392878F3}" type="datetimeFigureOut">
              <a:rPr lang="es-AR" smtClean="0"/>
            </a:fld>
            <a:endParaRPr lang="es-AR"/>
          </a:p>
        </p:txBody>
      </p:sp>
      <p:sp>
        <p:nvSpPr>
          <p:cNvPr id="8" name="Marcador de pie de página 7"/>
          <p:cNvSpPr>
            <a:spLocks noGrp="1"/>
          </p:cNvSpPr>
          <p:nvPr>
            <p:ph type="ftr" sz="quarter" idx="11"/>
          </p:nvPr>
        </p:nvSpPr>
        <p:spPr/>
        <p:txBody>
          <a:bodyPr/>
          <a:lstStyle/>
          <a:p>
            <a:endParaRPr lang="es-AR"/>
          </a:p>
        </p:txBody>
      </p:sp>
      <p:sp>
        <p:nvSpPr>
          <p:cNvPr id="9" name="Marcador de número de diapositiva 8"/>
          <p:cNvSpPr>
            <a:spLocks noGrp="1"/>
          </p:cNvSpPr>
          <p:nvPr>
            <p:ph type="sldNum" sz="quarter" idx="12"/>
          </p:nvPr>
        </p:nvSpPr>
        <p:spPr/>
        <p:txBody>
          <a:bodyPr/>
          <a:lstStyle/>
          <a:p>
            <a:fld id="{163CF1B6-3BDA-485E-83BB-DDCDEB69ACBE}" type="slidenum">
              <a:rPr lang="es-AR" smtClean="0"/>
            </a:fld>
            <a:endParaRPr lang="es-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AR"/>
          </a:p>
        </p:txBody>
      </p:sp>
      <p:sp>
        <p:nvSpPr>
          <p:cNvPr id="3" name="Marcador de fecha 2"/>
          <p:cNvSpPr>
            <a:spLocks noGrp="1"/>
          </p:cNvSpPr>
          <p:nvPr>
            <p:ph type="dt" sz="half" idx="10"/>
          </p:nvPr>
        </p:nvSpPr>
        <p:spPr/>
        <p:txBody>
          <a:bodyPr/>
          <a:lstStyle/>
          <a:p>
            <a:fld id="{CB164ABA-A4A8-42B8-92C9-FA54392878F3}" type="datetimeFigureOut">
              <a:rPr lang="es-AR" smtClean="0"/>
            </a:fld>
            <a:endParaRPr lang="es-AR"/>
          </a:p>
        </p:txBody>
      </p:sp>
      <p:sp>
        <p:nvSpPr>
          <p:cNvPr id="4" name="Marcador de pie de página 3"/>
          <p:cNvSpPr>
            <a:spLocks noGrp="1"/>
          </p:cNvSpPr>
          <p:nvPr>
            <p:ph type="ftr" sz="quarter" idx="11"/>
          </p:nvPr>
        </p:nvSpPr>
        <p:spPr/>
        <p:txBody>
          <a:bodyPr/>
          <a:lstStyle/>
          <a:p>
            <a:endParaRPr lang="es-AR"/>
          </a:p>
        </p:txBody>
      </p:sp>
      <p:sp>
        <p:nvSpPr>
          <p:cNvPr id="5" name="Marcador de número de diapositiva 4"/>
          <p:cNvSpPr>
            <a:spLocks noGrp="1"/>
          </p:cNvSpPr>
          <p:nvPr>
            <p:ph type="sldNum" sz="quarter" idx="12"/>
          </p:nvPr>
        </p:nvSpPr>
        <p:spPr/>
        <p:txBody>
          <a:bodyPr/>
          <a:lstStyle/>
          <a:p>
            <a:fld id="{163CF1B6-3BDA-485E-83BB-DDCDEB69ACBE}" type="slidenum">
              <a:rPr lang="es-AR" smtClean="0"/>
            </a:fld>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CB164ABA-A4A8-42B8-92C9-FA54392878F3}" type="datetimeFigureOut">
              <a:rPr lang="es-AR" smtClean="0"/>
            </a:fld>
            <a:endParaRPr lang="es-AR"/>
          </a:p>
        </p:txBody>
      </p:sp>
      <p:sp>
        <p:nvSpPr>
          <p:cNvPr id="3" name="Marcador de pie de página 2"/>
          <p:cNvSpPr>
            <a:spLocks noGrp="1"/>
          </p:cNvSpPr>
          <p:nvPr>
            <p:ph type="ftr" sz="quarter" idx="11"/>
          </p:nvPr>
        </p:nvSpPr>
        <p:spPr/>
        <p:txBody>
          <a:bodyPr/>
          <a:lstStyle/>
          <a:p>
            <a:endParaRPr lang="es-AR"/>
          </a:p>
        </p:txBody>
      </p:sp>
      <p:sp>
        <p:nvSpPr>
          <p:cNvPr id="4" name="Marcador de número de diapositiva 3"/>
          <p:cNvSpPr>
            <a:spLocks noGrp="1"/>
          </p:cNvSpPr>
          <p:nvPr>
            <p:ph type="sldNum" sz="quarter" idx="12"/>
          </p:nvPr>
        </p:nvSpPr>
        <p:spPr/>
        <p:txBody>
          <a:bodyPr/>
          <a:lstStyle/>
          <a:p>
            <a:fld id="{163CF1B6-3BDA-485E-83BB-DDCDEB69ACBE}" type="slidenum">
              <a:rPr lang="es-AR" smtClean="0"/>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A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s-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endParaRPr lang="es-ES" smtClean="0"/>
          </a:p>
        </p:txBody>
      </p:sp>
      <p:sp>
        <p:nvSpPr>
          <p:cNvPr id="5" name="Marcador de fecha 4"/>
          <p:cNvSpPr>
            <a:spLocks noGrp="1"/>
          </p:cNvSpPr>
          <p:nvPr>
            <p:ph type="dt" sz="half" idx="10"/>
          </p:nvPr>
        </p:nvSpPr>
        <p:spPr/>
        <p:txBody>
          <a:bodyPr/>
          <a:lstStyle/>
          <a:p>
            <a:fld id="{CB164ABA-A4A8-42B8-92C9-FA54392878F3}" type="datetimeFigureOut">
              <a:rPr lang="es-AR" smtClean="0"/>
            </a:fld>
            <a:endParaRPr lang="es-AR"/>
          </a:p>
        </p:txBody>
      </p:sp>
      <p:sp>
        <p:nvSpPr>
          <p:cNvPr id="6" name="Marcador de pie de página 5"/>
          <p:cNvSpPr>
            <a:spLocks noGrp="1"/>
          </p:cNvSpPr>
          <p:nvPr>
            <p:ph type="ftr" sz="quarter" idx="11"/>
          </p:nvPr>
        </p:nvSpPr>
        <p:spPr/>
        <p:txBody>
          <a:bodyPr/>
          <a:lstStyle/>
          <a:p>
            <a:endParaRPr lang="es-AR"/>
          </a:p>
        </p:txBody>
      </p:sp>
      <p:sp>
        <p:nvSpPr>
          <p:cNvPr id="7" name="Marcador de número de diapositiva 6"/>
          <p:cNvSpPr>
            <a:spLocks noGrp="1"/>
          </p:cNvSpPr>
          <p:nvPr>
            <p:ph type="sldNum" sz="quarter" idx="12"/>
          </p:nvPr>
        </p:nvSpPr>
        <p:spPr/>
        <p:txBody>
          <a:bodyPr/>
          <a:lstStyle/>
          <a:p>
            <a:fld id="{163CF1B6-3BDA-485E-83BB-DDCDEB69ACBE}" type="slidenum">
              <a:rPr lang="es-AR" smtClean="0"/>
            </a:fld>
            <a:endParaRPr lang="es-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AR"/>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endParaRPr lang="es-ES" smtClean="0"/>
          </a:p>
        </p:txBody>
      </p:sp>
      <p:sp>
        <p:nvSpPr>
          <p:cNvPr id="5" name="Marcador de fecha 4"/>
          <p:cNvSpPr>
            <a:spLocks noGrp="1"/>
          </p:cNvSpPr>
          <p:nvPr>
            <p:ph type="dt" sz="half" idx="10"/>
          </p:nvPr>
        </p:nvSpPr>
        <p:spPr/>
        <p:txBody>
          <a:bodyPr/>
          <a:lstStyle/>
          <a:p>
            <a:fld id="{CB164ABA-A4A8-42B8-92C9-FA54392878F3}" type="datetimeFigureOut">
              <a:rPr lang="es-AR" smtClean="0"/>
            </a:fld>
            <a:endParaRPr lang="es-AR"/>
          </a:p>
        </p:txBody>
      </p:sp>
      <p:sp>
        <p:nvSpPr>
          <p:cNvPr id="6" name="Marcador de pie de página 5"/>
          <p:cNvSpPr>
            <a:spLocks noGrp="1"/>
          </p:cNvSpPr>
          <p:nvPr>
            <p:ph type="ftr" sz="quarter" idx="11"/>
          </p:nvPr>
        </p:nvSpPr>
        <p:spPr/>
        <p:txBody>
          <a:bodyPr/>
          <a:lstStyle/>
          <a:p>
            <a:endParaRPr lang="es-AR"/>
          </a:p>
        </p:txBody>
      </p:sp>
      <p:sp>
        <p:nvSpPr>
          <p:cNvPr id="7" name="Marcador de número de diapositiva 6"/>
          <p:cNvSpPr>
            <a:spLocks noGrp="1"/>
          </p:cNvSpPr>
          <p:nvPr>
            <p:ph type="sldNum" sz="quarter" idx="12"/>
          </p:nvPr>
        </p:nvSpPr>
        <p:spPr/>
        <p:txBody>
          <a:bodyPr/>
          <a:lstStyle/>
          <a:p>
            <a:fld id="{163CF1B6-3BDA-485E-83BB-DDCDEB69ACBE}" type="slidenum">
              <a:rPr lang="es-AR" smtClean="0"/>
            </a:fld>
            <a:endParaRPr lang="es-A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A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s-A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164ABA-A4A8-42B8-92C9-FA54392878F3}" type="datetimeFigureOut">
              <a:rPr lang="es-AR" smtClean="0"/>
            </a:fld>
            <a:endParaRPr lang="es-AR"/>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3CF1B6-3BDA-485E-83BB-DDCDEB69ACBE}" type="slidenum">
              <a:rPr lang="es-AR" smtClean="0"/>
            </a:fld>
            <a:endParaRPr lang="es-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2.xml"/><Relationship Id="rId4" Type="http://schemas.openxmlformats.org/officeDocument/2006/relationships/diagramColors" Target="../diagrams/colors2.xml"/><Relationship Id="rId3" Type="http://schemas.openxmlformats.org/officeDocument/2006/relationships/diagramQuickStyle" Target="../diagrams/quickStyle2.xml"/><Relationship Id="rId2" Type="http://schemas.openxmlformats.org/officeDocument/2006/relationships/diagramLayout" Target="../diagrams/layout2.xml"/><Relationship Id="rId1" Type="http://schemas.openxmlformats.org/officeDocument/2006/relationships/diagramData" Target="../diagrams/data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3.xml"/><Relationship Id="rId4" Type="http://schemas.openxmlformats.org/officeDocument/2006/relationships/diagramColors" Target="../diagrams/colors3.xml"/><Relationship Id="rId3" Type="http://schemas.openxmlformats.org/officeDocument/2006/relationships/diagramQuickStyle" Target="../diagrams/quickStyle3.xml"/><Relationship Id="rId2" Type="http://schemas.openxmlformats.org/officeDocument/2006/relationships/diagramLayout" Target="../diagrams/layout3.xml"/><Relationship Id="rId1" Type="http://schemas.openxmlformats.org/officeDocument/2006/relationships/diagramData" Target="../diagrams/data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4.xml"/><Relationship Id="rId4" Type="http://schemas.openxmlformats.org/officeDocument/2006/relationships/diagramColors" Target="../diagrams/colors4.xml"/><Relationship Id="rId3" Type="http://schemas.openxmlformats.org/officeDocument/2006/relationships/diagramQuickStyle" Target="../diagrams/quickStyle4.xml"/><Relationship Id="rId2" Type="http://schemas.openxmlformats.org/officeDocument/2006/relationships/diagramLayout" Target="../diagrams/layout4.xml"/><Relationship Id="rId1" Type="http://schemas.openxmlformats.org/officeDocument/2006/relationships/diagramData" Target="../diagrams/data4.xml"/></Relationships>
</file>

<file path=ppt/slides/_rels/slide23.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5.xml"/><Relationship Id="rId4" Type="http://schemas.openxmlformats.org/officeDocument/2006/relationships/diagramColors" Target="../diagrams/colors5.xml"/><Relationship Id="rId3" Type="http://schemas.openxmlformats.org/officeDocument/2006/relationships/diagramQuickStyle" Target="../diagrams/quickStyle5.xml"/><Relationship Id="rId2" Type="http://schemas.openxmlformats.org/officeDocument/2006/relationships/diagramLayout" Target="../diagrams/layout5.xml"/><Relationship Id="rId1" Type="http://schemas.openxmlformats.org/officeDocument/2006/relationships/diagramData" Target="../diagrams/data5.xml"/></Relationships>
</file>

<file path=ppt/slides/_rels/slide24.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6.xml"/><Relationship Id="rId4" Type="http://schemas.openxmlformats.org/officeDocument/2006/relationships/diagramColors" Target="../diagrams/colors6.xml"/><Relationship Id="rId3" Type="http://schemas.openxmlformats.org/officeDocument/2006/relationships/diagramQuickStyle" Target="../diagrams/quickStyle6.xml"/><Relationship Id="rId2" Type="http://schemas.openxmlformats.org/officeDocument/2006/relationships/diagramLayout" Target="../diagrams/layout6.xml"/><Relationship Id="rId1" Type="http://schemas.openxmlformats.org/officeDocument/2006/relationships/diagramData" Target="../diagrams/data6.xml"/></Relationships>
</file>

<file path=ppt/slides/_rels/slide25.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7.xml"/><Relationship Id="rId4" Type="http://schemas.openxmlformats.org/officeDocument/2006/relationships/diagramColors" Target="../diagrams/colors7.xml"/><Relationship Id="rId3" Type="http://schemas.openxmlformats.org/officeDocument/2006/relationships/diagramQuickStyle" Target="../diagrams/quickStyle7.xml"/><Relationship Id="rId2" Type="http://schemas.openxmlformats.org/officeDocument/2006/relationships/diagramLayout" Target="../diagrams/layout7.xml"/><Relationship Id="rId1" Type="http://schemas.openxmlformats.org/officeDocument/2006/relationships/diagramData" Target="../diagrams/data7.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AR" b="1" dirty="0" smtClean="0"/>
              <a:t>EL ENSAYO BREVE </a:t>
            </a:r>
            <a:endParaRPr lang="es-AR" b="1" dirty="0"/>
          </a:p>
        </p:txBody>
      </p:sp>
      <p:sp>
        <p:nvSpPr>
          <p:cNvPr id="3" name="Subtítulo 2"/>
          <p:cNvSpPr>
            <a:spLocks noGrp="1"/>
          </p:cNvSpPr>
          <p:nvPr>
            <p:ph type="subTitle" idx="1"/>
          </p:nvPr>
        </p:nvSpPr>
        <p:spPr/>
        <p:txBody>
          <a:bodyPr/>
          <a:lstStyle/>
          <a:p>
            <a:r>
              <a:rPr lang="es-AR" dirty="0" smtClean="0"/>
              <a:t>Origen: “ensayo” del latín “</a:t>
            </a:r>
            <a:r>
              <a:rPr lang="es-AR" dirty="0" err="1" smtClean="0"/>
              <a:t>exagium</a:t>
            </a:r>
            <a:r>
              <a:rPr lang="es-AR" dirty="0" smtClean="0"/>
              <a:t>”, que significa “pesar algo”. </a:t>
            </a:r>
            <a:endParaRPr lang="es-AR" dirty="0" smtClean="0"/>
          </a:p>
          <a:p>
            <a:r>
              <a:rPr lang="es-AR" dirty="0" smtClean="0"/>
              <a:t>Ensayar es “pesar, reconocer, examinar, probar, desarrollar o esforzarse en algo”. </a:t>
            </a:r>
            <a:endParaRPr lang="es-AR"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AR" b="1" dirty="0" smtClean="0"/>
              <a:t>EJEMPLO DE INTRODUCCIÓN</a:t>
            </a:r>
            <a:endParaRPr lang="es-AR" b="1" dirty="0"/>
          </a:p>
        </p:txBody>
      </p:sp>
      <p:sp>
        <p:nvSpPr>
          <p:cNvPr id="3" name="Marcador de contenido 2"/>
          <p:cNvSpPr>
            <a:spLocks noGrp="1"/>
          </p:cNvSpPr>
          <p:nvPr>
            <p:ph idx="1"/>
          </p:nvPr>
        </p:nvSpPr>
        <p:spPr/>
        <p:txBody>
          <a:bodyPr>
            <a:normAutofit lnSpcReduction="10000"/>
          </a:bodyPr>
          <a:lstStyle/>
          <a:p>
            <a:pPr marL="0" indent="0">
              <a:buNone/>
            </a:pPr>
            <a:r>
              <a:rPr lang="es-AR" dirty="0" smtClean="0"/>
              <a:t>        Sabemos </a:t>
            </a:r>
            <a:r>
              <a:rPr lang="es-AR" dirty="0"/>
              <a:t>que la comunicación es la base de las interacciones sociales y del intercambio de subjetividades que permite que la sociedad pueda desarrollarse. En este ensayo nos ocuparemos del habla y su relación con la escritura. Ya que, nuestro objetivo es reflexionar sobre la enseñanza de estas dos macrohabilidades de la lengua en las aulas de nivel secundario. En consecuencia, proponemos el análisis de un film como recurso didáctico. Para ello, utilizaremos dos conceptos del término “estatus”, extraídos del diccionario de la Real Academia Española y la definición de competencia comunicativa de los teóricos </a:t>
            </a:r>
            <a:r>
              <a:rPr lang="es-AR" dirty="0" err="1"/>
              <a:t>Saville-Troike</a:t>
            </a:r>
            <a:r>
              <a:rPr lang="es-AR" dirty="0"/>
              <a:t>. </a:t>
            </a:r>
            <a:endParaRPr lang="es-AR" dirty="0"/>
          </a:p>
          <a:p>
            <a:pPr marL="0" indent="0">
              <a:buNone/>
            </a:pPr>
            <a:r>
              <a:rPr lang="es-AR" dirty="0" smtClean="0"/>
              <a:t>                                        (Extraído del ensayo: “Interdependencia del discurso oral y del discurso escrito”. Autora: Andrea Daniela Escalante). </a:t>
            </a:r>
            <a:endParaRPr lang="es-A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AR" dirty="0" smtClean="0"/>
              <a:t>EJEMPLO DE TESIS</a:t>
            </a:r>
            <a:endParaRPr lang="es-AR" dirty="0"/>
          </a:p>
        </p:txBody>
      </p:sp>
      <p:sp>
        <p:nvSpPr>
          <p:cNvPr id="3" name="Marcador de contenido 2"/>
          <p:cNvSpPr>
            <a:spLocks noGrp="1"/>
          </p:cNvSpPr>
          <p:nvPr>
            <p:ph idx="1"/>
          </p:nvPr>
        </p:nvSpPr>
        <p:spPr/>
        <p:txBody>
          <a:bodyPr/>
          <a:lstStyle/>
          <a:p>
            <a:pPr marL="0" indent="0">
              <a:buNone/>
            </a:pPr>
            <a:r>
              <a:rPr lang="es-AR" dirty="0" smtClean="0"/>
              <a:t>        </a:t>
            </a:r>
            <a:endParaRPr lang="es-AR" dirty="0" smtClean="0"/>
          </a:p>
          <a:p>
            <a:pPr marL="0" indent="0">
              <a:buNone/>
            </a:pPr>
            <a:endParaRPr lang="es-AR" dirty="0"/>
          </a:p>
          <a:p>
            <a:pPr marL="0" indent="0">
              <a:buNone/>
            </a:pPr>
            <a:r>
              <a:rPr lang="es-AR" dirty="0" smtClean="0"/>
              <a:t>El </a:t>
            </a:r>
            <a:r>
              <a:rPr lang="es-AR" dirty="0"/>
              <a:t>dominio de la expresión oral se constituye en una necesidad de primer orden en el desarrollo de la vida social. Por consiguiente, </a:t>
            </a:r>
            <a:r>
              <a:rPr lang="es-AR" dirty="0">
                <a:solidFill>
                  <a:srgbClr val="FF0000"/>
                </a:solidFill>
              </a:rPr>
              <a:t>la comunicación oral se convertiría en una competencia que requiere educación del mismo modo que la competencia escrita. </a:t>
            </a:r>
            <a:endParaRPr lang="es-AR" dirty="0">
              <a:solidFill>
                <a:srgbClr val="FF0000"/>
              </a:solidFill>
            </a:endParaRPr>
          </a:p>
          <a:p>
            <a:endParaRPr lang="es-A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AR" dirty="0" smtClean="0"/>
              <a:t>EJEMPLO DE DESARROLLO</a:t>
            </a:r>
            <a:endParaRPr lang="es-AR" dirty="0"/>
          </a:p>
        </p:txBody>
      </p:sp>
      <p:sp>
        <p:nvSpPr>
          <p:cNvPr id="3" name="Marcador de contenido 2"/>
          <p:cNvSpPr>
            <a:spLocks noGrp="1"/>
          </p:cNvSpPr>
          <p:nvPr>
            <p:ph idx="1"/>
          </p:nvPr>
        </p:nvSpPr>
        <p:spPr/>
        <p:txBody>
          <a:bodyPr>
            <a:normAutofit fontScale="92500" lnSpcReduction="10000"/>
          </a:bodyPr>
          <a:lstStyle/>
          <a:p>
            <a:pPr marL="0" indent="0">
              <a:buNone/>
            </a:pPr>
            <a:r>
              <a:rPr lang="es-AR" dirty="0" smtClean="0"/>
              <a:t>      Si </a:t>
            </a:r>
            <a:r>
              <a:rPr lang="es-AR" dirty="0"/>
              <a:t>buscamos el término estatus en el diccionario nos encontraremos con dos acepciones del término. La primera hace referencia a la “Posición que una persona ocupa en la sociedad o dentro de un grupo social”. Mientras que, la segunda significa la “situación relativa de algo dentro de un determinado marco de </a:t>
            </a:r>
            <a:r>
              <a:rPr lang="es-AR" dirty="0" err="1"/>
              <a:t>referencia”.Ahora</a:t>
            </a:r>
            <a:r>
              <a:rPr lang="es-AR" dirty="0"/>
              <a:t> bien, proponemos situar a la capacidad de comunicarse verbalmente dentro de la primera definición y nos preguntamos: ¿Qué implica tener voz, detentar la palabra en la sociedad? La palabra, ¿tiene poder? </a:t>
            </a:r>
            <a:endParaRPr lang="es-AR" dirty="0"/>
          </a:p>
          <a:p>
            <a:pPr marL="0" indent="0">
              <a:buNone/>
            </a:pPr>
            <a:r>
              <a:rPr lang="es-AR" dirty="0" smtClean="0"/>
              <a:t>     El </a:t>
            </a:r>
            <a:r>
              <a:rPr lang="es-AR" dirty="0"/>
              <a:t>film “Noticias del gran mundo” de Paul </a:t>
            </a:r>
            <a:r>
              <a:rPr lang="es-AR" dirty="0" err="1"/>
              <a:t>Greengrass</a:t>
            </a:r>
            <a:r>
              <a:rPr lang="es-AR" dirty="0"/>
              <a:t> plantea cómo la palabra puede ser liberadora, el Capitán </a:t>
            </a:r>
            <a:r>
              <a:rPr lang="es-AR" dirty="0" err="1"/>
              <a:t>Kidd</a:t>
            </a:r>
            <a:r>
              <a:rPr lang="es-AR" dirty="0"/>
              <a:t> no sólo transmite noticias, despierta conciencias, rescata de la soledad a los habitantes de una Norteamérica dividida por la guerra civil. </a:t>
            </a:r>
            <a:endParaRPr lang="es-AR" dirty="0"/>
          </a:p>
          <a:p>
            <a:endParaRPr lang="es-A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AR" dirty="0" smtClean="0"/>
              <a:t>EJEMPLO DE DESARROLLO</a:t>
            </a:r>
            <a:endParaRPr lang="es-AR" dirty="0"/>
          </a:p>
        </p:txBody>
      </p:sp>
      <p:sp>
        <p:nvSpPr>
          <p:cNvPr id="3" name="Marcador de contenido 2"/>
          <p:cNvSpPr>
            <a:spLocks noGrp="1"/>
          </p:cNvSpPr>
          <p:nvPr>
            <p:ph idx="1"/>
          </p:nvPr>
        </p:nvSpPr>
        <p:spPr/>
        <p:txBody>
          <a:bodyPr/>
          <a:lstStyle/>
          <a:p>
            <a:pPr marL="0" indent="0">
              <a:buNone/>
            </a:pPr>
            <a:r>
              <a:rPr lang="es-AR" dirty="0" smtClean="0"/>
              <a:t>       Observamos </a:t>
            </a:r>
            <a:r>
              <a:rPr lang="es-AR" dirty="0"/>
              <a:t>el segundo significado teniendo en cuenta la película, si consideramos que el marco de referencia es la lectura en voz alta para una audiencia analfabeta ¿cuál sería la situación relativa presente? ¿Qué valor le otorgaban los habitantes del lejano oeste a la palabra escrita?, ¿cuál es el grado de dependencia que tiene el protagonista respecto de la escritura? En el film, él asegura que su función es “leer noticias”. Sin embargo, ¿podemos afirmar que se limita a leer? ¿Qué le otorga la elocuencia, la disponibilidad de léxico suficiente y adecuado para que comprendan sus oyentes? </a:t>
            </a:r>
            <a:endParaRPr lang="es-AR" dirty="0"/>
          </a:p>
          <a:p>
            <a:pPr marL="0" indent="0">
              <a:buNone/>
            </a:pPr>
            <a:endParaRPr lang="es-A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AR" dirty="0" smtClean="0"/>
              <a:t>EJEMPLO DE CONCLUSIÓN </a:t>
            </a:r>
            <a:endParaRPr lang="es-AR" dirty="0"/>
          </a:p>
        </p:txBody>
      </p:sp>
      <p:sp>
        <p:nvSpPr>
          <p:cNvPr id="3" name="Marcador de contenido 2"/>
          <p:cNvSpPr>
            <a:spLocks noGrp="1"/>
          </p:cNvSpPr>
          <p:nvPr>
            <p:ph idx="1"/>
          </p:nvPr>
        </p:nvSpPr>
        <p:spPr/>
        <p:txBody>
          <a:bodyPr>
            <a:normAutofit fontScale="85000" lnSpcReduction="20000"/>
          </a:bodyPr>
          <a:lstStyle/>
          <a:p>
            <a:pPr marL="0" indent="0">
              <a:buNone/>
            </a:pPr>
            <a:r>
              <a:rPr lang="es-AR" dirty="0" smtClean="0"/>
              <a:t>      </a:t>
            </a:r>
            <a:endParaRPr lang="es-AR" dirty="0" smtClean="0"/>
          </a:p>
          <a:p>
            <a:pPr marL="0" indent="0">
              <a:buNone/>
            </a:pPr>
            <a:r>
              <a:rPr lang="es-AR" dirty="0"/>
              <a:t> </a:t>
            </a:r>
            <a:r>
              <a:rPr lang="es-AR" dirty="0" smtClean="0"/>
              <a:t>       Para finalizar, podemos afirmar que el </a:t>
            </a:r>
            <a:r>
              <a:rPr lang="es-AR" dirty="0"/>
              <a:t>protagonista muestra el dominio del código lingüístico puesto que sabe leer y también posee conocimiento de la cultura del país. Sabe a quién se dirige (esclavistas, vencidos, esclavos, oprimidos, opresores), qué va a decir (leer noticias que causen impacto, que distraigan de la derrota, que despierten conciencias) y de qué forma lo hará de acuerdo a sus destinatarios (con cortesía, pasividad disimulada, convencimiento, vehemencia). Las noticias narradas se constituyen en fuente de información, de entretenimiento y de liberación para los analfabetos del sur. </a:t>
            </a:r>
            <a:endParaRPr lang="es-AR" dirty="0" smtClean="0"/>
          </a:p>
          <a:p>
            <a:pPr marL="0" indent="0">
              <a:buNone/>
            </a:pPr>
            <a:r>
              <a:rPr lang="es-AR" dirty="0"/>
              <a:t> </a:t>
            </a:r>
            <a:r>
              <a:rPr lang="es-AR" dirty="0" smtClean="0"/>
              <a:t>      Como pudimos observar, esta película es un excelente recurso para que los estudiantes comprendan las relaciones de interdependencia entre las habilidades de la escritura y las de la oralidad. Los invitamos a reflexionar con qué otras propuestas cinematográficas podríamos fomentar el desarrollo de las capacidades de leer, escribir, hablar y escuchar en nuestros jóvenes aprendices.</a:t>
            </a:r>
            <a:endParaRPr lang="es-AR" dirty="0"/>
          </a:p>
          <a:p>
            <a:pPr marL="0" indent="0">
              <a:buNone/>
            </a:pPr>
            <a:endParaRPr lang="es-A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AR" dirty="0" smtClean="0"/>
              <a:t>PARATEXTOS </a:t>
            </a:r>
            <a:endParaRPr lang="es-AR" dirty="0"/>
          </a:p>
        </p:txBody>
      </p:sp>
      <p:graphicFrame>
        <p:nvGraphicFramePr>
          <p:cNvPr id="4" name="Marcador de contenido 3"/>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AR" b="1" dirty="0" smtClean="0"/>
              <a:t>EJEMPLOS DE PARATEXTOS</a:t>
            </a:r>
            <a:endParaRPr lang="es-AR" b="1" dirty="0"/>
          </a:p>
        </p:txBody>
      </p:sp>
      <p:sp>
        <p:nvSpPr>
          <p:cNvPr id="3" name="Marcador de contenido 2"/>
          <p:cNvSpPr>
            <a:spLocks noGrp="1"/>
          </p:cNvSpPr>
          <p:nvPr>
            <p:ph idx="1"/>
          </p:nvPr>
        </p:nvSpPr>
        <p:spPr/>
        <p:txBody>
          <a:bodyPr/>
          <a:lstStyle/>
          <a:p>
            <a:pPr marL="0" indent="0" algn="ctr">
              <a:buNone/>
            </a:pPr>
            <a:endParaRPr lang="es-AR" b="1" dirty="0" smtClean="0"/>
          </a:p>
          <a:p>
            <a:pPr marL="0" indent="0" algn="ctr">
              <a:buNone/>
            </a:pPr>
            <a:r>
              <a:rPr lang="es-AR" b="1" dirty="0" smtClean="0"/>
              <a:t>No sé lo que quiero pero lo quiero ya: des-representaciones mediáticas de la juventud</a:t>
            </a:r>
            <a:endParaRPr lang="es-AR" b="1" dirty="0" smtClean="0"/>
          </a:p>
          <a:p>
            <a:pPr marL="0" indent="0" algn="ctr">
              <a:buNone/>
            </a:pPr>
            <a:r>
              <a:rPr lang="es-AR" sz="2400" i="1" dirty="0" smtClean="0"/>
              <a:t>Leonardo Ojeda</a:t>
            </a:r>
            <a:endParaRPr lang="es-AR" sz="2400" i="1" dirty="0" smtClean="0"/>
          </a:p>
          <a:p>
            <a:pPr marL="0" indent="0" algn="ctr">
              <a:buNone/>
            </a:pPr>
            <a:endParaRPr lang="es-AR" sz="2400" i="1" dirty="0"/>
          </a:p>
          <a:p>
            <a:pPr marL="0" indent="0" algn="r">
              <a:buNone/>
            </a:pPr>
            <a:r>
              <a:rPr lang="es-AR" sz="2400" i="1" dirty="0" smtClean="0"/>
              <a:t>“Estoy rodeado de viejos vinagres, ¡todo alrededor!”</a:t>
            </a:r>
            <a:endParaRPr lang="es-AR" sz="2400" i="1" dirty="0" smtClean="0"/>
          </a:p>
          <a:p>
            <a:pPr marL="0" indent="0" algn="r">
              <a:buNone/>
            </a:pPr>
            <a:r>
              <a:rPr lang="es-AR" sz="2400" i="1" dirty="0" smtClean="0"/>
              <a:t>(Sumo, “</a:t>
            </a:r>
            <a:r>
              <a:rPr lang="es-AR" sz="2400" i="1" dirty="0"/>
              <a:t>L</a:t>
            </a:r>
            <a:r>
              <a:rPr lang="es-AR" sz="2400" i="1" dirty="0" smtClean="0"/>
              <a:t>os viejos vinagres”).  </a:t>
            </a:r>
            <a:endParaRPr lang="es-AR" sz="2400" i="1"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AR" dirty="0" smtClean="0"/>
              <a:t>PARATEXTOS </a:t>
            </a:r>
            <a:endParaRPr lang="es-AR" dirty="0"/>
          </a:p>
        </p:txBody>
      </p:sp>
      <p:graphicFrame>
        <p:nvGraphicFramePr>
          <p:cNvPr id="4" name="Marcador de contenido 3"/>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AR" dirty="0" smtClean="0"/>
              <a:t>NOTA AL PIE DE PÁGINA</a:t>
            </a:r>
            <a:endParaRPr lang="es-AR" dirty="0"/>
          </a:p>
        </p:txBody>
      </p:sp>
      <p:sp>
        <p:nvSpPr>
          <p:cNvPr id="3" name="Marcador de contenido 2"/>
          <p:cNvSpPr>
            <a:spLocks noGrp="1"/>
          </p:cNvSpPr>
          <p:nvPr>
            <p:ph idx="1"/>
          </p:nvPr>
        </p:nvSpPr>
        <p:spPr/>
        <p:txBody>
          <a:bodyPr>
            <a:normAutofit/>
          </a:bodyPr>
          <a:lstStyle/>
          <a:p>
            <a:endParaRPr lang="es-AR" dirty="0" smtClean="0"/>
          </a:p>
          <a:p>
            <a:pPr marL="0" indent="0">
              <a:buNone/>
            </a:pPr>
            <a:r>
              <a:rPr lang="es-AR" dirty="0" smtClean="0"/>
              <a:t>La condición histórica-cultural no se ofrece de la misma manera para todos los integrantes de la categoría “joven”. Los “chicos ricos con tristeza” gozan de condiciones y representaciones a las que las clases populares sólo pueden acceder gracias a lo ofrecido por la divina TV </a:t>
            </a:r>
            <a:r>
              <a:rPr lang="es-AR" dirty="0" err="1" smtClean="0"/>
              <a:t>Führer</a:t>
            </a:r>
            <a:r>
              <a:rPr lang="es-AR" dirty="0" smtClean="0"/>
              <a:t>. ¹</a:t>
            </a:r>
            <a:endParaRPr lang="es-AR" dirty="0" smtClean="0"/>
          </a:p>
          <a:p>
            <a:pPr marL="0" indent="0">
              <a:buNone/>
            </a:pPr>
            <a:endParaRPr lang="es-AR" dirty="0"/>
          </a:p>
          <a:p>
            <a:pPr marL="0" indent="0">
              <a:buNone/>
            </a:pPr>
            <a:endParaRPr lang="es-AR" dirty="0" smtClean="0"/>
          </a:p>
          <a:p>
            <a:pPr marL="0" indent="0">
              <a:buNone/>
            </a:pPr>
            <a:r>
              <a:rPr lang="es-AR" sz="2000" dirty="0" smtClean="0"/>
              <a:t>1. </a:t>
            </a:r>
            <a:r>
              <a:rPr lang="es-AR" sz="2000" i="1" dirty="0" smtClean="0"/>
              <a:t>Divina TV </a:t>
            </a:r>
            <a:r>
              <a:rPr lang="es-AR" sz="2000" i="1" dirty="0" err="1" smtClean="0"/>
              <a:t>Führer</a:t>
            </a:r>
            <a:r>
              <a:rPr lang="es-AR" sz="2000" i="1" dirty="0" smtClean="0"/>
              <a:t>, </a:t>
            </a:r>
            <a:r>
              <a:rPr lang="es-AR" sz="2000" dirty="0" smtClean="0"/>
              <a:t>nombre de una emblemática canción de </a:t>
            </a:r>
            <a:r>
              <a:rPr lang="es-AR" sz="2000" i="1" dirty="0" smtClean="0"/>
              <a:t>Patricio Rey y sus redonditos de ricota. </a:t>
            </a:r>
            <a:endParaRPr lang="es-AR" sz="20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AR" dirty="0" smtClean="0"/>
              <a:t>BIBLIOGRAFÍA CONSULTADA</a:t>
            </a:r>
            <a:endParaRPr lang="es-AR" dirty="0"/>
          </a:p>
        </p:txBody>
      </p:sp>
      <p:sp>
        <p:nvSpPr>
          <p:cNvPr id="3" name="Marcador de contenido 2"/>
          <p:cNvSpPr>
            <a:spLocks noGrp="1"/>
          </p:cNvSpPr>
          <p:nvPr>
            <p:ph idx="1"/>
          </p:nvPr>
        </p:nvSpPr>
        <p:spPr/>
        <p:txBody>
          <a:bodyPr/>
          <a:lstStyle/>
          <a:p>
            <a:endParaRPr lang="es-AR" dirty="0" smtClean="0"/>
          </a:p>
          <a:p>
            <a:r>
              <a:rPr lang="es-AR" dirty="0" smtClean="0"/>
              <a:t>Mario </a:t>
            </a:r>
            <a:r>
              <a:rPr lang="es-AR" dirty="0" err="1" smtClean="0"/>
              <a:t>Marguilis</a:t>
            </a:r>
            <a:r>
              <a:rPr lang="es-AR" dirty="0" smtClean="0"/>
              <a:t>, 1996: </a:t>
            </a:r>
            <a:r>
              <a:rPr lang="es-AR" i="1" dirty="0" smtClean="0"/>
              <a:t>La juventud es más que una palabra, </a:t>
            </a:r>
            <a:r>
              <a:rPr lang="es-AR" dirty="0" smtClean="0"/>
              <a:t>Buenos Aires, </a:t>
            </a:r>
            <a:r>
              <a:rPr lang="es-AR" dirty="0" err="1" smtClean="0"/>
              <a:t>Biblos</a:t>
            </a:r>
            <a:r>
              <a:rPr lang="es-AR" dirty="0" smtClean="0"/>
              <a:t>. </a:t>
            </a:r>
            <a:endParaRPr lang="es-AR" dirty="0" smtClean="0"/>
          </a:p>
          <a:p>
            <a:r>
              <a:rPr lang="es-AR" dirty="0" smtClean="0"/>
              <a:t>Sergio Pujol, 2005: Rock y Dictadura, Buenos Aires, </a:t>
            </a:r>
            <a:r>
              <a:rPr lang="es-AR" dirty="0" err="1" smtClean="0"/>
              <a:t>Emecé</a:t>
            </a:r>
            <a:r>
              <a:rPr lang="es-AR" dirty="0" smtClean="0"/>
              <a:t>. </a:t>
            </a:r>
            <a:endParaRPr lang="es-AR" dirty="0" smtClean="0"/>
          </a:p>
          <a:p>
            <a:endParaRPr lang="es-AR" dirty="0"/>
          </a:p>
          <a:p>
            <a:r>
              <a:rPr lang="es-AR" dirty="0" smtClean="0"/>
              <a:t>NÚMEROS DE PÁGINA (principio de página, margen de página, final de página). </a:t>
            </a:r>
            <a:endParaRPr lang="es-A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AR" b="1" dirty="0" smtClean="0"/>
              <a:t>ORIGEN DEL ENSAYO</a:t>
            </a:r>
            <a:endParaRPr lang="es-AR" b="1" dirty="0"/>
          </a:p>
        </p:txBody>
      </p:sp>
      <p:sp>
        <p:nvSpPr>
          <p:cNvPr id="3" name="Marcador de contenido 2"/>
          <p:cNvSpPr>
            <a:spLocks noGrp="1"/>
          </p:cNvSpPr>
          <p:nvPr>
            <p:ph idx="1"/>
          </p:nvPr>
        </p:nvSpPr>
        <p:spPr>
          <a:xfrm>
            <a:off x="3348319" y="5281720"/>
            <a:ext cx="8565776" cy="1386267"/>
          </a:xfrm>
        </p:spPr>
        <p:txBody>
          <a:bodyPr>
            <a:normAutofit fontScale="70000" lnSpcReduction="20000"/>
          </a:bodyPr>
          <a:lstStyle/>
          <a:p>
            <a:r>
              <a:rPr lang="es-AR" dirty="0" smtClean="0"/>
              <a:t>Se encuentra en el género </a:t>
            </a:r>
            <a:r>
              <a:rPr lang="es-AR" b="1" dirty="0" err="1" smtClean="0"/>
              <a:t>epidíctico</a:t>
            </a:r>
            <a:r>
              <a:rPr lang="es-AR" b="1" dirty="0" smtClean="0"/>
              <a:t> </a:t>
            </a:r>
            <a:r>
              <a:rPr lang="es-AR" dirty="0" smtClean="0"/>
              <a:t>de la antigua </a:t>
            </a:r>
            <a:r>
              <a:rPr lang="es-AR" b="1" dirty="0" smtClean="0"/>
              <a:t>oratoria griega</a:t>
            </a:r>
            <a:r>
              <a:rPr lang="es-AR" dirty="0" smtClean="0"/>
              <a:t>. Se trataba de una </a:t>
            </a:r>
            <a:r>
              <a:rPr lang="es-AR" b="1" dirty="0" smtClean="0"/>
              <a:t>exposición oral </a:t>
            </a:r>
            <a:r>
              <a:rPr lang="es-AR" dirty="0" smtClean="0"/>
              <a:t>realizada </a:t>
            </a:r>
            <a:r>
              <a:rPr lang="es-AR" b="1" dirty="0" smtClean="0"/>
              <a:t>en público, </a:t>
            </a:r>
            <a:r>
              <a:rPr lang="es-AR" dirty="0" smtClean="0"/>
              <a:t>quien juzgaba la capacidad del orador, referida a hechos propios de un tiempo presente o inmediato a fin de elogiarlos, refutarlos o censurarlos. </a:t>
            </a:r>
            <a:endParaRPr lang="es-AR" dirty="0" smtClean="0"/>
          </a:p>
          <a:p>
            <a:pPr marL="0" indent="0">
              <a:buNone/>
            </a:pPr>
            <a:r>
              <a:rPr lang="es-AR" b="1" dirty="0" smtClean="0"/>
              <a:t> </a:t>
            </a:r>
            <a:endParaRPr lang="es-AR" b="1" dirty="0"/>
          </a:p>
        </p:txBody>
      </p:sp>
      <p:pic>
        <p:nvPicPr>
          <p:cNvPr id="1026" name="Picture 2" descr="El Efecto Demóstenes. El Orador Perfecto. La Oratoria. Técnicas para  “Hablar como Demóstenes” Entrenamiento de Voz » Vozalia"/>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685861" y="1690687"/>
            <a:ext cx="4655313" cy="315034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AR" b="1" dirty="0" smtClean="0"/>
              <a:t>EL ENSAYO BIOGRÁFICO </a:t>
            </a:r>
            <a:endParaRPr lang="es-AR" b="1" dirty="0"/>
          </a:p>
        </p:txBody>
      </p:sp>
      <p:sp>
        <p:nvSpPr>
          <p:cNvPr id="3" name="Marcador de contenido 2"/>
          <p:cNvSpPr>
            <a:spLocks noGrp="1"/>
          </p:cNvSpPr>
          <p:nvPr>
            <p:ph idx="1"/>
          </p:nvPr>
        </p:nvSpPr>
        <p:spPr/>
        <p:txBody>
          <a:bodyPr>
            <a:normAutofit fontScale="92500" lnSpcReduction="20000"/>
          </a:bodyPr>
          <a:lstStyle/>
          <a:p>
            <a:r>
              <a:rPr lang="es-AR" dirty="0"/>
              <a:t>Para abordar las características de este género se debe considerar que este tiene una dimensión argumentativa que implica una toma de posición respecto de lo que se narra, sin dejar de lado el contexto y los hechos históricos de base </a:t>
            </a:r>
            <a:r>
              <a:rPr lang="es-AR" dirty="0" smtClean="0"/>
              <a:t>bibliográfica. </a:t>
            </a:r>
            <a:endParaRPr lang="es-AR" dirty="0" smtClean="0"/>
          </a:p>
          <a:p>
            <a:r>
              <a:rPr lang="es-AR" dirty="0"/>
              <a:t>En un ensayo académico, la tesis puede vincular ciertos eventos clave en la vida de un sujeto con sus acciones posteriores y, al hacerlo, ofrecer una explicación de sus motivos. También podría simplemente describir cómo el sujeto vivió su vida y los efectos que tuvo en el mundo. En términos generales, la tesis de este tipo de ensayo une las diversas historias y hechos y los coloca en un contexto único y significativo.</a:t>
            </a:r>
            <a:endParaRPr lang="es-AR" dirty="0"/>
          </a:p>
          <a:p>
            <a:r>
              <a:rPr lang="es-AR" dirty="0"/>
              <a:t>Este tipo de ensayo generalmente no tiene más de unas pocas páginas y, por lo tanto, no puede cubrir adecuadamente todos los eventos en la vida de una persona. Al seleccionar los eventos para incluir en un ensayo, los escritores generalmente enfatizan ciertos aspectos de la vida del sujeto.</a:t>
            </a:r>
            <a:endParaRPr lang="es-AR" dirty="0"/>
          </a:p>
          <a:p>
            <a:endParaRPr lang="es-AR" dirty="0" smtClean="0"/>
          </a:p>
          <a:p>
            <a:endParaRPr lang="es-A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AR" dirty="0" smtClean="0"/>
              <a:t>EJEMPLO DE ENSAYO BIOGRÁFICO</a:t>
            </a:r>
            <a:endParaRPr lang="es-AR" dirty="0"/>
          </a:p>
        </p:txBody>
      </p:sp>
      <p:sp>
        <p:nvSpPr>
          <p:cNvPr id="3" name="Marcador de contenido 2"/>
          <p:cNvSpPr>
            <a:spLocks noGrp="1"/>
          </p:cNvSpPr>
          <p:nvPr>
            <p:ph idx="1"/>
          </p:nvPr>
        </p:nvSpPr>
        <p:spPr>
          <a:xfrm>
            <a:off x="838200" y="1825625"/>
            <a:ext cx="10515600" cy="4797244"/>
          </a:xfrm>
        </p:spPr>
        <p:txBody>
          <a:bodyPr>
            <a:normAutofit fontScale="85000" lnSpcReduction="20000"/>
          </a:bodyPr>
          <a:lstStyle/>
          <a:p>
            <a:pPr marL="0" indent="0">
              <a:buNone/>
            </a:pPr>
            <a:r>
              <a:rPr lang="es-AR" dirty="0"/>
              <a:t> </a:t>
            </a:r>
            <a:r>
              <a:rPr lang="es-AR" dirty="0" smtClean="0"/>
              <a:t>     Facundo </a:t>
            </a:r>
            <a:r>
              <a:rPr lang="es-AR" dirty="0"/>
              <a:t>Quiroga fue hijo de un sanjuanino de humilde condición, pero que, avecindado en los Llanos de La Rioja, había adquirido en el pastoreo, una regular fortuna. El año 1799 fue enviado Facundo a la patria de su padre, a recibir la educación limitada que podía adquirirse en las escuelas: leer y escribir. Cuando un hombre llega a ocupar las cien trompetas de la fama con el ruido de sus hechos, la curiosidad o el espíritu de investigación van hasta rastrear la insignificante vida del niño, para anudarla a la biografía del héroe, y no pocas veces, entre fábulas inventadas por la adulación, se encuentran ya en germen, en ella, los rasgos característicos del personaje histórico. </a:t>
            </a:r>
            <a:r>
              <a:rPr lang="es-AR" dirty="0" smtClean="0"/>
              <a:t>           </a:t>
            </a:r>
            <a:endParaRPr lang="es-AR" dirty="0" smtClean="0"/>
          </a:p>
          <a:p>
            <a:pPr marL="0" indent="0">
              <a:buNone/>
            </a:pPr>
            <a:r>
              <a:rPr lang="es-AR" dirty="0"/>
              <a:t> </a:t>
            </a:r>
            <a:r>
              <a:rPr lang="es-AR" dirty="0" smtClean="0"/>
              <a:t>     </a:t>
            </a:r>
            <a:r>
              <a:rPr lang="es-AR" dirty="0" err="1" smtClean="0"/>
              <a:t>Cuéntase</a:t>
            </a:r>
            <a:r>
              <a:rPr lang="es-AR" dirty="0" smtClean="0"/>
              <a:t> </a:t>
            </a:r>
            <a:r>
              <a:rPr lang="es-AR" dirty="0"/>
              <a:t>de Alcibíades que, jugando en la calle, se tendía a lo largo del pavimento, para contrariar a un cochero, que le prevenía que se quitase del paso a fin de no atropellarlo; de Napoleón, que dominaba a sus condiscípulos y se atrincheraba en su cuarto de estudiante, para resistir a un ultraje. De Facundo se refieren, hoy, varias anécdotas, muchas de las cuales lo revelan todo entero</a:t>
            </a:r>
            <a:r>
              <a:rPr lang="es-AR" dirty="0" smtClean="0"/>
              <a:t>.</a:t>
            </a:r>
            <a:endParaRPr lang="es-AR" dirty="0" smtClean="0"/>
          </a:p>
          <a:p>
            <a:pPr marL="0" indent="0" algn="r">
              <a:buNone/>
            </a:pPr>
            <a:r>
              <a:rPr lang="es-AR" dirty="0" smtClean="0"/>
              <a:t>(Extraído de: Sarmiento, </a:t>
            </a:r>
            <a:r>
              <a:rPr lang="es-AR" dirty="0"/>
              <a:t>D</a:t>
            </a:r>
            <a:r>
              <a:rPr lang="es-AR" dirty="0" smtClean="0"/>
              <a:t>. </a:t>
            </a:r>
            <a:r>
              <a:rPr lang="es-AR" smtClean="0"/>
              <a:t>F. </a:t>
            </a:r>
            <a:r>
              <a:rPr lang="es-AR" dirty="0" smtClean="0"/>
              <a:t>(2018). </a:t>
            </a:r>
            <a:r>
              <a:rPr lang="es-AR" i="1" dirty="0" smtClean="0"/>
              <a:t>Facundo. Civilización y barbarie. </a:t>
            </a:r>
            <a:r>
              <a:rPr lang="es-AR" dirty="0" smtClean="0"/>
              <a:t>Biblioteca del Congreso de la Nación. Bs. As. )</a:t>
            </a:r>
            <a:endParaRPr lang="es-AR" dirty="0" smtClean="0"/>
          </a:p>
          <a:p>
            <a:pPr marL="0" indent="0">
              <a:buNone/>
            </a:pPr>
            <a:endParaRPr lang="es-A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AR" b="1" dirty="0" smtClean="0"/>
              <a:t>PASOS PARA ESCRIBIR UN ENSAYO</a:t>
            </a:r>
            <a:endParaRPr lang="es-AR" b="1" dirty="0"/>
          </a:p>
        </p:txBody>
      </p:sp>
      <p:graphicFrame>
        <p:nvGraphicFramePr>
          <p:cNvPr id="4" name="Marcador de contenido 3"/>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AR" b="1" dirty="0" smtClean="0"/>
              <a:t>PASOS PARA ESCRIBIR UN ENSAYO</a:t>
            </a:r>
            <a:endParaRPr lang="es-AR" b="1" dirty="0"/>
          </a:p>
        </p:txBody>
      </p:sp>
      <p:graphicFrame>
        <p:nvGraphicFramePr>
          <p:cNvPr id="4" name="Marcador de contenido 3"/>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AR" dirty="0" smtClean="0"/>
              <a:t>PASOS PARA ESCRIBIR UN ENSAYO</a:t>
            </a:r>
            <a:endParaRPr lang="es-AR" dirty="0"/>
          </a:p>
        </p:txBody>
      </p:sp>
      <p:graphicFrame>
        <p:nvGraphicFramePr>
          <p:cNvPr id="4" name="Marcador de contenido 3"/>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AR" dirty="0" smtClean="0"/>
              <a:t>PASOS PARA ESCRIBIR UN ENSAYO</a:t>
            </a:r>
            <a:endParaRPr lang="es-AR" dirty="0"/>
          </a:p>
        </p:txBody>
      </p:sp>
      <p:graphicFrame>
        <p:nvGraphicFramePr>
          <p:cNvPr id="4" name="Marcador de contenido 3"/>
          <p:cNvGraphicFramePr>
            <a:graphicFrameLocks noGrp="1"/>
          </p:cNvGraphicFramePr>
          <p:nvPr>
            <p:ph idx="1"/>
          </p:nvPr>
        </p:nvGraphicFramePr>
        <p:xfrm>
          <a:off x="838199" y="1332411"/>
          <a:ext cx="11192691" cy="4844552"/>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AR" b="1" dirty="0" smtClean="0"/>
              <a:t>EL ENSAYO COMO FORMA LITERARIA </a:t>
            </a:r>
            <a:endParaRPr lang="es-AR" b="1" dirty="0"/>
          </a:p>
        </p:txBody>
      </p:sp>
      <p:sp>
        <p:nvSpPr>
          <p:cNvPr id="3" name="Marcador de contenido 2"/>
          <p:cNvSpPr>
            <a:spLocks noGrp="1"/>
          </p:cNvSpPr>
          <p:nvPr>
            <p:ph idx="1"/>
          </p:nvPr>
        </p:nvSpPr>
        <p:spPr>
          <a:xfrm>
            <a:off x="838200" y="1825625"/>
            <a:ext cx="8166973" cy="4351338"/>
          </a:xfrm>
        </p:spPr>
        <p:txBody>
          <a:bodyPr>
            <a:normAutofit/>
          </a:bodyPr>
          <a:lstStyle/>
          <a:p>
            <a:r>
              <a:rPr lang="es-AR" sz="2400" dirty="0" smtClean="0"/>
              <a:t>Michael de Montaigne (1533-1592) es el escritor francés que introdujo por primera vez el ensayo como </a:t>
            </a:r>
            <a:r>
              <a:rPr lang="es-AR" sz="2400" b="1" dirty="0" smtClean="0"/>
              <a:t>forma literaria. </a:t>
            </a:r>
            <a:r>
              <a:rPr lang="es-AR" sz="2400" dirty="0" smtClean="0"/>
              <a:t>En sus </a:t>
            </a:r>
            <a:r>
              <a:rPr lang="es-AR" sz="2400" i="1" dirty="0" smtClean="0"/>
              <a:t>Ensayos, </a:t>
            </a:r>
            <a:r>
              <a:rPr lang="es-AR" sz="2400" dirty="0" smtClean="0"/>
              <a:t>trata sobre las contradicciones e incoherencias propias de la naturaleza y de la conducta humanas. Con tal obra se inauguraba en la tradición occidental este nuevo género. </a:t>
            </a:r>
            <a:endParaRPr lang="es-AR" sz="2400" dirty="0"/>
          </a:p>
        </p:txBody>
      </p:sp>
      <p:pic>
        <p:nvPicPr>
          <p:cNvPr id="2050" name="Picture 2" descr="Michel de Montaigne - Wikipedia, la enciclopedia libre"/>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6877878" y="3613979"/>
            <a:ext cx="4202985" cy="283320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AR" b="1" dirty="0" smtClean="0"/>
              <a:t>CONCEPTO ACTUAL DE ENSAYO</a:t>
            </a:r>
            <a:endParaRPr lang="es-AR" b="1" dirty="0"/>
          </a:p>
        </p:txBody>
      </p:sp>
      <p:sp>
        <p:nvSpPr>
          <p:cNvPr id="3" name="Marcador de contenido 2"/>
          <p:cNvSpPr>
            <a:spLocks noGrp="1"/>
          </p:cNvSpPr>
          <p:nvPr>
            <p:ph idx="1"/>
          </p:nvPr>
        </p:nvSpPr>
        <p:spPr/>
        <p:txBody>
          <a:bodyPr>
            <a:normAutofit/>
          </a:bodyPr>
          <a:lstStyle/>
          <a:p>
            <a:r>
              <a:rPr lang="es-AR" sz="4000" dirty="0" smtClean="0"/>
              <a:t>Llamamos </a:t>
            </a:r>
            <a:r>
              <a:rPr lang="es-AR" sz="4000" b="1" dirty="0" smtClean="0"/>
              <a:t>ensayo</a:t>
            </a:r>
            <a:r>
              <a:rPr lang="es-AR" sz="4000" dirty="0" smtClean="0"/>
              <a:t> a un texto escrito en prosa, generalmente breve, que expone, analiza o comenta un determinado tema (histórico, filosófico, político, literario), etc.) desde el </a:t>
            </a:r>
            <a:r>
              <a:rPr lang="es-AR" sz="4000" b="1" dirty="0" smtClean="0"/>
              <a:t>punto de vista personal y subjetivo del autor</a:t>
            </a:r>
            <a:r>
              <a:rPr lang="es-AR" sz="4000" dirty="0" smtClean="0"/>
              <a:t>. </a:t>
            </a:r>
            <a:endParaRPr lang="es-AR" sz="4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AR" b="1" dirty="0" smtClean="0"/>
              <a:t>CARACTERÍSTICAS</a:t>
            </a:r>
            <a:endParaRPr lang="es-AR" b="1" dirty="0"/>
          </a:p>
        </p:txBody>
      </p:sp>
      <p:sp>
        <p:nvSpPr>
          <p:cNvPr id="3" name="Marcador de contenido 2"/>
          <p:cNvSpPr>
            <a:spLocks noGrp="1"/>
          </p:cNvSpPr>
          <p:nvPr>
            <p:ph idx="1"/>
          </p:nvPr>
        </p:nvSpPr>
        <p:spPr/>
        <p:txBody>
          <a:bodyPr/>
          <a:lstStyle/>
          <a:p>
            <a:r>
              <a:rPr lang="es-AR" dirty="0" smtClean="0"/>
              <a:t>Estructura libre y extensión relativamente breve. </a:t>
            </a:r>
            <a:endParaRPr lang="es-AR" dirty="0" smtClean="0"/>
          </a:p>
          <a:p>
            <a:r>
              <a:rPr lang="es-AR" dirty="0" smtClean="0"/>
              <a:t>Composición en prosa. </a:t>
            </a:r>
            <a:endParaRPr lang="es-AR" dirty="0" smtClean="0"/>
          </a:p>
          <a:p>
            <a:r>
              <a:rPr lang="es-AR" dirty="0" smtClean="0"/>
              <a:t>Variedad temática. </a:t>
            </a:r>
            <a:endParaRPr lang="es-AR" dirty="0" smtClean="0"/>
          </a:p>
          <a:p>
            <a:r>
              <a:rPr lang="es-AR" dirty="0" smtClean="0"/>
              <a:t>Relativa profundidad en el tratamiento del tema, pues se dirige a un público amplio. </a:t>
            </a:r>
            <a:endParaRPr lang="es-AR" dirty="0" smtClean="0"/>
          </a:p>
          <a:p>
            <a:r>
              <a:rPr lang="es-AR" dirty="0" smtClean="0"/>
              <a:t>Estilo cuidadoso y elegante, con inclusión de citas. </a:t>
            </a:r>
            <a:endParaRPr lang="es-AR" dirty="0" smtClean="0"/>
          </a:p>
          <a:p>
            <a:r>
              <a:rPr lang="es-AR" dirty="0" smtClean="0"/>
              <a:t>Amenidad en la exposición, de estilo coloquial. (Usualmente, se construye como “una conversación imaginaria” entre el autor y el lector). </a:t>
            </a:r>
            <a:endParaRPr lang="es-A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AR" b="1" dirty="0" smtClean="0"/>
              <a:t>CUALIDAD POLÉMICA </a:t>
            </a:r>
            <a:endParaRPr lang="es-AR" b="1" dirty="0"/>
          </a:p>
        </p:txBody>
      </p:sp>
      <p:sp>
        <p:nvSpPr>
          <p:cNvPr id="3" name="Marcador de contenido 2"/>
          <p:cNvSpPr>
            <a:spLocks noGrp="1"/>
          </p:cNvSpPr>
          <p:nvPr>
            <p:ph idx="1"/>
          </p:nvPr>
        </p:nvSpPr>
        <p:spPr/>
        <p:txBody>
          <a:bodyPr/>
          <a:lstStyle/>
          <a:p>
            <a:r>
              <a:rPr lang="es-AR" dirty="0" smtClean="0"/>
              <a:t>Al ser la expresión del punto de vista personal de un autor, puede generar la a</a:t>
            </a:r>
            <a:r>
              <a:rPr lang="es-AR" b="1" dirty="0" smtClean="0"/>
              <a:t>dhesión </a:t>
            </a:r>
            <a:r>
              <a:rPr lang="es-AR" dirty="0" smtClean="0"/>
              <a:t>de sus destinatarios, o, muy por el contrario, el </a:t>
            </a:r>
            <a:r>
              <a:rPr lang="es-AR" b="1" dirty="0" smtClean="0"/>
              <a:t>rechazo </a:t>
            </a:r>
            <a:r>
              <a:rPr lang="es-AR" dirty="0" smtClean="0"/>
              <a:t>hacia esa postura. </a:t>
            </a:r>
            <a:endParaRPr lang="es-AR" dirty="0" smtClean="0"/>
          </a:p>
          <a:p>
            <a:r>
              <a:rPr lang="es-AR" dirty="0" smtClean="0"/>
              <a:t>Todo ensayo contiene reflexiones, comentarios, experiencias y opiniones del autor, que entran en conflicto con otras posturas. </a:t>
            </a:r>
            <a:endParaRPr lang="es-AR" dirty="0" smtClean="0"/>
          </a:p>
          <a:p>
            <a:r>
              <a:rPr lang="es-AR" dirty="0" smtClean="0">
                <a:solidFill>
                  <a:srgbClr val="FF0000"/>
                </a:solidFill>
              </a:rPr>
              <a:t>Por ejemplo: En el ensayo titulado “Enmascarados bajo el espacio virtual” de Laura </a:t>
            </a:r>
            <a:r>
              <a:rPr lang="es-AR" dirty="0" err="1" smtClean="0">
                <a:solidFill>
                  <a:srgbClr val="FF0000"/>
                </a:solidFill>
              </a:rPr>
              <a:t>Passera</a:t>
            </a:r>
            <a:r>
              <a:rPr lang="es-AR" dirty="0" smtClean="0">
                <a:solidFill>
                  <a:srgbClr val="FF0000"/>
                </a:solidFill>
              </a:rPr>
              <a:t>, la autora hace una reflexión sobre las nuevas máscaras que nos ponemos al usar un avatar en </a:t>
            </a:r>
            <a:r>
              <a:rPr lang="es-AR" dirty="0" err="1" smtClean="0">
                <a:solidFill>
                  <a:srgbClr val="FF0000"/>
                </a:solidFill>
              </a:rPr>
              <a:t>Second</a:t>
            </a:r>
            <a:r>
              <a:rPr lang="es-AR" dirty="0" smtClean="0">
                <a:solidFill>
                  <a:srgbClr val="FF0000"/>
                </a:solidFill>
              </a:rPr>
              <a:t> </a:t>
            </a:r>
            <a:r>
              <a:rPr lang="es-AR" dirty="0" err="1" smtClean="0">
                <a:solidFill>
                  <a:srgbClr val="FF0000"/>
                </a:solidFill>
              </a:rPr>
              <a:t>Life</a:t>
            </a:r>
            <a:r>
              <a:rPr lang="es-AR" dirty="0" smtClean="0">
                <a:solidFill>
                  <a:srgbClr val="FF0000"/>
                </a:solidFill>
              </a:rPr>
              <a:t> o un </a:t>
            </a:r>
            <a:r>
              <a:rPr lang="es-AR" dirty="0" err="1" smtClean="0">
                <a:solidFill>
                  <a:srgbClr val="FF0000"/>
                </a:solidFill>
              </a:rPr>
              <a:t>nickname</a:t>
            </a:r>
            <a:r>
              <a:rPr lang="es-AR" dirty="0" smtClean="0">
                <a:solidFill>
                  <a:srgbClr val="FF0000"/>
                </a:solidFill>
              </a:rPr>
              <a:t> en los chats. Veamos su tesis con claridad: </a:t>
            </a:r>
            <a:endParaRPr lang="es-AR" dirty="0">
              <a:solidFill>
                <a:srgbClr val="FF0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AR" b="1" dirty="0" smtClean="0">
                <a:solidFill>
                  <a:srgbClr val="FF0000"/>
                </a:solidFill>
              </a:rPr>
              <a:t>TESIS DE LAURA PASSERA</a:t>
            </a:r>
            <a:endParaRPr lang="es-AR" b="1" dirty="0">
              <a:solidFill>
                <a:srgbClr val="FF0000"/>
              </a:solidFill>
            </a:endParaRPr>
          </a:p>
        </p:txBody>
      </p:sp>
      <p:sp>
        <p:nvSpPr>
          <p:cNvPr id="3" name="Marcador de contenido 2"/>
          <p:cNvSpPr>
            <a:spLocks noGrp="1"/>
          </p:cNvSpPr>
          <p:nvPr>
            <p:ph idx="1"/>
          </p:nvPr>
        </p:nvSpPr>
        <p:spPr/>
        <p:txBody>
          <a:bodyPr/>
          <a:lstStyle/>
          <a:p>
            <a:pPr algn="just"/>
            <a:endParaRPr lang="es-AR" dirty="0" smtClean="0"/>
          </a:p>
          <a:p>
            <a:pPr algn="just"/>
            <a:r>
              <a:rPr lang="es-AR" dirty="0" smtClean="0"/>
              <a:t>“Es cierto que existe el peligro de crear una ilusión total que lleve al aislamiento en la compulsiva búsqueda de algunos cibernautas por mantenerse conectados indefinidamente, como si esto en sí fuera condición suficiente para estar vivos y comunicados. </a:t>
            </a:r>
            <a:r>
              <a:rPr lang="es-AR" dirty="0" smtClean="0">
                <a:solidFill>
                  <a:srgbClr val="FF0000"/>
                </a:solidFill>
              </a:rPr>
              <a:t>Pero de allí a pensar que todos los usuarios son vilmente alienados por las nuevas tecnologías es subestimarlos y considerarlos totalmente pasivos e ingenuos</a:t>
            </a:r>
            <a:r>
              <a:rPr lang="es-AR" dirty="0" smtClean="0"/>
              <a:t>”. </a:t>
            </a:r>
            <a:endParaRPr lang="es-AR" dirty="0" smtClean="0"/>
          </a:p>
          <a:p>
            <a:pPr marL="0" indent="0" algn="just">
              <a:buNone/>
            </a:pPr>
            <a:endParaRPr lang="es-AR" dirty="0"/>
          </a:p>
          <a:p>
            <a:pPr marL="0" indent="0" algn="just">
              <a:buNone/>
            </a:pPr>
            <a:endParaRPr lang="es-A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AR" b="1" dirty="0" smtClean="0"/>
              <a:t>FINALIDAD DEL ENSAYO</a:t>
            </a:r>
            <a:endParaRPr lang="es-AR" b="1" dirty="0"/>
          </a:p>
        </p:txBody>
      </p:sp>
      <p:sp>
        <p:nvSpPr>
          <p:cNvPr id="3" name="Marcador de contenido 2"/>
          <p:cNvSpPr>
            <a:spLocks noGrp="1"/>
          </p:cNvSpPr>
          <p:nvPr>
            <p:ph idx="1"/>
          </p:nvPr>
        </p:nvSpPr>
        <p:spPr/>
        <p:txBody>
          <a:bodyPr>
            <a:normAutofit lnSpcReduction="10000"/>
          </a:bodyPr>
          <a:lstStyle/>
          <a:p>
            <a:r>
              <a:rPr lang="es-AR" dirty="0" smtClean="0"/>
              <a:t>El ensayo busca: </a:t>
            </a:r>
            <a:endParaRPr lang="es-AR" dirty="0" smtClean="0"/>
          </a:p>
          <a:p>
            <a:pPr marL="0" indent="0">
              <a:buNone/>
            </a:pPr>
            <a:endParaRPr lang="es-AR" dirty="0"/>
          </a:p>
          <a:p>
            <a:r>
              <a:rPr lang="es-AR" dirty="0" smtClean="0"/>
              <a:t>Despertar el interés del lector hacia determinados temas que son expuestos y discutidos por el autor , y </a:t>
            </a:r>
            <a:endParaRPr lang="es-AR" dirty="0" smtClean="0"/>
          </a:p>
          <a:p>
            <a:r>
              <a:rPr lang="es-AR" dirty="0" smtClean="0"/>
              <a:t>Exponer esos temas desde una visión personal y de manera creativa, para </a:t>
            </a:r>
            <a:r>
              <a:rPr lang="es-AR" b="1" dirty="0" smtClean="0"/>
              <a:t>persuadir</a:t>
            </a:r>
            <a:r>
              <a:rPr lang="es-AR" dirty="0" smtClean="0"/>
              <a:t> y </a:t>
            </a:r>
            <a:r>
              <a:rPr lang="es-AR" b="1" dirty="0" smtClean="0"/>
              <a:t>convencer</a:t>
            </a:r>
            <a:r>
              <a:rPr lang="es-AR" dirty="0" smtClean="0"/>
              <a:t> al lector. </a:t>
            </a:r>
            <a:endParaRPr lang="es-AR" dirty="0" smtClean="0"/>
          </a:p>
          <a:p>
            <a:r>
              <a:rPr lang="es-AR" dirty="0" smtClean="0">
                <a:solidFill>
                  <a:srgbClr val="FF0000"/>
                </a:solidFill>
              </a:rPr>
              <a:t>Por ejemplo: Laura </a:t>
            </a:r>
            <a:r>
              <a:rPr lang="es-AR" dirty="0" err="1" smtClean="0">
                <a:solidFill>
                  <a:srgbClr val="FF0000"/>
                </a:solidFill>
              </a:rPr>
              <a:t>Passera</a:t>
            </a:r>
            <a:r>
              <a:rPr lang="es-AR" dirty="0" smtClean="0">
                <a:solidFill>
                  <a:srgbClr val="FF0000"/>
                </a:solidFill>
              </a:rPr>
              <a:t> se pregunta y hace que el lector se cuestione también: ¿Por qué hay tanta gente frente a la computadora viviendo profundas falsedades? ¿Cuál puede ser el beneficio de vivir una mentira? </a:t>
            </a:r>
            <a:endParaRPr lang="es-AR" dirty="0">
              <a:solidFill>
                <a:srgbClr val="FF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AR" b="1" dirty="0" smtClean="0"/>
              <a:t>ESTRUCTURA</a:t>
            </a:r>
            <a:endParaRPr lang="es-AR" b="1" dirty="0"/>
          </a:p>
        </p:txBody>
      </p:sp>
      <p:graphicFrame>
        <p:nvGraphicFramePr>
          <p:cNvPr id="4" name="Marcador de contenido 3"/>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9679</Words>
  <Application>WPS Presentation</Application>
  <PresentationFormat>Panorámica</PresentationFormat>
  <Paragraphs>128</Paragraphs>
  <Slides>25</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25</vt:i4>
      </vt:variant>
    </vt:vector>
  </HeadingPairs>
  <TitlesOfParts>
    <vt:vector size="33" baseType="lpstr">
      <vt:lpstr>Arial</vt:lpstr>
      <vt:lpstr>SimSun</vt:lpstr>
      <vt:lpstr>Wingdings</vt:lpstr>
      <vt:lpstr>Calibri Light</vt:lpstr>
      <vt:lpstr>Calibri</vt:lpstr>
      <vt:lpstr>Microsoft YaHei</vt:lpstr>
      <vt:lpstr>Arial Unicode MS</vt:lpstr>
      <vt:lpstr>Tema de Office</vt:lpstr>
      <vt:lpstr>EL ENSAYO BREVE </vt:lpstr>
      <vt:lpstr>ORIGEN DEL ENSAYO</vt:lpstr>
      <vt:lpstr>EL ENSAYO COMO FORMA LITERARIA </vt:lpstr>
      <vt:lpstr>CONCEPTO ACTUAL DE ENSAYO</vt:lpstr>
      <vt:lpstr>CARACTERÍSTICAS</vt:lpstr>
      <vt:lpstr>CUALIDAD POLÉMICA </vt:lpstr>
      <vt:lpstr>TESIS DE LAURA PASSERA</vt:lpstr>
      <vt:lpstr>FINALIDAD DEL ENSAYO</vt:lpstr>
      <vt:lpstr>ESTRUCTURA</vt:lpstr>
      <vt:lpstr>EJEMPLO DE INTRODUCCIÓN</vt:lpstr>
      <vt:lpstr>EJEMPLO DE TESIS</vt:lpstr>
      <vt:lpstr>EJEMPLO DE DESARROLLO</vt:lpstr>
      <vt:lpstr>EJEMPLO DE DESARROLLO</vt:lpstr>
      <vt:lpstr>EJEMPLO DE CONCLUSIÓN </vt:lpstr>
      <vt:lpstr>PARATEXTOS </vt:lpstr>
      <vt:lpstr>EJEMPLOS DE PARATEXTOS</vt:lpstr>
      <vt:lpstr>PARATEXTOS </vt:lpstr>
      <vt:lpstr>NOTA AL PIE DE PÁGINA</vt:lpstr>
      <vt:lpstr>BIBLIOGRAFÍA CONSULTADA</vt:lpstr>
      <vt:lpstr>EL ENSAYO BIOGRÁFICO </vt:lpstr>
      <vt:lpstr>EJEMPLO DE ENSAYO BIOGRÁFICO</vt:lpstr>
      <vt:lpstr>PASOS PARA ESCRIBIR UN ENSAYO</vt:lpstr>
      <vt:lpstr>PASOS PARA ESCRIBIR UN ENSAYO</vt:lpstr>
      <vt:lpstr>PASOS PARA ESCRIBIR UN ENSAYO</vt:lpstr>
      <vt:lpstr>PASOS PARA ESCRIBIR UN ENSAYO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ENSAYO BREVE</dc:title>
  <dc:creator>usuario</dc:creator>
  <cp:lastModifiedBy>usuario</cp:lastModifiedBy>
  <cp:revision>28</cp:revision>
  <dcterms:created xsi:type="dcterms:W3CDTF">2022-06-24T22:12:00Z</dcterms:created>
  <dcterms:modified xsi:type="dcterms:W3CDTF">2024-09-27T00:07:32Z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97A73D0627724D6089969C83FCA22693_12</vt:lpwstr>
  </property>
  <property fmtid="{D5CDD505-2E9C-101B-9397-08002B2CF9AE}" pid="3" name="KSOProductBuildVer">
    <vt:lpwstr>2058-12.2.0.18283</vt:lpwstr>
  </property>
</Properties>
</file>