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61" r:id="rId5"/>
    <p:sldId id="267" r:id="rId6"/>
    <p:sldId id="268" r:id="rId7"/>
    <p:sldId id="259" r:id="rId8"/>
    <p:sldId id="264" r:id="rId9"/>
    <p:sldId id="270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4FA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51" d="100"/>
          <a:sy n="51" d="100"/>
        </p:scale>
        <p:origin x="-1716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0E91C-0A7A-4431-B84F-9102694A16C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3F48F126-96C9-474F-B2AC-A57C17100779}">
      <dgm:prSet phldrT="[Texto]" custT="1"/>
      <dgm:spPr>
        <a:solidFill>
          <a:schemeClr val="bg2"/>
        </a:solidFill>
      </dgm:spPr>
      <dgm:t>
        <a:bodyPr/>
        <a:lstStyle/>
        <a:p>
          <a:r>
            <a:rPr lang="es-AR" sz="1800" b="1" dirty="0">
              <a:solidFill>
                <a:schemeClr val="tx1"/>
              </a:solidFill>
            </a:rPr>
            <a:t>Preparación de las instalaciones</a:t>
          </a:r>
        </a:p>
      </dgm:t>
    </dgm:pt>
    <dgm:pt modelId="{A2007218-3271-42F9-87D7-90D73B058657}" type="parTrans" cxnId="{E2E8E850-4F78-4103-A586-1AD5C6429BEB}">
      <dgm:prSet/>
      <dgm:spPr/>
      <dgm:t>
        <a:bodyPr/>
        <a:lstStyle/>
        <a:p>
          <a:endParaRPr lang="es-AR"/>
        </a:p>
      </dgm:t>
    </dgm:pt>
    <dgm:pt modelId="{F91F0F4D-B615-454F-91A6-5CA2C36AA921}" type="sibTrans" cxnId="{E2E8E850-4F78-4103-A586-1AD5C6429BEB}">
      <dgm:prSet/>
      <dgm:spPr/>
      <dgm:t>
        <a:bodyPr/>
        <a:lstStyle/>
        <a:p>
          <a:endParaRPr lang="es-AR"/>
        </a:p>
      </dgm:t>
    </dgm:pt>
    <dgm:pt modelId="{CF79AACE-CBDF-4B6A-BF14-1B6CBE6BC46E}">
      <dgm:prSet custT="1"/>
      <dgm:spPr>
        <a:solidFill>
          <a:schemeClr val="bg2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Señalización y cartelería adecuada para comunicar medidas de seguridad sanitaria</a:t>
          </a:r>
          <a:endParaRPr lang="es-AR" sz="1800" b="1" dirty="0">
            <a:solidFill>
              <a:schemeClr val="tx1"/>
            </a:solidFill>
          </a:endParaRPr>
        </a:p>
      </dgm:t>
    </dgm:pt>
    <dgm:pt modelId="{DDA789F7-A8D4-491E-B4DC-482C054D3CF9}" type="parTrans" cxnId="{50EB5944-4C4C-4549-82A7-21A67101A766}">
      <dgm:prSet/>
      <dgm:spPr/>
      <dgm:t>
        <a:bodyPr/>
        <a:lstStyle/>
        <a:p>
          <a:endParaRPr lang="es-AR"/>
        </a:p>
      </dgm:t>
    </dgm:pt>
    <dgm:pt modelId="{8344BB55-CAA3-403F-96EC-CB1A3EBEC1A9}" type="sibTrans" cxnId="{50EB5944-4C4C-4549-82A7-21A67101A766}">
      <dgm:prSet/>
      <dgm:spPr/>
      <dgm:t>
        <a:bodyPr/>
        <a:lstStyle/>
        <a:p>
          <a:endParaRPr lang="es-AR"/>
        </a:p>
      </dgm:t>
    </dgm:pt>
    <dgm:pt modelId="{18052991-DF84-4883-8552-C2DE43EF9FD0}">
      <dgm:prSet custT="1"/>
      <dgm:spPr>
        <a:solidFill>
          <a:schemeClr val="bg2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Disponer de un lugar cerrado “Espacio Seguro y de Aislamiento” </a:t>
          </a:r>
          <a:endParaRPr lang="es-AR" sz="1800" b="1" dirty="0">
            <a:solidFill>
              <a:schemeClr val="tx1"/>
            </a:solidFill>
          </a:endParaRPr>
        </a:p>
      </dgm:t>
    </dgm:pt>
    <dgm:pt modelId="{371697BB-D884-43C1-922B-01F5B2108486}" type="parTrans" cxnId="{5EE1A67A-BD75-47E5-BE3E-718AE75C41F7}">
      <dgm:prSet/>
      <dgm:spPr/>
      <dgm:t>
        <a:bodyPr/>
        <a:lstStyle/>
        <a:p>
          <a:endParaRPr lang="es-AR"/>
        </a:p>
      </dgm:t>
    </dgm:pt>
    <dgm:pt modelId="{037B7ED5-CE23-4355-A8BE-AE768A4C83A0}" type="sibTrans" cxnId="{5EE1A67A-BD75-47E5-BE3E-718AE75C41F7}">
      <dgm:prSet/>
      <dgm:spPr/>
      <dgm:t>
        <a:bodyPr/>
        <a:lstStyle/>
        <a:p>
          <a:endParaRPr lang="es-AR"/>
        </a:p>
      </dgm:t>
    </dgm:pt>
    <dgm:pt modelId="{402CD4E6-38F4-4117-BA4B-D69D7E104BC6}">
      <dgm:prSet custT="1"/>
      <dgm:spPr>
        <a:solidFill>
          <a:schemeClr val="bg2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Tomar la temperatura al ingreso de estudiantes y personal en las Instituciones </a:t>
          </a:r>
          <a:endParaRPr lang="es-AR" sz="1800" b="1" dirty="0">
            <a:solidFill>
              <a:schemeClr val="tx1"/>
            </a:solidFill>
          </a:endParaRPr>
        </a:p>
      </dgm:t>
    </dgm:pt>
    <dgm:pt modelId="{356173A7-174F-4DDD-A5DB-342535B1D963}" type="parTrans" cxnId="{E9C32744-CBCA-4A64-B51E-52AD842D4CA4}">
      <dgm:prSet/>
      <dgm:spPr/>
      <dgm:t>
        <a:bodyPr/>
        <a:lstStyle/>
        <a:p>
          <a:endParaRPr lang="es-AR"/>
        </a:p>
      </dgm:t>
    </dgm:pt>
    <dgm:pt modelId="{E740C7DE-9365-40AA-8293-B8545258D5AC}" type="sibTrans" cxnId="{E9C32744-CBCA-4A64-B51E-52AD842D4CA4}">
      <dgm:prSet/>
      <dgm:spPr/>
      <dgm:t>
        <a:bodyPr/>
        <a:lstStyle/>
        <a:p>
          <a:endParaRPr lang="es-AR"/>
        </a:p>
      </dgm:t>
    </dgm:pt>
    <dgm:pt modelId="{8E648986-AE74-4B72-863B-4E1DEB570DCB}">
      <dgm:prSet custT="1"/>
      <dgm:spPr>
        <a:solidFill>
          <a:schemeClr val="bg2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Fortalecimiento de las prácticas de higiene personal y del establecimiento escolar</a:t>
          </a:r>
          <a:endParaRPr lang="es-AR" sz="1800" b="1" dirty="0">
            <a:solidFill>
              <a:schemeClr val="tx1"/>
            </a:solidFill>
          </a:endParaRPr>
        </a:p>
      </dgm:t>
    </dgm:pt>
    <dgm:pt modelId="{BF687C8C-0A48-45F9-BAA9-EF79751B61E5}" type="parTrans" cxnId="{6B389550-F73D-4377-A637-027DF0F3FC2A}">
      <dgm:prSet/>
      <dgm:spPr/>
      <dgm:t>
        <a:bodyPr/>
        <a:lstStyle/>
        <a:p>
          <a:endParaRPr lang="es-AR"/>
        </a:p>
      </dgm:t>
    </dgm:pt>
    <dgm:pt modelId="{B59C8EFC-0B01-441F-914E-3D7186466079}" type="sibTrans" cxnId="{6B389550-F73D-4377-A637-027DF0F3FC2A}">
      <dgm:prSet/>
      <dgm:spPr/>
      <dgm:t>
        <a:bodyPr/>
        <a:lstStyle/>
        <a:p>
          <a:endParaRPr lang="es-AR"/>
        </a:p>
      </dgm:t>
    </dgm:pt>
    <dgm:pt modelId="{1C8B0F37-C9AC-4A4D-B2B2-F16E922456F0}">
      <dgm:prSet custT="1"/>
      <dgm:spPr>
        <a:solidFill>
          <a:schemeClr val="bg2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Control al Ingreso al Establecimiento</a:t>
          </a:r>
          <a:endParaRPr lang="es-AR" sz="1800" dirty="0">
            <a:solidFill>
              <a:schemeClr val="tx1"/>
            </a:solidFill>
          </a:endParaRPr>
        </a:p>
      </dgm:t>
    </dgm:pt>
    <dgm:pt modelId="{A4FEDBB4-F3F9-4744-934C-14A82B8AD98F}" type="parTrans" cxnId="{FA98171C-97FA-4F42-BF6D-701A17A0FAD7}">
      <dgm:prSet/>
      <dgm:spPr/>
      <dgm:t>
        <a:bodyPr/>
        <a:lstStyle/>
        <a:p>
          <a:endParaRPr lang="es-AR"/>
        </a:p>
      </dgm:t>
    </dgm:pt>
    <dgm:pt modelId="{838997E8-ACF9-42F4-B855-BFACBBDEB28B}" type="sibTrans" cxnId="{FA98171C-97FA-4F42-BF6D-701A17A0FAD7}">
      <dgm:prSet/>
      <dgm:spPr/>
      <dgm:t>
        <a:bodyPr/>
        <a:lstStyle/>
        <a:p>
          <a:endParaRPr lang="es-AR"/>
        </a:p>
      </dgm:t>
    </dgm:pt>
    <dgm:pt modelId="{73210CFD-24E4-4C37-8AB3-2DAFD2F408ED}">
      <dgm:prSet custT="1"/>
      <dgm:spPr>
        <a:solidFill>
          <a:schemeClr val="bg2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Asegurarse el acceso a agua potable, jabón líquido, toallas de papel descartables y cestos de basura en todos los baños</a:t>
          </a:r>
          <a:endParaRPr lang="es-AR" sz="1800" b="1" dirty="0">
            <a:solidFill>
              <a:schemeClr val="tx1"/>
            </a:solidFill>
          </a:endParaRPr>
        </a:p>
      </dgm:t>
    </dgm:pt>
    <dgm:pt modelId="{AE516309-7229-4B51-AFC5-34A076485DA4}" type="parTrans" cxnId="{4E101D7E-F495-4FD8-A01C-B073C4FFF675}">
      <dgm:prSet/>
      <dgm:spPr/>
      <dgm:t>
        <a:bodyPr/>
        <a:lstStyle/>
        <a:p>
          <a:endParaRPr lang="es-AR"/>
        </a:p>
      </dgm:t>
    </dgm:pt>
    <dgm:pt modelId="{1FDCAFE8-A9E6-4B08-AF12-C82749E0AEC3}" type="sibTrans" cxnId="{4E101D7E-F495-4FD8-A01C-B073C4FFF675}">
      <dgm:prSet/>
      <dgm:spPr/>
      <dgm:t>
        <a:bodyPr/>
        <a:lstStyle/>
        <a:p>
          <a:endParaRPr lang="es-AR"/>
        </a:p>
      </dgm:t>
    </dgm:pt>
    <dgm:pt modelId="{735B1D2F-1FE3-4792-A858-18DE4ECB594C}">
      <dgm:prSet custT="1"/>
      <dgm:spPr>
        <a:solidFill>
          <a:schemeClr val="bg2"/>
        </a:solidFill>
      </dgm:spPr>
      <dgm:t>
        <a:bodyPr/>
        <a:lstStyle/>
        <a:p>
          <a:pPr algn="ctr"/>
          <a:r>
            <a:rPr lang="es-ES" sz="1800" b="1" dirty="0">
              <a:solidFill>
                <a:schemeClr val="tx1"/>
              </a:solidFill>
            </a:rPr>
            <a:t>Contar con dispensadores de alcohol en gel antibacterial (pref. a pedal), mantener los espacios limpios </a:t>
          </a:r>
          <a:endParaRPr lang="es-AR" sz="1800" b="1" dirty="0">
            <a:solidFill>
              <a:schemeClr val="tx1"/>
            </a:solidFill>
          </a:endParaRPr>
        </a:p>
      </dgm:t>
    </dgm:pt>
    <dgm:pt modelId="{58E34B3A-7752-4F19-8A0C-B42E573BEA28}" type="parTrans" cxnId="{485027D6-ACE4-427D-8476-68293F9F5B2E}">
      <dgm:prSet/>
      <dgm:spPr/>
      <dgm:t>
        <a:bodyPr/>
        <a:lstStyle/>
        <a:p>
          <a:endParaRPr lang="es-AR"/>
        </a:p>
      </dgm:t>
    </dgm:pt>
    <dgm:pt modelId="{08449C60-FD04-4138-AF76-5827C4408BCD}" type="sibTrans" cxnId="{485027D6-ACE4-427D-8476-68293F9F5B2E}">
      <dgm:prSet/>
      <dgm:spPr/>
      <dgm:t>
        <a:bodyPr/>
        <a:lstStyle/>
        <a:p>
          <a:endParaRPr lang="es-AR"/>
        </a:p>
      </dgm:t>
    </dgm:pt>
    <dgm:pt modelId="{941F2C16-A3CF-4952-B6F3-725DFC35EE86}">
      <dgm:prSet/>
      <dgm:spPr>
        <a:solidFill>
          <a:schemeClr val="bg2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Dicho control, con termómetro láser  preferentemente para evitar contacto y se  registrará en una planilla </a:t>
          </a:r>
          <a:endParaRPr lang="es-AR" b="1" dirty="0">
            <a:solidFill>
              <a:schemeClr val="tx1"/>
            </a:solidFill>
          </a:endParaRPr>
        </a:p>
      </dgm:t>
    </dgm:pt>
    <dgm:pt modelId="{0BB961FE-7DD4-48F0-925A-0009D7298B3D}" type="parTrans" cxnId="{C31CDF40-A5E7-4226-B406-B06D7BBC98E9}">
      <dgm:prSet/>
      <dgm:spPr/>
      <dgm:t>
        <a:bodyPr/>
        <a:lstStyle/>
        <a:p>
          <a:endParaRPr lang="es-AR"/>
        </a:p>
      </dgm:t>
    </dgm:pt>
    <dgm:pt modelId="{B2552E88-182C-4B52-AE63-9026EFCFC924}" type="sibTrans" cxnId="{C31CDF40-A5E7-4226-B406-B06D7BBC98E9}">
      <dgm:prSet/>
      <dgm:spPr/>
      <dgm:t>
        <a:bodyPr/>
        <a:lstStyle/>
        <a:p>
          <a:endParaRPr lang="es-AR"/>
        </a:p>
      </dgm:t>
    </dgm:pt>
    <dgm:pt modelId="{3CC5C9F5-B39F-4A37-80C9-813787AAD5A9}" type="pres">
      <dgm:prSet presAssocID="{7F70E91C-0A7A-4431-B84F-9102694A16C2}" presName="diagram" presStyleCnt="0">
        <dgm:presLayoutVars>
          <dgm:dir/>
          <dgm:resizeHandles val="exact"/>
        </dgm:presLayoutVars>
      </dgm:prSet>
      <dgm:spPr/>
    </dgm:pt>
    <dgm:pt modelId="{52A29B0F-C66A-4768-B59C-D901F807D3CD}" type="pres">
      <dgm:prSet presAssocID="{3F48F126-96C9-474F-B2AC-A57C17100779}" presName="node" presStyleLbl="node1" presStyleIdx="0" presStyleCnt="9">
        <dgm:presLayoutVars>
          <dgm:bulletEnabled val="1"/>
        </dgm:presLayoutVars>
      </dgm:prSet>
      <dgm:spPr/>
    </dgm:pt>
    <dgm:pt modelId="{8EE5CB80-1682-4CDF-85E3-D610D24A5C1F}" type="pres">
      <dgm:prSet presAssocID="{F91F0F4D-B615-454F-91A6-5CA2C36AA921}" presName="sibTrans" presStyleCnt="0"/>
      <dgm:spPr/>
    </dgm:pt>
    <dgm:pt modelId="{EB3FD738-6F45-4807-88E7-825B7568AD48}" type="pres">
      <dgm:prSet presAssocID="{CF79AACE-CBDF-4B6A-BF14-1B6CBE6BC46E}" presName="node" presStyleLbl="node1" presStyleIdx="1" presStyleCnt="9">
        <dgm:presLayoutVars>
          <dgm:bulletEnabled val="1"/>
        </dgm:presLayoutVars>
      </dgm:prSet>
      <dgm:spPr/>
    </dgm:pt>
    <dgm:pt modelId="{BF8F1D87-398E-460D-BDDA-7E2F5A2BEFD1}" type="pres">
      <dgm:prSet presAssocID="{8344BB55-CAA3-403F-96EC-CB1A3EBEC1A9}" presName="sibTrans" presStyleCnt="0"/>
      <dgm:spPr/>
    </dgm:pt>
    <dgm:pt modelId="{823A938F-971C-44AA-9B4A-8CE77DDCECE9}" type="pres">
      <dgm:prSet presAssocID="{18052991-DF84-4883-8552-C2DE43EF9FD0}" presName="node" presStyleLbl="node1" presStyleIdx="2" presStyleCnt="9">
        <dgm:presLayoutVars>
          <dgm:bulletEnabled val="1"/>
        </dgm:presLayoutVars>
      </dgm:prSet>
      <dgm:spPr/>
    </dgm:pt>
    <dgm:pt modelId="{5F82E98B-2534-4F0D-9755-D32F5501B368}" type="pres">
      <dgm:prSet presAssocID="{037B7ED5-CE23-4355-A8BE-AE768A4C83A0}" presName="sibTrans" presStyleCnt="0"/>
      <dgm:spPr/>
    </dgm:pt>
    <dgm:pt modelId="{985B3B89-998F-4182-8DB2-6906FB2237D6}" type="pres">
      <dgm:prSet presAssocID="{8E648986-AE74-4B72-863B-4E1DEB570DCB}" presName="node" presStyleLbl="node1" presStyleIdx="3" presStyleCnt="9">
        <dgm:presLayoutVars>
          <dgm:bulletEnabled val="1"/>
        </dgm:presLayoutVars>
      </dgm:prSet>
      <dgm:spPr/>
    </dgm:pt>
    <dgm:pt modelId="{AAA3157D-CCA5-42D6-8EEB-0C760FBC9E04}" type="pres">
      <dgm:prSet presAssocID="{B59C8EFC-0B01-441F-914E-3D7186466079}" presName="sibTrans" presStyleCnt="0"/>
      <dgm:spPr/>
    </dgm:pt>
    <dgm:pt modelId="{6383E5E2-D2F3-4376-9297-386C940F27D1}" type="pres">
      <dgm:prSet presAssocID="{73210CFD-24E4-4C37-8AB3-2DAFD2F408ED}" presName="node" presStyleLbl="node1" presStyleIdx="4" presStyleCnt="9">
        <dgm:presLayoutVars>
          <dgm:bulletEnabled val="1"/>
        </dgm:presLayoutVars>
      </dgm:prSet>
      <dgm:spPr/>
    </dgm:pt>
    <dgm:pt modelId="{61982EC9-36C1-4F40-9D4A-892C173495BF}" type="pres">
      <dgm:prSet presAssocID="{1FDCAFE8-A9E6-4B08-AF12-C82749E0AEC3}" presName="sibTrans" presStyleCnt="0"/>
      <dgm:spPr/>
    </dgm:pt>
    <dgm:pt modelId="{BA81E854-3347-4BEF-806B-552D993DFA9F}" type="pres">
      <dgm:prSet presAssocID="{735B1D2F-1FE3-4792-A858-18DE4ECB594C}" presName="node" presStyleLbl="node1" presStyleIdx="5" presStyleCnt="9">
        <dgm:presLayoutVars>
          <dgm:bulletEnabled val="1"/>
        </dgm:presLayoutVars>
      </dgm:prSet>
      <dgm:spPr/>
    </dgm:pt>
    <dgm:pt modelId="{EC443A70-E5D7-44E3-B6AB-D4E87320BF44}" type="pres">
      <dgm:prSet presAssocID="{08449C60-FD04-4138-AF76-5827C4408BCD}" presName="sibTrans" presStyleCnt="0"/>
      <dgm:spPr/>
    </dgm:pt>
    <dgm:pt modelId="{230B47C9-26BA-4262-8A3D-EFE923CBDBBE}" type="pres">
      <dgm:prSet presAssocID="{1C8B0F37-C9AC-4A4D-B2B2-F16E922456F0}" presName="node" presStyleLbl="node1" presStyleIdx="6" presStyleCnt="9">
        <dgm:presLayoutVars>
          <dgm:bulletEnabled val="1"/>
        </dgm:presLayoutVars>
      </dgm:prSet>
      <dgm:spPr/>
    </dgm:pt>
    <dgm:pt modelId="{FF83FDFC-DD29-46FD-BAC1-8A760F04AF4F}" type="pres">
      <dgm:prSet presAssocID="{838997E8-ACF9-42F4-B855-BFACBBDEB28B}" presName="sibTrans" presStyleCnt="0"/>
      <dgm:spPr/>
    </dgm:pt>
    <dgm:pt modelId="{BC99A554-0B8A-4B9F-9FF8-53E0821727CB}" type="pres">
      <dgm:prSet presAssocID="{402CD4E6-38F4-4117-BA4B-D69D7E104BC6}" presName="node" presStyleLbl="node1" presStyleIdx="7" presStyleCnt="9">
        <dgm:presLayoutVars>
          <dgm:bulletEnabled val="1"/>
        </dgm:presLayoutVars>
      </dgm:prSet>
      <dgm:spPr/>
    </dgm:pt>
    <dgm:pt modelId="{B270F683-1D0B-415B-A45D-18C88160E06D}" type="pres">
      <dgm:prSet presAssocID="{E740C7DE-9365-40AA-8293-B8545258D5AC}" presName="sibTrans" presStyleCnt="0"/>
      <dgm:spPr/>
    </dgm:pt>
    <dgm:pt modelId="{37FBB40B-54DC-466B-BDAB-0D70863ED729}" type="pres">
      <dgm:prSet presAssocID="{941F2C16-A3CF-4952-B6F3-725DFC35EE86}" presName="node" presStyleLbl="node1" presStyleIdx="8" presStyleCnt="9">
        <dgm:presLayoutVars>
          <dgm:bulletEnabled val="1"/>
        </dgm:presLayoutVars>
      </dgm:prSet>
      <dgm:spPr/>
    </dgm:pt>
  </dgm:ptLst>
  <dgm:cxnLst>
    <dgm:cxn modelId="{AEB8520F-FE1C-4809-9DFA-C64030B76D4C}" type="presOf" srcId="{402CD4E6-38F4-4117-BA4B-D69D7E104BC6}" destId="{BC99A554-0B8A-4B9F-9FF8-53E0821727CB}" srcOrd="0" destOrd="0" presId="urn:microsoft.com/office/officeart/2005/8/layout/default#1"/>
    <dgm:cxn modelId="{73EE8910-58F8-4502-B6A8-065CAC2DAB5D}" type="presOf" srcId="{8E648986-AE74-4B72-863B-4E1DEB570DCB}" destId="{985B3B89-998F-4182-8DB2-6906FB2237D6}" srcOrd="0" destOrd="0" presId="urn:microsoft.com/office/officeart/2005/8/layout/default#1"/>
    <dgm:cxn modelId="{FA98171C-97FA-4F42-BF6D-701A17A0FAD7}" srcId="{7F70E91C-0A7A-4431-B84F-9102694A16C2}" destId="{1C8B0F37-C9AC-4A4D-B2B2-F16E922456F0}" srcOrd="6" destOrd="0" parTransId="{A4FEDBB4-F3F9-4744-934C-14A82B8AD98F}" sibTransId="{838997E8-ACF9-42F4-B855-BFACBBDEB28B}"/>
    <dgm:cxn modelId="{A4FBF71C-20FE-4EAD-96B1-64F8466DFA4A}" type="presOf" srcId="{735B1D2F-1FE3-4792-A858-18DE4ECB594C}" destId="{BA81E854-3347-4BEF-806B-552D993DFA9F}" srcOrd="0" destOrd="0" presId="urn:microsoft.com/office/officeart/2005/8/layout/default#1"/>
    <dgm:cxn modelId="{84773C38-6F40-4F01-A8E5-2500247AEA73}" type="presOf" srcId="{7F70E91C-0A7A-4431-B84F-9102694A16C2}" destId="{3CC5C9F5-B39F-4A37-80C9-813787AAD5A9}" srcOrd="0" destOrd="0" presId="urn:microsoft.com/office/officeart/2005/8/layout/default#1"/>
    <dgm:cxn modelId="{C31CDF40-A5E7-4226-B406-B06D7BBC98E9}" srcId="{7F70E91C-0A7A-4431-B84F-9102694A16C2}" destId="{941F2C16-A3CF-4952-B6F3-725DFC35EE86}" srcOrd="8" destOrd="0" parTransId="{0BB961FE-7DD4-48F0-925A-0009D7298B3D}" sibTransId="{B2552E88-182C-4B52-AE63-9026EFCFC924}"/>
    <dgm:cxn modelId="{E9C32744-CBCA-4A64-B51E-52AD842D4CA4}" srcId="{7F70E91C-0A7A-4431-B84F-9102694A16C2}" destId="{402CD4E6-38F4-4117-BA4B-D69D7E104BC6}" srcOrd="7" destOrd="0" parTransId="{356173A7-174F-4DDD-A5DB-342535B1D963}" sibTransId="{E740C7DE-9365-40AA-8293-B8545258D5AC}"/>
    <dgm:cxn modelId="{50EB5944-4C4C-4549-82A7-21A67101A766}" srcId="{7F70E91C-0A7A-4431-B84F-9102694A16C2}" destId="{CF79AACE-CBDF-4B6A-BF14-1B6CBE6BC46E}" srcOrd="1" destOrd="0" parTransId="{DDA789F7-A8D4-491E-B4DC-482C054D3CF9}" sibTransId="{8344BB55-CAA3-403F-96EC-CB1A3EBEC1A9}"/>
    <dgm:cxn modelId="{3E2AC34C-6C97-4959-850D-E918E53D61EB}" type="presOf" srcId="{3F48F126-96C9-474F-B2AC-A57C17100779}" destId="{52A29B0F-C66A-4768-B59C-D901F807D3CD}" srcOrd="0" destOrd="0" presId="urn:microsoft.com/office/officeart/2005/8/layout/default#1"/>
    <dgm:cxn modelId="{6B389550-F73D-4377-A637-027DF0F3FC2A}" srcId="{7F70E91C-0A7A-4431-B84F-9102694A16C2}" destId="{8E648986-AE74-4B72-863B-4E1DEB570DCB}" srcOrd="3" destOrd="0" parTransId="{BF687C8C-0A48-45F9-BAA9-EF79751B61E5}" sibTransId="{B59C8EFC-0B01-441F-914E-3D7186466079}"/>
    <dgm:cxn modelId="{E2E8E850-4F78-4103-A586-1AD5C6429BEB}" srcId="{7F70E91C-0A7A-4431-B84F-9102694A16C2}" destId="{3F48F126-96C9-474F-B2AC-A57C17100779}" srcOrd="0" destOrd="0" parTransId="{A2007218-3271-42F9-87D7-90D73B058657}" sibTransId="{F91F0F4D-B615-454F-91A6-5CA2C36AA921}"/>
    <dgm:cxn modelId="{5EE1A67A-BD75-47E5-BE3E-718AE75C41F7}" srcId="{7F70E91C-0A7A-4431-B84F-9102694A16C2}" destId="{18052991-DF84-4883-8552-C2DE43EF9FD0}" srcOrd="2" destOrd="0" parTransId="{371697BB-D884-43C1-922B-01F5B2108486}" sibTransId="{037B7ED5-CE23-4355-A8BE-AE768A4C83A0}"/>
    <dgm:cxn modelId="{4E101D7E-F495-4FD8-A01C-B073C4FFF675}" srcId="{7F70E91C-0A7A-4431-B84F-9102694A16C2}" destId="{73210CFD-24E4-4C37-8AB3-2DAFD2F408ED}" srcOrd="4" destOrd="0" parTransId="{AE516309-7229-4B51-AFC5-34A076485DA4}" sibTransId="{1FDCAFE8-A9E6-4B08-AF12-C82749E0AEC3}"/>
    <dgm:cxn modelId="{B7E08380-6D9C-4239-804A-5168875FA227}" type="presOf" srcId="{941F2C16-A3CF-4952-B6F3-725DFC35EE86}" destId="{37FBB40B-54DC-466B-BDAB-0D70863ED729}" srcOrd="0" destOrd="0" presId="urn:microsoft.com/office/officeart/2005/8/layout/default#1"/>
    <dgm:cxn modelId="{2D348E95-F74E-47A7-B1C3-11D744C2FFB5}" type="presOf" srcId="{73210CFD-24E4-4C37-8AB3-2DAFD2F408ED}" destId="{6383E5E2-D2F3-4376-9297-386C940F27D1}" srcOrd="0" destOrd="0" presId="urn:microsoft.com/office/officeart/2005/8/layout/default#1"/>
    <dgm:cxn modelId="{B1B11BBF-3C35-4551-A727-E5A495EAB4F4}" type="presOf" srcId="{18052991-DF84-4883-8552-C2DE43EF9FD0}" destId="{823A938F-971C-44AA-9B4A-8CE77DDCECE9}" srcOrd="0" destOrd="0" presId="urn:microsoft.com/office/officeart/2005/8/layout/default#1"/>
    <dgm:cxn modelId="{17EBDCC3-200A-4CBA-B510-71B1CD39CDFE}" type="presOf" srcId="{CF79AACE-CBDF-4B6A-BF14-1B6CBE6BC46E}" destId="{EB3FD738-6F45-4807-88E7-825B7568AD48}" srcOrd="0" destOrd="0" presId="urn:microsoft.com/office/officeart/2005/8/layout/default#1"/>
    <dgm:cxn modelId="{09CADDC8-39B3-406A-8011-8C1E2C44541E}" type="presOf" srcId="{1C8B0F37-C9AC-4A4D-B2B2-F16E922456F0}" destId="{230B47C9-26BA-4262-8A3D-EFE923CBDBBE}" srcOrd="0" destOrd="0" presId="urn:microsoft.com/office/officeart/2005/8/layout/default#1"/>
    <dgm:cxn modelId="{485027D6-ACE4-427D-8476-68293F9F5B2E}" srcId="{7F70E91C-0A7A-4431-B84F-9102694A16C2}" destId="{735B1D2F-1FE3-4792-A858-18DE4ECB594C}" srcOrd="5" destOrd="0" parTransId="{58E34B3A-7752-4F19-8A0C-B42E573BEA28}" sibTransId="{08449C60-FD04-4138-AF76-5827C4408BCD}"/>
    <dgm:cxn modelId="{BBD41B28-14BA-4795-B1A7-6D759DADF14E}" type="presParOf" srcId="{3CC5C9F5-B39F-4A37-80C9-813787AAD5A9}" destId="{52A29B0F-C66A-4768-B59C-D901F807D3CD}" srcOrd="0" destOrd="0" presId="urn:microsoft.com/office/officeart/2005/8/layout/default#1"/>
    <dgm:cxn modelId="{5BDA1472-0525-4664-BB32-178A1A4D0BBC}" type="presParOf" srcId="{3CC5C9F5-B39F-4A37-80C9-813787AAD5A9}" destId="{8EE5CB80-1682-4CDF-85E3-D610D24A5C1F}" srcOrd="1" destOrd="0" presId="urn:microsoft.com/office/officeart/2005/8/layout/default#1"/>
    <dgm:cxn modelId="{1C844A1A-26CD-4457-83D0-532C7AF6889F}" type="presParOf" srcId="{3CC5C9F5-B39F-4A37-80C9-813787AAD5A9}" destId="{EB3FD738-6F45-4807-88E7-825B7568AD48}" srcOrd="2" destOrd="0" presId="urn:microsoft.com/office/officeart/2005/8/layout/default#1"/>
    <dgm:cxn modelId="{D9774814-8B53-4560-A50F-42D2F7823180}" type="presParOf" srcId="{3CC5C9F5-B39F-4A37-80C9-813787AAD5A9}" destId="{BF8F1D87-398E-460D-BDDA-7E2F5A2BEFD1}" srcOrd="3" destOrd="0" presId="urn:microsoft.com/office/officeart/2005/8/layout/default#1"/>
    <dgm:cxn modelId="{1D7ED81F-4C83-46ED-8841-06A131A3495E}" type="presParOf" srcId="{3CC5C9F5-B39F-4A37-80C9-813787AAD5A9}" destId="{823A938F-971C-44AA-9B4A-8CE77DDCECE9}" srcOrd="4" destOrd="0" presId="urn:microsoft.com/office/officeart/2005/8/layout/default#1"/>
    <dgm:cxn modelId="{179E09C9-D80C-4441-BC26-8E62419ABF4D}" type="presParOf" srcId="{3CC5C9F5-B39F-4A37-80C9-813787AAD5A9}" destId="{5F82E98B-2534-4F0D-9755-D32F5501B368}" srcOrd="5" destOrd="0" presId="urn:microsoft.com/office/officeart/2005/8/layout/default#1"/>
    <dgm:cxn modelId="{31307AF6-AD60-4941-8A41-A5E3D2677495}" type="presParOf" srcId="{3CC5C9F5-B39F-4A37-80C9-813787AAD5A9}" destId="{985B3B89-998F-4182-8DB2-6906FB2237D6}" srcOrd="6" destOrd="0" presId="urn:microsoft.com/office/officeart/2005/8/layout/default#1"/>
    <dgm:cxn modelId="{53252465-2A88-4083-83FC-56AA863A7528}" type="presParOf" srcId="{3CC5C9F5-B39F-4A37-80C9-813787AAD5A9}" destId="{AAA3157D-CCA5-42D6-8EEB-0C760FBC9E04}" srcOrd="7" destOrd="0" presId="urn:microsoft.com/office/officeart/2005/8/layout/default#1"/>
    <dgm:cxn modelId="{AC16BFDC-EACB-4DC9-90B7-F9906FDA15DE}" type="presParOf" srcId="{3CC5C9F5-B39F-4A37-80C9-813787AAD5A9}" destId="{6383E5E2-D2F3-4376-9297-386C940F27D1}" srcOrd="8" destOrd="0" presId="urn:microsoft.com/office/officeart/2005/8/layout/default#1"/>
    <dgm:cxn modelId="{EBC8AC23-CD2E-4536-9EE5-B266020ED657}" type="presParOf" srcId="{3CC5C9F5-B39F-4A37-80C9-813787AAD5A9}" destId="{61982EC9-36C1-4F40-9D4A-892C173495BF}" srcOrd="9" destOrd="0" presId="urn:microsoft.com/office/officeart/2005/8/layout/default#1"/>
    <dgm:cxn modelId="{802BC934-4BBA-42F8-8D61-29C0FD6378EC}" type="presParOf" srcId="{3CC5C9F5-B39F-4A37-80C9-813787AAD5A9}" destId="{BA81E854-3347-4BEF-806B-552D993DFA9F}" srcOrd="10" destOrd="0" presId="urn:microsoft.com/office/officeart/2005/8/layout/default#1"/>
    <dgm:cxn modelId="{250C3144-971A-4F7A-883C-438E6B49DA7B}" type="presParOf" srcId="{3CC5C9F5-B39F-4A37-80C9-813787AAD5A9}" destId="{EC443A70-E5D7-44E3-B6AB-D4E87320BF44}" srcOrd="11" destOrd="0" presId="urn:microsoft.com/office/officeart/2005/8/layout/default#1"/>
    <dgm:cxn modelId="{754F0377-E301-4AD5-B83B-24205F632FC4}" type="presParOf" srcId="{3CC5C9F5-B39F-4A37-80C9-813787AAD5A9}" destId="{230B47C9-26BA-4262-8A3D-EFE923CBDBBE}" srcOrd="12" destOrd="0" presId="urn:microsoft.com/office/officeart/2005/8/layout/default#1"/>
    <dgm:cxn modelId="{56D5A831-9560-4F1D-9D4F-7CBE35017F5F}" type="presParOf" srcId="{3CC5C9F5-B39F-4A37-80C9-813787AAD5A9}" destId="{FF83FDFC-DD29-46FD-BAC1-8A760F04AF4F}" srcOrd="13" destOrd="0" presId="urn:microsoft.com/office/officeart/2005/8/layout/default#1"/>
    <dgm:cxn modelId="{38FA699D-512A-4E73-8013-49C74C75DE96}" type="presParOf" srcId="{3CC5C9F5-B39F-4A37-80C9-813787AAD5A9}" destId="{BC99A554-0B8A-4B9F-9FF8-53E0821727CB}" srcOrd="14" destOrd="0" presId="urn:microsoft.com/office/officeart/2005/8/layout/default#1"/>
    <dgm:cxn modelId="{18C96BAC-854E-4074-B8DD-DA7CD57DA60B}" type="presParOf" srcId="{3CC5C9F5-B39F-4A37-80C9-813787AAD5A9}" destId="{B270F683-1D0B-415B-A45D-18C88160E06D}" srcOrd="15" destOrd="0" presId="urn:microsoft.com/office/officeart/2005/8/layout/default#1"/>
    <dgm:cxn modelId="{DED9C67C-1B36-43EC-8CAA-C6B5C0149ECE}" type="presParOf" srcId="{3CC5C9F5-B39F-4A37-80C9-813787AAD5A9}" destId="{37FBB40B-54DC-466B-BDAB-0D70863ED729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70E91C-0A7A-4431-B84F-9102694A16C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37CDF0AF-96D0-47F6-8D5B-F63716989AA8}">
      <dgm:prSet/>
      <dgm:spPr>
        <a:solidFill>
          <a:schemeClr val="bg2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Uso de tapabocas durante la permanencia en la escuela, tanto estudiantes (niños a partir de los 3 años), como todo el personal </a:t>
          </a:r>
          <a:endParaRPr lang="es-AR" b="1" dirty="0">
            <a:solidFill>
              <a:schemeClr val="tx1"/>
            </a:solidFill>
          </a:endParaRPr>
        </a:p>
      </dgm:t>
    </dgm:pt>
    <dgm:pt modelId="{36033FE8-AB52-433B-A2B9-FFD8D46B4770}" type="parTrans" cxnId="{F7024A26-C6CB-42B6-8B72-509234B4683A}">
      <dgm:prSet/>
      <dgm:spPr/>
      <dgm:t>
        <a:bodyPr/>
        <a:lstStyle/>
        <a:p>
          <a:endParaRPr lang="es-AR"/>
        </a:p>
      </dgm:t>
    </dgm:pt>
    <dgm:pt modelId="{EE62C603-99BF-4B42-9E58-8199C8840DD7}" type="sibTrans" cxnId="{F7024A26-C6CB-42B6-8B72-509234B4683A}">
      <dgm:prSet/>
      <dgm:spPr/>
      <dgm:t>
        <a:bodyPr/>
        <a:lstStyle/>
        <a:p>
          <a:endParaRPr lang="es-AR"/>
        </a:p>
      </dgm:t>
    </dgm:pt>
    <dgm:pt modelId="{3893AEA8-AC4C-4293-B6A0-7671738D5F97}">
      <dgm:prSet custT="1"/>
      <dgm:spPr>
        <a:solidFill>
          <a:schemeClr val="bg2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No está permitido compartir ningún tipo de elemento personal ni los de protección. </a:t>
          </a:r>
          <a:endParaRPr lang="es-AR" sz="1800" b="1" dirty="0">
            <a:solidFill>
              <a:schemeClr val="tx1"/>
            </a:solidFill>
          </a:endParaRPr>
        </a:p>
      </dgm:t>
    </dgm:pt>
    <dgm:pt modelId="{C83CDC60-A862-448A-9719-DAF8D99BF3DF}" type="parTrans" cxnId="{97F951F1-EF59-4945-B04C-CC5A9D65D418}">
      <dgm:prSet/>
      <dgm:spPr/>
      <dgm:t>
        <a:bodyPr/>
        <a:lstStyle/>
        <a:p>
          <a:endParaRPr lang="es-AR"/>
        </a:p>
      </dgm:t>
    </dgm:pt>
    <dgm:pt modelId="{A3450DBC-80FF-45BE-BBB8-BD2940B64C6C}" type="sibTrans" cxnId="{97F951F1-EF59-4945-B04C-CC5A9D65D418}">
      <dgm:prSet/>
      <dgm:spPr/>
      <dgm:t>
        <a:bodyPr/>
        <a:lstStyle/>
        <a:p>
          <a:endParaRPr lang="es-AR"/>
        </a:p>
      </dgm:t>
    </dgm:pt>
    <dgm:pt modelId="{1D7F6021-6978-4B32-A609-7B5705DD547A}">
      <dgm:prSet custT="1"/>
      <dgm:spPr>
        <a:solidFill>
          <a:schemeClr val="bg2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Grupos conformados por el número de alumnos que cumpla con el distanciamiento  dentro del aula y en cualquier espacio de la escuela</a:t>
          </a:r>
          <a:endParaRPr lang="es-AR" sz="1800" b="1" dirty="0">
            <a:solidFill>
              <a:schemeClr val="tx1"/>
            </a:solidFill>
          </a:endParaRPr>
        </a:p>
      </dgm:t>
    </dgm:pt>
    <dgm:pt modelId="{9D824DE4-B0B7-46A0-9DA9-16379EE8C246}" type="parTrans" cxnId="{5C0A2C20-A140-413F-8C45-BD814021A875}">
      <dgm:prSet/>
      <dgm:spPr/>
      <dgm:t>
        <a:bodyPr/>
        <a:lstStyle/>
        <a:p>
          <a:endParaRPr lang="es-AR"/>
        </a:p>
      </dgm:t>
    </dgm:pt>
    <dgm:pt modelId="{D6CE2851-68B3-442C-B0A8-D74531B94F04}" type="sibTrans" cxnId="{5C0A2C20-A140-413F-8C45-BD814021A875}">
      <dgm:prSet/>
      <dgm:spPr/>
      <dgm:t>
        <a:bodyPr/>
        <a:lstStyle/>
        <a:p>
          <a:endParaRPr lang="es-AR"/>
        </a:p>
      </dgm:t>
    </dgm:pt>
    <dgm:pt modelId="{3E2E251B-96C5-47D7-B08C-4A3EC917AFDB}">
      <dgm:prSet custT="1"/>
      <dgm:spPr>
        <a:solidFill>
          <a:schemeClr val="bg2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Disminución del número de estudiantes por clase</a:t>
          </a:r>
          <a:endParaRPr lang="es-AR" sz="1800" b="1" dirty="0">
            <a:solidFill>
              <a:schemeClr val="tx1"/>
            </a:solidFill>
          </a:endParaRPr>
        </a:p>
      </dgm:t>
    </dgm:pt>
    <dgm:pt modelId="{5664DD07-7AC2-4468-86A2-B4D6BD5A4A84}" type="parTrans" cxnId="{84B111C5-F6F8-42A7-94E2-5A831F42AEA3}">
      <dgm:prSet/>
      <dgm:spPr/>
      <dgm:t>
        <a:bodyPr/>
        <a:lstStyle/>
        <a:p>
          <a:endParaRPr lang="es-AR"/>
        </a:p>
      </dgm:t>
    </dgm:pt>
    <dgm:pt modelId="{42912368-2A82-4955-9FE7-E6BB195A57BF}" type="sibTrans" cxnId="{84B111C5-F6F8-42A7-94E2-5A831F42AEA3}">
      <dgm:prSet/>
      <dgm:spPr/>
      <dgm:t>
        <a:bodyPr/>
        <a:lstStyle/>
        <a:p>
          <a:endParaRPr lang="es-AR"/>
        </a:p>
      </dgm:t>
    </dgm:pt>
    <dgm:pt modelId="{10DE3810-FC13-498F-BE44-60608ED3B76E}">
      <dgm:prSet custT="1"/>
      <dgm:spPr>
        <a:solidFill>
          <a:schemeClr val="bg2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Por ej. un curso con 30 estudiantes puede dividirse en dos grupos, “A” y “B”</a:t>
          </a:r>
          <a:endParaRPr lang="es-AR" sz="1800" b="1" dirty="0">
            <a:solidFill>
              <a:schemeClr val="tx1"/>
            </a:solidFill>
          </a:endParaRPr>
        </a:p>
      </dgm:t>
    </dgm:pt>
    <dgm:pt modelId="{946962D5-D6C4-4BF6-AFAF-0570E52B84B2}" type="parTrans" cxnId="{C06A9107-C510-41A6-9947-A4D8C8D58EB8}">
      <dgm:prSet/>
      <dgm:spPr/>
      <dgm:t>
        <a:bodyPr/>
        <a:lstStyle/>
        <a:p>
          <a:endParaRPr lang="es-AR"/>
        </a:p>
      </dgm:t>
    </dgm:pt>
    <dgm:pt modelId="{0BA2D263-DF60-47BA-9CDE-8E84A4C1B372}" type="sibTrans" cxnId="{C06A9107-C510-41A6-9947-A4D8C8D58EB8}">
      <dgm:prSet/>
      <dgm:spPr/>
      <dgm:t>
        <a:bodyPr/>
        <a:lstStyle/>
        <a:p>
          <a:endParaRPr lang="es-AR"/>
        </a:p>
      </dgm:t>
    </dgm:pt>
    <dgm:pt modelId="{72C49D64-A444-4EF2-8E1D-653C61CA5616}">
      <dgm:prSet custT="1"/>
      <dgm:spPr>
        <a:solidFill>
          <a:schemeClr val="bg2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Los cuales asistirán  dos  semanas cada grupo en forma rotativa</a:t>
          </a:r>
          <a:endParaRPr lang="es-AR" sz="1800" dirty="0"/>
        </a:p>
      </dgm:t>
    </dgm:pt>
    <dgm:pt modelId="{7A45CDF5-0FF6-4585-A636-7132081EC8E7}" type="parTrans" cxnId="{11D1B9DE-44EA-4C3F-93DA-91B1C02C42BC}">
      <dgm:prSet/>
      <dgm:spPr/>
      <dgm:t>
        <a:bodyPr/>
        <a:lstStyle/>
        <a:p>
          <a:endParaRPr lang="es-AR"/>
        </a:p>
      </dgm:t>
    </dgm:pt>
    <dgm:pt modelId="{B4BD1FC7-4E7C-4865-AC7C-FCB8B7C883EE}" type="sibTrans" cxnId="{11D1B9DE-44EA-4C3F-93DA-91B1C02C42BC}">
      <dgm:prSet/>
      <dgm:spPr/>
      <dgm:t>
        <a:bodyPr/>
        <a:lstStyle/>
        <a:p>
          <a:endParaRPr lang="es-AR"/>
        </a:p>
      </dgm:t>
    </dgm:pt>
    <dgm:pt modelId="{5B0CB5A4-AF7E-493F-B17F-4B8F2AE29F78}">
      <dgm:prSet/>
      <dgm:spPr>
        <a:solidFill>
          <a:schemeClr val="bg2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Realizar la limpieza del celular con alcohol al momento de ingresar, todos </a:t>
          </a:r>
          <a:endParaRPr lang="es-AR" b="1" dirty="0">
            <a:solidFill>
              <a:schemeClr val="tx1"/>
            </a:solidFill>
          </a:endParaRPr>
        </a:p>
      </dgm:t>
    </dgm:pt>
    <dgm:pt modelId="{9FA7CECA-B3BC-49FB-8383-4A65636481B2}" type="parTrans" cxnId="{B1CAB0B2-10A2-49FE-AD10-32AC37530177}">
      <dgm:prSet/>
      <dgm:spPr/>
      <dgm:t>
        <a:bodyPr/>
        <a:lstStyle/>
        <a:p>
          <a:endParaRPr lang="es-AR"/>
        </a:p>
      </dgm:t>
    </dgm:pt>
    <dgm:pt modelId="{8D737D76-6803-4F1C-ACC7-263DAE6D616F}" type="sibTrans" cxnId="{B1CAB0B2-10A2-49FE-AD10-32AC37530177}">
      <dgm:prSet/>
      <dgm:spPr/>
      <dgm:t>
        <a:bodyPr/>
        <a:lstStyle/>
        <a:p>
          <a:endParaRPr lang="es-AR"/>
        </a:p>
      </dgm:t>
    </dgm:pt>
    <dgm:pt modelId="{5355A32B-0009-4BF9-B926-1CC32E9B30CE}">
      <dgm:prSet/>
      <dgm:spPr>
        <a:solidFill>
          <a:schemeClr val="bg2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Estos grupos no deben mezclarse, incluso deben mantenerse los grupos separados en los ámbitos comunes, recreos, cantina, biblioteca, </a:t>
          </a:r>
          <a:r>
            <a:rPr lang="es-ES" b="1" dirty="0" err="1">
              <a:solidFill>
                <a:schemeClr val="tx1"/>
              </a:solidFill>
            </a:rPr>
            <a:t>etc</a:t>
          </a:r>
          <a:endParaRPr lang="es-AR" b="1" dirty="0">
            <a:solidFill>
              <a:schemeClr val="tx1"/>
            </a:solidFill>
          </a:endParaRPr>
        </a:p>
      </dgm:t>
    </dgm:pt>
    <dgm:pt modelId="{CC29E053-6650-447C-BB81-EF35E8AB9552}" type="parTrans" cxnId="{A541601C-9FFF-45D2-A7A1-EEFC46562C24}">
      <dgm:prSet/>
      <dgm:spPr/>
      <dgm:t>
        <a:bodyPr/>
        <a:lstStyle/>
        <a:p>
          <a:endParaRPr lang="es-AR"/>
        </a:p>
      </dgm:t>
    </dgm:pt>
    <dgm:pt modelId="{7F11DF69-EE0B-4673-8A20-A6F24B8B7D77}" type="sibTrans" cxnId="{A541601C-9FFF-45D2-A7A1-EEFC46562C24}">
      <dgm:prSet/>
      <dgm:spPr/>
      <dgm:t>
        <a:bodyPr/>
        <a:lstStyle/>
        <a:p>
          <a:endParaRPr lang="es-AR"/>
        </a:p>
      </dgm:t>
    </dgm:pt>
    <dgm:pt modelId="{AFD88282-22A2-41B7-91B6-BE7C1FF82A64}">
      <dgm:prSet custT="1"/>
      <dgm:spPr>
        <a:solidFill>
          <a:schemeClr val="bg2"/>
        </a:solidFill>
      </dgm:spPr>
      <dgm:t>
        <a:bodyPr/>
        <a:lstStyle/>
        <a:p>
          <a:r>
            <a:rPr lang="es-AR" sz="1800" b="1" dirty="0">
              <a:solidFill>
                <a:schemeClr val="tx1"/>
              </a:solidFill>
            </a:rPr>
            <a:t>Simultaneidad en el trabajo de grupos que están en la presencialidad y en la no presencialidad. </a:t>
          </a:r>
        </a:p>
      </dgm:t>
    </dgm:pt>
    <dgm:pt modelId="{0C217A0E-9B52-4BEC-83A0-662C158BC55C}" type="parTrans" cxnId="{7331A0FD-0C45-45E3-9246-5A1A3D83FD29}">
      <dgm:prSet/>
      <dgm:spPr/>
      <dgm:t>
        <a:bodyPr/>
        <a:lstStyle/>
        <a:p>
          <a:endParaRPr lang="es-AR"/>
        </a:p>
      </dgm:t>
    </dgm:pt>
    <dgm:pt modelId="{0AD81639-D8CC-4411-95A1-4BB69F2D517C}" type="sibTrans" cxnId="{7331A0FD-0C45-45E3-9246-5A1A3D83FD29}">
      <dgm:prSet/>
      <dgm:spPr/>
      <dgm:t>
        <a:bodyPr/>
        <a:lstStyle/>
        <a:p>
          <a:endParaRPr lang="es-AR"/>
        </a:p>
      </dgm:t>
    </dgm:pt>
    <dgm:pt modelId="{3CC5C9F5-B39F-4A37-80C9-813787AAD5A9}" type="pres">
      <dgm:prSet presAssocID="{7F70E91C-0A7A-4431-B84F-9102694A16C2}" presName="diagram" presStyleCnt="0">
        <dgm:presLayoutVars>
          <dgm:dir/>
          <dgm:resizeHandles val="exact"/>
        </dgm:presLayoutVars>
      </dgm:prSet>
      <dgm:spPr/>
    </dgm:pt>
    <dgm:pt modelId="{6C466758-756B-4488-BFAE-5A0F52EA010E}" type="pres">
      <dgm:prSet presAssocID="{37CDF0AF-96D0-47F6-8D5B-F63716989AA8}" presName="node" presStyleLbl="node1" presStyleIdx="0" presStyleCnt="9">
        <dgm:presLayoutVars>
          <dgm:bulletEnabled val="1"/>
        </dgm:presLayoutVars>
      </dgm:prSet>
      <dgm:spPr/>
    </dgm:pt>
    <dgm:pt modelId="{C558D54D-806E-4FDE-9AF7-BD3ED4CF8F96}" type="pres">
      <dgm:prSet presAssocID="{EE62C603-99BF-4B42-9E58-8199C8840DD7}" presName="sibTrans" presStyleCnt="0"/>
      <dgm:spPr/>
    </dgm:pt>
    <dgm:pt modelId="{7A68B08E-AE1D-49FC-9F07-30352AC16EA9}" type="pres">
      <dgm:prSet presAssocID="{3893AEA8-AC4C-4293-B6A0-7671738D5F97}" presName="node" presStyleLbl="node1" presStyleIdx="1" presStyleCnt="9">
        <dgm:presLayoutVars>
          <dgm:bulletEnabled val="1"/>
        </dgm:presLayoutVars>
      </dgm:prSet>
      <dgm:spPr/>
    </dgm:pt>
    <dgm:pt modelId="{81494DD8-FA5A-4FD3-8E26-88A22555ACC8}" type="pres">
      <dgm:prSet presAssocID="{A3450DBC-80FF-45BE-BBB8-BD2940B64C6C}" presName="sibTrans" presStyleCnt="0"/>
      <dgm:spPr/>
    </dgm:pt>
    <dgm:pt modelId="{54C1353E-6DF7-4E82-BB95-9F32C1F55608}" type="pres">
      <dgm:prSet presAssocID="{5B0CB5A4-AF7E-493F-B17F-4B8F2AE29F78}" presName="node" presStyleLbl="node1" presStyleIdx="2" presStyleCnt="9">
        <dgm:presLayoutVars>
          <dgm:bulletEnabled val="1"/>
        </dgm:presLayoutVars>
      </dgm:prSet>
      <dgm:spPr/>
    </dgm:pt>
    <dgm:pt modelId="{E3547667-9CC5-4BFB-9452-8738DFA752F9}" type="pres">
      <dgm:prSet presAssocID="{8D737D76-6803-4F1C-ACC7-263DAE6D616F}" presName="sibTrans" presStyleCnt="0"/>
      <dgm:spPr/>
    </dgm:pt>
    <dgm:pt modelId="{CAC8034B-CE77-45DA-A53E-D9F3351E7E80}" type="pres">
      <dgm:prSet presAssocID="{3E2E251B-96C5-47D7-B08C-4A3EC917AFDB}" presName="node" presStyleLbl="node1" presStyleIdx="3" presStyleCnt="9">
        <dgm:presLayoutVars>
          <dgm:bulletEnabled val="1"/>
        </dgm:presLayoutVars>
      </dgm:prSet>
      <dgm:spPr/>
    </dgm:pt>
    <dgm:pt modelId="{6395D8EF-9048-4626-A39A-C4FBC480F274}" type="pres">
      <dgm:prSet presAssocID="{42912368-2A82-4955-9FE7-E6BB195A57BF}" presName="sibTrans" presStyleCnt="0"/>
      <dgm:spPr/>
    </dgm:pt>
    <dgm:pt modelId="{4FF26D63-1F4E-400D-AB25-4BE68510BD67}" type="pres">
      <dgm:prSet presAssocID="{1D7F6021-6978-4B32-A609-7B5705DD547A}" presName="node" presStyleLbl="node1" presStyleIdx="4" presStyleCnt="9">
        <dgm:presLayoutVars>
          <dgm:bulletEnabled val="1"/>
        </dgm:presLayoutVars>
      </dgm:prSet>
      <dgm:spPr/>
    </dgm:pt>
    <dgm:pt modelId="{738F59D3-C8A8-4829-9C1B-FF2E590C1FCF}" type="pres">
      <dgm:prSet presAssocID="{D6CE2851-68B3-442C-B0A8-D74531B94F04}" presName="sibTrans" presStyleCnt="0"/>
      <dgm:spPr/>
    </dgm:pt>
    <dgm:pt modelId="{5A436CFB-AF4C-40F6-BB8E-5C545479D9CE}" type="pres">
      <dgm:prSet presAssocID="{10DE3810-FC13-498F-BE44-60608ED3B76E}" presName="node" presStyleLbl="node1" presStyleIdx="5" presStyleCnt="9">
        <dgm:presLayoutVars>
          <dgm:bulletEnabled val="1"/>
        </dgm:presLayoutVars>
      </dgm:prSet>
      <dgm:spPr/>
    </dgm:pt>
    <dgm:pt modelId="{DDB4BBF3-F193-4EA0-AC69-7BA331D9551C}" type="pres">
      <dgm:prSet presAssocID="{0BA2D263-DF60-47BA-9CDE-8E84A4C1B372}" presName="sibTrans" presStyleCnt="0"/>
      <dgm:spPr/>
    </dgm:pt>
    <dgm:pt modelId="{53CC5465-E8C4-4AF3-95CC-1FEF0E922A8B}" type="pres">
      <dgm:prSet presAssocID="{72C49D64-A444-4EF2-8E1D-653C61CA5616}" presName="node" presStyleLbl="node1" presStyleIdx="6" presStyleCnt="9">
        <dgm:presLayoutVars>
          <dgm:bulletEnabled val="1"/>
        </dgm:presLayoutVars>
      </dgm:prSet>
      <dgm:spPr/>
    </dgm:pt>
    <dgm:pt modelId="{85C9DEDF-8CEF-4990-A8F7-47843EEFC7B0}" type="pres">
      <dgm:prSet presAssocID="{B4BD1FC7-4E7C-4865-AC7C-FCB8B7C883EE}" presName="sibTrans" presStyleCnt="0"/>
      <dgm:spPr/>
    </dgm:pt>
    <dgm:pt modelId="{ABE4C276-7E37-42F1-BA71-28902F028E13}" type="pres">
      <dgm:prSet presAssocID="{AFD88282-22A2-41B7-91B6-BE7C1FF82A64}" presName="node" presStyleLbl="node1" presStyleIdx="7" presStyleCnt="9">
        <dgm:presLayoutVars>
          <dgm:bulletEnabled val="1"/>
        </dgm:presLayoutVars>
      </dgm:prSet>
      <dgm:spPr/>
    </dgm:pt>
    <dgm:pt modelId="{E70224AD-C20B-45CA-BE9A-FFB15556FB2E}" type="pres">
      <dgm:prSet presAssocID="{0AD81639-D8CC-4411-95A1-4BB69F2D517C}" presName="sibTrans" presStyleCnt="0"/>
      <dgm:spPr/>
    </dgm:pt>
    <dgm:pt modelId="{32A7C62F-E1E2-4A70-BA3C-1C6756C7640F}" type="pres">
      <dgm:prSet presAssocID="{5355A32B-0009-4BF9-B926-1CC32E9B30CE}" presName="node" presStyleLbl="node1" presStyleIdx="8" presStyleCnt="9">
        <dgm:presLayoutVars>
          <dgm:bulletEnabled val="1"/>
        </dgm:presLayoutVars>
      </dgm:prSet>
      <dgm:spPr/>
    </dgm:pt>
  </dgm:ptLst>
  <dgm:cxnLst>
    <dgm:cxn modelId="{C06A9107-C510-41A6-9947-A4D8C8D58EB8}" srcId="{7F70E91C-0A7A-4431-B84F-9102694A16C2}" destId="{10DE3810-FC13-498F-BE44-60608ED3B76E}" srcOrd="5" destOrd="0" parTransId="{946962D5-D6C4-4BF6-AFAF-0570E52B84B2}" sibTransId="{0BA2D263-DF60-47BA-9CDE-8E84A4C1B372}"/>
    <dgm:cxn modelId="{67B43A18-FF7B-40C1-B719-1356666CB1CA}" type="presOf" srcId="{5355A32B-0009-4BF9-B926-1CC32E9B30CE}" destId="{32A7C62F-E1E2-4A70-BA3C-1C6756C7640F}" srcOrd="0" destOrd="0" presId="urn:microsoft.com/office/officeart/2005/8/layout/default#1"/>
    <dgm:cxn modelId="{A541601C-9FFF-45D2-A7A1-EEFC46562C24}" srcId="{7F70E91C-0A7A-4431-B84F-9102694A16C2}" destId="{5355A32B-0009-4BF9-B926-1CC32E9B30CE}" srcOrd="8" destOrd="0" parTransId="{CC29E053-6650-447C-BB81-EF35E8AB9552}" sibTransId="{7F11DF69-EE0B-4673-8A20-A6F24B8B7D77}"/>
    <dgm:cxn modelId="{6C57491C-25DC-4E57-BBB1-A9E4C6B6244C}" type="presOf" srcId="{1D7F6021-6978-4B32-A609-7B5705DD547A}" destId="{4FF26D63-1F4E-400D-AB25-4BE68510BD67}" srcOrd="0" destOrd="0" presId="urn:microsoft.com/office/officeart/2005/8/layout/default#1"/>
    <dgm:cxn modelId="{5C0A2C20-A140-413F-8C45-BD814021A875}" srcId="{7F70E91C-0A7A-4431-B84F-9102694A16C2}" destId="{1D7F6021-6978-4B32-A609-7B5705DD547A}" srcOrd="4" destOrd="0" parTransId="{9D824DE4-B0B7-46A0-9DA9-16379EE8C246}" sibTransId="{D6CE2851-68B3-442C-B0A8-D74531B94F04}"/>
    <dgm:cxn modelId="{F7024A26-C6CB-42B6-8B72-509234B4683A}" srcId="{7F70E91C-0A7A-4431-B84F-9102694A16C2}" destId="{37CDF0AF-96D0-47F6-8D5B-F63716989AA8}" srcOrd="0" destOrd="0" parTransId="{36033FE8-AB52-433B-A2B9-FFD8D46B4770}" sibTransId="{EE62C603-99BF-4B42-9E58-8199C8840DD7}"/>
    <dgm:cxn modelId="{F32F1528-26FB-4BBF-9576-EACA988D63BC}" type="presOf" srcId="{3E2E251B-96C5-47D7-B08C-4A3EC917AFDB}" destId="{CAC8034B-CE77-45DA-A53E-D9F3351E7E80}" srcOrd="0" destOrd="0" presId="urn:microsoft.com/office/officeart/2005/8/layout/default#1"/>
    <dgm:cxn modelId="{5854A033-61D7-4ED1-BA50-4359BCE19AA4}" type="presOf" srcId="{72C49D64-A444-4EF2-8E1D-653C61CA5616}" destId="{53CC5465-E8C4-4AF3-95CC-1FEF0E922A8B}" srcOrd="0" destOrd="0" presId="urn:microsoft.com/office/officeart/2005/8/layout/default#1"/>
    <dgm:cxn modelId="{129A3C3B-40CE-4F35-A481-47651235A0B0}" type="presOf" srcId="{5B0CB5A4-AF7E-493F-B17F-4B8F2AE29F78}" destId="{54C1353E-6DF7-4E82-BB95-9F32C1F55608}" srcOrd="0" destOrd="0" presId="urn:microsoft.com/office/officeart/2005/8/layout/default#1"/>
    <dgm:cxn modelId="{B15DF64C-DAB7-4AB7-9F00-8D03C0024CB6}" type="presOf" srcId="{7F70E91C-0A7A-4431-B84F-9102694A16C2}" destId="{3CC5C9F5-B39F-4A37-80C9-813787AAD5A9}" srcOrd="0" destOrd="0" presId="urn:microsoft.com/office/officeart/2005/8/layout/default#1"/>
    <dgm:cxn modelId="{A0B0A64E-6C7D-435F-AA70-666E97AB86DF}" type="presOf" srcId="{37CDF0AF-96D0-47F6-8D5B-F63716989AA8}" destId="{6C466758-756B-4488-BFAE-5A0F52EA010E}" srcOrd="0" destOrd="0" presId="urn:microsoft.com/office/officeart/2005/8/layout/default#1"/>
    <dgm:cxn modelId="{73F952A6-5AFE-475B-946C-1530F1D40A23}" type="presOf" srcId="{3893AEA8-AC4C-4293-B6A0-7671738D5F97}" destId="{7A68B08E-AE1D-49FC-9F07-30352AC16EA9}" srcOrd="0" destOrd="0" presId="urn:microsoft.com/office/officeart/2005/8/layout/default#1"/>
    <dgm:cxn modelId="{B1CAB0B2-10A2-49FE-AD10-32AC37530177}" srcId="{7F70E91C-0A7A-4431-B84F-9102694A16C2}" destId="{5B0CB5A4-AF7E-493F-B17F-4B8F2AE29F78}" srcOrd="2" destOrd="0" parTransId="{9FA7CECA-B3BC-49FB-8383-4A65636481B2}" sibTransId="{8D737D76-6803-4F1C-ACC7-263DAE6D616F}"/>
    <dgm:cxn modelId="{DE8F9FC3-6593-4AE6-8156-B7261CE1C6A3}" type="presOf" srcId="{10DE3810-FC13-498F-BE44-60608ED3B76E}" destId="{5A436CFB-AF4C-40F6-BB8E-5C545479D9CE}" srcOrd="0" destOrd="0" presId="urn:microsoft.com/office/officeart/2005/8/layout/default#1"/>
    <dgm:cxn modelId="{84B111C5-F6F8-42A7-94E2-5A831F42AEA3}" srcId="{7F70E91C-0A7A-4431-B84F-9102694A16C2}" destId="{3E2E251B-96C5-47D7-B08C-4A3EC917AFDB}" srcOrd="3" destOrd="0" parTransId="{5664DD07-7AC2-4468-86A2-B4D6BD5A4A84}" sibTransId="{42912368-2A82-4955-9FE7-E6BB195A57BF}"/>
    <dgm:cxn modelId="{556F8ADA-F698-416A-8A20-22C250815052}" type="presOf" srcId="{AFD88282-22A2-41B7-91B6-BE7C1FF82A64}" destId="{ABE4C276-7E37-42F1-BA71-28902F028E13}" srcOrd="0" destOrd="0" presId="urn:microsoft.com/office/officeart/2005/8/layout/default#1"/>
    <dgm:cxn modelId="{11D1B9DE-44EA-4C3F-93DA-91B1C02C42BC}" srcId="{7F70E91C-0A7A-4431-B84F-9102694A16C2}" destId="{72C49D64-A444-4EF2-8E1D-653C61CA5616}" srcOrd="6" destOrd="0" parTransId="{7A45CDF5-0FF6-4585-A636-7132081EC8E7}" sibTransId="{B4BD1FC7-4E7C-4865-AC7C-FCB8B7C883EE}"/>
    <dgm:cxn modelId="{97F951F1-EF59-4945-B04C-CC5A9D65D418}" srcId="{7F70E91C-0A7A-4431-B84F-9102694A16C2}" destId="{3893AEA8-AC4C-4293-B6A0-7671738D5F97}" srcOrd="1" destOrd="0" parTransId="{C83CDC60-A862-448A-9719-DAF8D99BF3DF}" sibTransId="{A3450DBC-80FF-45BE-BBB8-BD2940B64C6C}"/>
    <dgm:cxn modelId="{7331A0FD-0C45-45E3-9246-5A1A3D83FD29}" srcId="{7F70E91C-0A7A-4431-B84F-9102694A16C2}" destId="{AFD88282-22A2-41B7-91B6-BE7C1FF82A64}" srcOrd="7" destOrd="0" parTransId="{0C217A0E-9B52-4BEC-83A0-662C158BC55C}" sibTransId="{0AD81639-D8CC-4411-95A1-4BB69F2D517C}"/>
    <dgm:cxn modelId="{7CD9971C-214A-40EB-9DBA-6EFD64F9609A}" type="presParOf" srcId="{3CC5C9F5-B39F-4A37-80C9-813787AAD5A9}" destId="{6C466758-756B-4488-BFAE-5A0F52EA010E}" srcOrd="0" destOrd="0" presId="urn:microsoft.com/office/officeart/2005/8/layout/default#1"/>
    <dgm:cxn modelId="{95454705-8323-49DC-ABBC-5A3BDE764EEA}" type="presParOf" srcId="{3CC5C9F5-B39F-4A37-80C9-813787AAD5A9}" destId="{C558D54D-806E-4FDE-9AF7-BD3ED4CF8F96}" srcOrd="1" destOrd="0" presId="urn:microsoft.com/office/officeart/2005/8/layout/default#1"/>
    <dgm:cxn modelId="{324C5335-3CB0-42A4-8A89-9DFEC82BB9A9}" type="presParOf" srcId="{3CC5C9F5-B39F-4A37-80C9-813787AAD5A9}" destId="{7A68B08E-AE1D-49FC-9F07-30352AC16EA9}" srcOrd="2" destOrd="0" presId="urn:microsoft.com/office/officeart/2005/8/layout/default#1"/>
    <dgm:cxn modelId="{ABC8676F-6096-4713-891C-A1FC2D02CCA3}" type="presParOf" srcId="{3CC5C9F5-B39F-4A37-80C9-813787AAD5A9}" destId="{81494DD8-FA5A-4FD3-8E26-88A22555ACC8}" srcOrd="3" destOrd="0" presId="urn:microsoft.com/office/officeart/2005/8/layout/default#1"/>
    <dgm:cxn modelId="{4C20CA32-22C6-4AFC-9723-44D0C3EE5673}" type="presParOf" srcId="{3CC5C9F5-B39F-4A37-80C9-813787AAD5A9}" destId="{54C1353E-6DF7-4E82-BB95-9F32C1F55608}" srcOrd="4" destOrd="0" presId="urn:microsoft.com/office/officeart/2005/8/layout/default#1"/>
    <dgm:cxn modelId="{BF65298B-B258-44BE-BE8F-817094702F30}" type="presParOf" srcId="{3CC5C9F5-B39F-4A37-80C9-813787AAD5A9}" destId="{E3547667-9CC5-4BFB-9452-8738DFA752F9}" srcOrd="5" destOrd="0" presId="urn:microsoft.com/office/officeart/2005/8/layout/default#1"/>
    <dgm:cxn modelId="{443B3F57-5793-435C-9BCD-C26E3687FE5D}" type="presParOf" srcId="{3CC5C9F5-B39F-4A37-80C9-813787AAD5A9}" destId="{CAC8034B-CE77-45DA-A53E-D9F3351E7E80}" srcOrd="6" destOrd="0" presId="urn:microsoft.com/office/officeart/2005/8/layout/default#1"/>
    <dgm:cxn modelId="{F4609586-D5CF-4C83-9C97-B240A77EE196}" type="presParOf" srcId="{3CC5C9F5-B39F-4A37-80C9-813787AAD5A9}" destId="{6395D8EF-9048-4626-A39A-C4FBC480F274}" srcOrd="7" destOrd="0" presId="urn:microsoft.com/office/officeart/2005/8/layout/default#1"/>
    <dgm:cxn modelId="{65E5FFED-5492-4842-A436-60044BA9162D}" type="presParOf" srcId="{3CC5C9F5-B39F-4A37-80C9-813787AAD5A9}" destId="{4FF26D63-1F4E-400D-AB25-4BE68510BD67}" srcOrd="8" destOrd="0" presId="urn:microsoft.com/office/officeart/2005/8/layout/default#1"/>
    <dgm:cxn modelId="{2D33DDBF-6EB3-4E97-A521-676BFFFEA295}" type="presParOf" srcId="{3CC5C9F5-B39F-4A37-80C9-813787AAD5A9}" destId="{738F59D3-C8A8-4829-9C1B-FF2E590C1FCF}" srcOrd="9" destOrd="0" presId="urn:microsoft.com/office/officeart/2005/8/layout/default#1"/>
    <dgm:cxn modelId="{EC5CAD44-9D57-4F00-964B-354A3EC4CFAF}" type="presParOf" srcId="{3CC5C9F5-B39F-4A37-80C9-813787AAD5A9}" destId="{5A436CFB-AF4C-40F6-BB8E-5C545479D9CE}" srcOrd="10" destOrd="0" presId="urn:microsoft.com/office/officeart/2005/8/layout/default#1"/>
    <dgm:cxn modelId="{4EC4C918-0795-4EFC-97B5-8ABC0F8E7AD6}" type="presParOf" srcId="{3CC5C9F5-B39F-4A37-80C9-813787AAD5A9}" destId="{DDB4BBF3-F193-4EA0-AC69-7BA331D9551C}" srcOrd="11" destOrd="0" presId="urn:microsoft.com/office/officeart/2005/8/layout/default#1"/>
    <dgm:cxn modelId="{5274C2D9-E450-4C85-8FB4-2AFA17DFA247}" type="presParOf" srcId="{3CC5C9F5-B39F-4A37-80C9-813787AAD5A9}" destId="{53CC5465-E8C4-4AF3-95CC-1FEF0E922A8B}" srcOrd="12" destOrd="0" presId="urn:microsoft.com/office/officeart/2005/8/layout/default#1"/>
    <dgm:cxn modelId="{B3D9457A-7D2B-482C-8C0B-98112F5D253E}" type="presParOf" srcId="{3CC5C9F5-B39F-4A37-80C9-813787AAD5A9}" destId="{85C9DEDF-8CEF-4990-A8F7-47843EEFC7B0}" srcOrd="13" destOrd="0" presId="urn:microsoft.com/office/officeart/2005/8/layout/default#1"/>
    <dgm:cxn modelId="{C4244219-1C7B-4E8D-88E1-1854D6C84DB9}" type="presParOf" srcId="{3CC5C9F5-B39F-4A37-80C9-813787AAD5A9}" destId="{ABE4C276-7E37-42F1-BA71-28902F028E13}" srcOrd="14" destOrd="0" presId="urn:microsoft.com/office/officeart/2005/8/layout/default#1"/>
    <dgm:cxn modelId="{AAC3D69E-59E8-49CA-B23F-00758F87C292}" type="presParOf" srcId="{3CC5C9F5-B39F-4A37-80C9-813787AAD5A9}" destId="{E70224AD-C20B-45CA-BE9A-FFB15556FB2E}" srcOrd="15" destOrd="0" presId="urn:microsoft.com/office/officeart/2005/8/layout/default#1"/>
    <dgm:cxn modelId="{4CF7ADDD-5F91-4CF1-BFFB-BB0A9A3D8F18}" type="presParOf" srcId="{3CC5C9F5-B39F-4A37-80C9-813787AAD5A9}" destId="{32A7C62F-E1E2-4A70-BA3C-1C6756C7640F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70E91C-0A7A-4431-B84F-9102694A16C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37CDF0AF-96D0-47F6-8D5B-F63716989AA8}">
      <dgm:prSet custT="1"/>
      <dgm:spPr>
        <a:solidFill>
          <a:schemeClr val="bg2"/>
        </a:solidFill>
      </dgm:spPr>
      <dgm:t>
        <a:bodyPr/>
        <a:lstStyle/>
        <a:p>
          <a:r>
            <a:rPr lang="es-AR" sz="1800" b="1" dirty="0">
              <a:solidFill>
                <a:schemeClr val="tx1"/>
              </a:solidFill>
            </a:rPr>
            <a:t>Recreos diferidos por grado/ curso. Salen por grupos burbujas</a:t>
          </a:r>
        </a:p>
      </dgm:t>
    </dgm:pt>
    <dgm:pt modelId="{36033FE8-AB52-433B-A2B9-FFD8D46B4770}" type="parTrans" cxnId="{F7024A26-C6CB-42B6-8B72-509234B4683A}">
      <dgm:prSet/>
      <dgm:spPr/>
      <dgm:t>
        <a:bodyPr/>
        <a:lstStyle/>
        <a:p>
          <a:endParaRPr lang="es-AR"/>
        </a:p>
      </dgm:t>
    </dgm:pt>
    <dgm:pt modelId="{EE62C603-99BF-4B42-9E58-8199C8840DD7}" type="sibTrans" cxnId="{F7024A26-C6CB-42B6-8B72-509234B4683A}">
      <dgm:prSet/>
      <dgm:spPr/>
      <dgm:t>
        <a:bodyPr/>
        <a:lstStyle/>
        <a:p>
          <a:endParaRPr lang="es-AR"/>
        </a:p>
      </dgm:t>
    </dgm:pt>
    <dgm:pt modelId="{3893AEA8-AC4C-4293-B6A0-7671738D5F97}">
      <dgm:prSet custT="1"/>
      <dgm:spPr>
        <a:solidFill>
          <a:schemeClr val="bg2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No está permitido ingreso de padres/tutores a la Institución, salvo con turnos </a:t>
          </a:r>
          <a:endParaRPr lang="es-AR" sz="1800" b="1" dirty="0">
            <a:solidFill>
              <a:schemeClr val="tx1"/>
            </a:solidFill>
          </a:endParaRPr>
        </a:p>
      </dgm:t>
    </dgm:pt>
    <dgm:pt modelId="{C83CDC60-A862-448A-9719-DAF8D99BF3DF}" type="parTrans" cxnId="{97F951F1-EF59-4945-B04C-CC5A9D65D418}">
      <dgm:prSet/>
      <dgm:spPr/>
      <dgm:t>
        <a:bodyPr/>
        <a:lstStyle/>
        <a:p>
          <a:endParaRPr lang="es-AR"/>
        </a:p>
      </dgm:t>
    </dgm:pt>
    <dgm:pt modelId="{A3450DBC-80FF-45BE-BBB8-BD2940B64C6C}" type="sibTrans" cxnId="{97F951F1-EF59-4945-B04C-CC5A9D65D418}">
      <dgm:prSet/>
      <dgm:spPr/>
      <dgm:t>
        <a:bodyPr/>
        <a:lstStyle/>
        <a:p>
          <a:endParaRPr lang="es-AR"/>
        </a:p>
      </dgm:t>
    </dgm:pt>
    <dgm:pt modelId="{20F77153-5E8C-41C2-BBE0-35B740559F0F}">
      <dgm:prSet custT="1"/>
      <dgm:spPr>
        <a:solidFill>
          <a:schemeClr val="bg2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No podrán ingresar personas que presenten síntomas compatibles con el COVID-19 o estén en aislamiento obligatorio </a:t>
          </a:r>
          <a:endParaRPr lang="es-AR" sz="1800" b="1" dirty="0">
            <a:solidFill>
              <a:schemeClr val="tx1"/>
            </a:solidFill>
          </a:endParaRPr>
        </a:p>
      </dgm:t>
    </dgm:pt>
    <dgm:pt modelId="{60201E9F-B52A-4BC7-8292-BD2D733AF6DA}" type="parTrans" cxnId="{1AA1FE67-2FCD-49CC-AD21-CA826A7D0B90}">
      <dgm:prSet/>
      <dgm:spPr/>
      <dgm:t>
        <a:bodyPr/>
        <a:lstStyle/>
        <a:p>
          <a:endParaRPr lang="es-AR"/>
        </a:p>
      </dgm:t>
    </dgm:pt>
    <dgm:pt modelId="{8CAC72F7-9F72-467C-9723-0EEFEFA2C824}" type="sibTrans" cxnId="{1AA1FE67-2FCD-49CC-AD21-CA826A7D0B90}">
      <dgm:prSet/>
      <dgm:spPr/>
      <dgm:t>
        <a:bodyPr/>
        <a:lstStyle/>
        <a:p>
          <a:endParaRPr lang="es-AR"/>
        </a:p>
      </dgm:t>
    </dgm:pt>
    <dgm:pt modelId="{8EC17F96-7751-4919-8686-27BC147F1502}">
      <dgm:prSet custT="1"/>
      <dgm:spPr>
        <a:solidFill>
          <a:schemeClr val="bg2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Podrán solicitar licencias el personal considerado de riesgo por poseer alguna enfermedad preexistente,</a:t>
          </a:r>
          <a:endParaRPr lang="es-AR" sz="1800" b="1" dirty="0">
            <a:solidFill>
              <a:schemeClr val="tx1"/>
            </a:solidFill>
          </a:endParaRPr>
        </a:p>
      </dgm:t>
    </dgm:pt>
    <dgm:pt modelId="{44B492E7-3739-4954-8A29-DE65F018C16F}" type="parTrans" cxnId="{99F1915E-67C6-4307-B94A-8B5B0D012C32}">
      <dgm:prSet/>
      <dgm:spPr/>
      <dgm:t>
        <a:bodyPr/>
        <a:lstStyle/>
        <a:p>
          <a:endParaRPr lang="es-AR"/>
        </a:p>
      </dgm:t>
    </dgm:pt>
    <dgm:pt modelId="{517810E2-2219-4198-AB34-70419816FEB3}" type="sibTrans" cxnId="{99F1915E-67C6-4307-B94A-8B5B0D012C32}">
      <dgm:prSet/>
      <dgm:spPr/>
      <dgm:t>
        <a:bodyPr/>
        <a:lstStyle/>
        <a:p>
          <a:endParaRPr lang="es-AR"/>
        </a:p>
      </dgm:t>
    </dgm:pt>
    <dgm:pt modelId="{8BC13AB8-B763-41FC-AF3B-80AAE3CC8AA9}">
      <dgm:prSet/>
      <dgm:spPr>
        <a:solidFill>
          <a:schemeClr val="bg2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Ni quienes tengan contacto estrecho con alguna persona con síntomas o diagnosticado, ni personas de riesgo por enfermedades de base</a:t>
          </a:r>
          <a:endParaRPr lang="es-AR" b="1" dirty="0">
            <a:solidFill>
              <a:schemeClr val="tx1"/>
            </a:solidFill>
          </a:endParaRPr>
        </a:p>
      </dgm:t>
    </dgm:pt>
    <dgm:pt modelId="{7B81BFAF-3C33-4AFA-BC6A-76823F067D2A}" type="parTrans" cxnId="{DDECE8F7-C587-4E6D-A8BB-73A8B944E84C}">
      <dgm:prSet/>
      <dgm:spPr/>
      <dgm:t>
        <a:bodyPr/>
        <a:lstStyle/>
        <a:p>
          <a:endParaRPr lang="es-AR"/>
        </a:p>
      </dgm:t>
    </dgm:pt>
    <dgm:pt modelId="{65ECF7FC-054F-4C5D-ADE9-87DFED536ECB}" type="sibTrans" cxnId="{DDECE8F7-C587-4E6D-A8BB-73A8B944E84C}">
      <dgm:prSet/>
      <dgm:spPr/>
      <dgm:t>
        <a:bodyPr/>
        <a:lstStyle/>
        <a:p>
          <a:endParaRPr lang="es-AR"/>
        </a:p>
      </dgm:t>
    </dgm:pt>
    <dgm:pt modelId="{C1C4F3FF-102F-4AD3-9B86-05DE7061112F}">
      <dgm:prSet custT="1"/>
      <dgm:spPr>
        <a:solidFill>
          <a:schemeClr val="bg2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Mayores de 60 años y/o embarazadas en cualquier periodo, conforme a los Decretos provinciales N° 531/20, 197/21 y 204/21</a:t>
          </a:r>
          <a:r>
            <a:rPr lang="es-ES" sz="1600" b="1" dirty="0">
              <a:solidFill>
                <a:schemeClr val="tx1"/>
              </a:solidFill>
            </a:rPr>
            <a:t>. </a:t>
          </a:r>
          <a:endParaRPr lang="es-AR" sz="1600" dirty="0"/>
        </a:p>
      </dgm:t>
    </dgm:pt>
    <dgm:pt modelId="{FEA1F5BF-44A3-4482-8B8D-499E242BEE09}" type="parTrans" cxnId="{252455D4-B08A-4D76-B5FA-4849830A4DC1}">
      <dgm:prSet/>
      <dgm:spPr/>
      <dgm:t>
        <a:bodyPr/>
        <a:lstStyle/>
        <a:p>
          <a:endParaRPr lang="es-AR"/>
        </a:p>
      </dgm:t>
    </dgm:pt>
    <dgm:pt modelId="{7DF3983F-AA02-4760-B117-A07FBE611FF7}" type="sibTrans" cxnId="{252455D4-B08A-4D76-B5FA-4849830A4DC1}">
      <dgm:prSet/>
      <dgm:spPr/>
      <dgm:t>
        <a:bodyPr/>
        <a:lstStyle/>
        <a:p>
          <a:endParaRPr lang="es-AR"/>
        </a:p>
      </dgm:t>
    </dgm:pt>
    <dgm:pt modelId="{3011C96F-D9DE-46D1-ADA1-B7603BE08251}">
      <dgm:prSet custT="1"/>
      <dgm:spPr>
        <a:solidFill>
          <a:schemeClr val="bg2"/>
        </a:solidFill>
      </dgm:spPr>
      <dgm:t>
        <a:bodyPr/>
        <a:lstStyle/>
        <a:p>
          <a:r>
            <a:rPr lang="es-AR" sz="1800" b="1" dirty="0">
              <a:solidFill>
                <a:schemeClr val="tx1"/>
              </a:solidFill>
            </a:rPr>
            <a:t>No</a:t>
          </a:r>
          <a:r>
            <a:rPr lang="es-AR" sz="1800" b="1" baseline="0" dirty="0">
              <a:solidFill>
                <a:schemeClr val="tx1"/>
              </a:solidFill>
            </a:rPr>
            <a:t> funcionan los comedores escolares, se distribuyen los módulos alimentarios a los tutores con las medidas preventivas </a:t>
          </a:r>
          <a:endParaRPr lang="es-AR" sz="1800" b="1" dirty="0">
            <a:solidFill>
              <a:schemeClr val="tx1"/>
            </a:solidFill>
          </a:endParaRPr>
        </a:p>
      </dgm:t>
    </dgm:pt>
    <dgm:pt modelId="{E5DECD29-C07C-424D-A19A-D0013580DC1C}" type="parTrans" cxnId="{E9502411-20B0-470F-9C3B-BD61AEC29BFA}">
      <dgm:prSet/>
      <dgm:spPr/>
      <dgm:t>
        <a:bodyPr/>
        <a:lstStyle/>
        <a:p>
          <a:endParaRPr lang="es-AR"/>
        </a:p>
      </dgm:t>
    </dgm:pt>
    <dgm:pt modelId="{27337A15-4EDE-4C2A-9396-D8A293FCD30F}" type="sibTrans" cxnId="{E9502411-20B0-470F-9C3B-BD61AEC29BFA}">
      <dgm:prSet/>
      <dgm:spPr/>
      <dgm:t>
        <a:bodyPr/>
        <a:lstStyle/>
        <a:p>
          <a:endParaRPr lang="es-AR"/>
        </a:p>
      </dgm:t>
    </dgm:pt>
    <dgm:pt modelId="{691601EC-6C30-46F0-BA9C-048010CFA229}">
      <dgm:prSet custT="1"/>
      <dgm:spPr>
        <a:solidFill>
          <a:schemeClr val="bg2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Limpieza, desinfección y ventilación permanente de las instalaciones</a:t>
          </a:r>
          <a:endParaRPr lang="es-AR" sz="1800" b="1" dirty="0">
            <a:solidFill>
              <a:schemeClr val="tx1"/>
            </a:solidFill>
          </a:endParaRPr>
        </a:p>
      </dgm:t>
    </dgm:pt>
    <dgm:pt modelId="{13C6C5D2-BD04-4082-A3BF-7E9B9F4CFF83}" type="parTrans" cxnId="{EDADD8FC-9CF5-4DB6-96EA-3210E7516794}">
      <dgm:prSet/>
      <dgm:spPr/>
      <dgm:t>
        <a:bodyPr/>
        <a:lstStyle/>
        <a:p>
          <a:endParaRPr lang="es-AR"/>
        </a:p>
      </dgm:t>
    </dgm:pt>
    <dgm:pt modelId="{9ACCB0EB-A0D1-4791-8714-06B3B1F2F83A}" type="sibTrans" cxnId="{EDADD8FC-9CF5-4DB6-96EA-3210E7516794}">
      <dgm:prSet/>
      <dgm:spPr/>
      <dgm:t>
        <a:bodyPr/>
        <a:lstStyle/>
        <a:p>
          <a:endParaRPr lang="es-AR"/>
        </a:p>
      </dgm:t>
    </dgm:pt>
    <dgm:pt modelId="{B668CBF7-7D06-485A-8777-71E362333624}">
      <dgm:prSet custT="1"/>
      <dgm:spPr>
        <a:solidFill>
          <a:schemeClr val="bg2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Capacitación periódica sobre formas correctas para realizar una adecuada higiene de manos</a:t>
          </a:r>
          <a:endParaRPr lang="es-AR" sz="1800" b="1" dirty="0">
            <a:solidFill>
              <a:schemeClr val="tx1"/>
            </a:solidFill>
          </a:endParaRPr>
        </a:p>
      </dgm:t>
    </dgm:pt>
    <dgm:pt modelId="{A5A9AAB6-A6E1-4A82-ABA5-64B6AF0F4B20}" type="parTrans" cxnId="{6AC54929-E788-4DA4-802E-114A3630DEF7}">
      <dgm:prSet/>
      <dgm:spPr/>
      <dgm:t>
        <a:bodyPr/>
        <a:lstStyle/>
        <a:p>
          <a:endParaRPr lang="es-AR"/>
        </a:p>
      </dgm:t>
    </dgm:pt>
    <dgm:pt modelId="{0EC02B3B-C089-499A-A85B-4D3CF8C0DEA1}" type="sibTrans" cxnId="{6AC54929-E788-4DA4-802E-114A3630DEF7}">
      <dgm:prSet/>
      <dgm:spPr/>
      <dgm:t>
        <a:bodyPr/>
        <a:lstStyle/>
        <a:p>
          <a:endParaRPr lang="es-AR"/>
        </a:p>
      </dgm:t>
    </dgm:pt>
    <dgm:pt modelId="{3CC5C9F5-B39F-4A37-80C9-813787AAD5A9}" type="pres">
      <dgm:prSet presAssocID="{7F70E91C-0A7A-4431-B84F-9102694A16C2}" presName="diagram" presStyleCnt="0">
        <dgm:presLayoutVars>
          <dgm:dir/>
          <dgm:resizeHandles val="exact"/>
        </dgm:presLayoutVars>
      </dgm:prSet>
      <dgm:spPr/>
    </dgm:pt>
    <dgm:pt modelId="{6C466758-756B-4488-BFAE-5A0F52EA010E}" type="pres">
      <dgm:prSet presAssocID="{37CDF0AF-96D0-47F6-8D5B-F63716989AA8}" presName="node" presStyleLbl="node1" presStyleIdx="0" presStyleCnt="9">
        <dgm:presLayoutVars>
          <dgm:bulletEnabled val="1"/>
        </dgm:presLayoutVars>
      </dgm:prSet>
      <dgm:spPr/>
    </dgm:pt>
    <dgm:pt modelId="{C558D54D-806E-4FDE-9AF7-BD3ED4CF8F96}" type="pres">
      <dgm:prSet presAssocID="{EE62C603-99BF-4B42-9E58-8199C8840DD7}" presName="sibTrans" presStyleCnt="0"/>
      <dgm:spPr/>
    </dgm:pt>
    <dgm:pt modelId="{7A68B08E-AE1D-49FC-9F07-30352AC16EA9}" type="pres">
      <dgm:prSet presAssocID="{3893AEA8-AC4C-4293-B6A0-7671738D5F97}" presName="node" presStyleLbl="node1" presStyleIdx="1" presStyleCnt="9">
        <dgm:presLayoutVars>
          <dgm:bulletEnabled val="1"/>
        </dgm:presLayoutVars>
      </dgm:prSet>
      <dgm:spPr/>
    </dgm:pt>
    <dgm:pt modelId="{81494DD8-FA5A-4FD3-8E26-88A22555ACC8}" type="pres">
      <dgm:prSet presAssocID="{A3450DBC-80FF-45BE-BBB8-BD2940B64C6C}" presName="sibTrans" presStyleCnt="0"/>
      <dgm:spPr/>
    </dgm:pt>
    <dgm:pt modelId="{B694A4EF-F838-4CEE-A2B5-26101F1A68EA}" type="pres">
      <dgm:prSet presAssocID="{20F77153-5E8C-41C2-BBE0-35B740559F0F}" presName="node" presStyleLbl="node1" presStyleIdx="2" presStyleCnt="9">
        <dgm:presLayoutVars>
          <dgm:bulletEnabled val="1"/>
        </dgm:presLayoutVars>
      </dgm:prSet>
      <dgm:spPr/>
    </dgm:pt>
    <dgm:pt modelId="{7694F6F1-5937-491A-9598-463D76579276}" type="pres">
      <dgm:prSet presAssocID="{8CAC72F7-9F72-467C-9723-0EEFEFA2C824}" presName="sibTrans" presStyleCnt="0"/>
      <dgm:spPr/>
    </dgm:pt>
    <dgm:pt modelId="{9D8590E4-38CC-4754-ACA1-3090D1358CDC}" type="pres">
      <dgm:prSet presAssocID="{8BC13AB8-B763-41FC-AF3B-80AAE3CC8AA9}" presName="node" presStyleLbl="node1" presStyleIdx="3" presStyleCnt="9">
        <dgm:presLayoutVars>
          <dgm:bulletEnabled val="1"/>
        </dgm:presLayoutVars>
      </dgm:prSet>
      <dgm:spPr/>
    </dgm:pt>
    <dgm:pt modelId="{0F6EAF15-506B-4813-B777-3588549A0E37}" type="pres">
      <dgm:prSet presAssocID="{65ECF7FC-054F-4C5D-ADE9-87DFED536ECB}" presName="sibTrans" presStyleCnt="0"/>
      <dgm:spPr/>
    </dgm:pt>
    <dgm:pt modelId="{3310D271-0494-4854-B602-04024B003BEF}" type="pres">
      <dgm:prSet presAssocID="{8EC17F96-7751-4919-8686-27BC147F1502}" presName="node" presStyleLbl="node1" presStyleIdx="4" presStyleCnt="9">
        <dgm:presLayoutVars>
          <dgm:bulletEnabled val="1"/>
        </dgm:presLayoutVars>
      </dgm:prSet>
      <dgm:spPr/>
    </dgm:pt>
    <dgm:pt modelId="{0E899CF6-5B43-43B9-AF10-C8624E489E0C}" type="pres">
      <dgm:prSet presAssocID="{517810E2-2219-4198-AB34-70419816FEB3}" presName="sibTrans" presStyleCnt="0"/>
      <dgm:spPr/>
    </dgm:pt>
    <dgm:pt modelId="{58D943D6-B60C-40B7-9C0A-13BEB9676F2F}" type="pres">
      <dgm:prSet presAssocID="{C1C4F3FF-102F-4AD3-9B86-05DE7061112F}" presName="node" presStyleLbl="node1" presStyleIdx="5" presStyleCnt="9">
        <dgm:presLayoutVars>
          <dgm:bulletEnabled val="1"/>
        </dgm:presLayoutVars>
      </dgm:prSet>
      <dgm:spPr/>
    </dgm:pt>
    <dgm:pt modelId="{8CA1F7FE-6690-4FA9-8FDF-6813ACE25912}" type="pres">
      <dgm:prSet presAssocID="{7DF3983F-AA02-4760-B117-A07FBE611FF7}" presName="sibTrans" presStyleCnt="0"/>
      <dgm:spPr/>
    </dgm:pt>
    <dgm:pt modelId="{E092786A-4B0F-4217-979C-1865ED84E76D}" type="pres">
      <dgm:prSet presAssocID="{3011C96F-D9DE-46D1-ADA1-B7603BE08251}" presName="node" presStyleLbl="node1" presStyleIdx="6" presStyleCnt="9">
        <dgm:presLayoutVars>
          <dgm:bulletEnabled val="1"/>
        </dgm:presLayoutVars>
      </dgm:prSet>
      <dgm:spPr/>
    </dgm:pt>
    <dgm:pt modelId="{F9B2BCCD-3BE1-46D1-A5F5-8855A1F320F9}" type="pres">
      <dgm:prSet presAssocID="{27337A15-4EDE-4C2A-9396-D8A293FCD30F}" presName="sibTrans" presStyleCnt="0"/>
      <dgm:spPr/>
    </dgm:pt>
    <dgm:pt modelId="{A14E2FE3-F961-496C-A275-4641983F4DFE}" type="pres">
      <dgm:prSet presAssocID="{691601EC-6C30-46F0-BA9C-048010CFA229}" presName="node" presStyleLbl="node1" presStyleIdx="7" presStyleCnt="9">
        <dgm:presLayoutVars>
          <dgm:bulletEnabled val="1"/>
        </dgm:presLayoutVars>
      </dgm:prSet>
      <dgm:spPr/>
    </dgm:pt>
    <dgm:pt modelId="{5EB6DDCF-A857-4618-B12F-E3242AF86A63}" type="pres">
      <dgm:prSet presAssocID="{9ACCB0EB-A0D1-4791-8714-06B3B1F2F83A}" presName="sibTrans" presStyleCnt="0"/>
      <dgm:spPr/>
    </dgm:pt>
    <dgm:pt modelId="{C37CBA9E-8165-4177-9B0F-F4A08D15CCF3}" type="pres">
      <dgm:prSet presAssocID="{B668CBF7-7D06-485A-8777-71E362333624}" presName="node" presStyleLbl="node1" presStyleIdx="8" presStyleCnt="9">
        <dgm:presLayoutVars>
          <dgm:bulletEnabled val="1"/>
        </dgm:presLayoutVars>
      </dgm:prSet>
      <dgm:spPr/>
    </dgm:pt>
  </dgm:ptLst>
  <dgm:cxnLst>
    <dgm:cxn modelId="{E9502411-20B0-470F-9C3B-BD61AEC29BFA}" srcId="{7F70E91C-0A7A-4431-B84F-9102694A16C2}" destId="{3011C96F-D9DE-46D1-ADA1-B7603BE08251}" srcOrd="6" destOrd="0" parTransId="{E5DECD29-C07C-424D-A19A-D0013580DC1C}" sibTransId="{27337A15-4EDE-4C2A-9396-D8A293FCD30F}"/>
    <dgm:cxn modelId="{5589E020-3C27-46E1-8209-D4CDC7554CBD}" type="presOf" srcId="{3011C96F-D9DE-46D1-ADA1-B7603BE08251}" destId="{E092786A-4B0F-4217-979C-1865ED84E76D}" srcOrd="0" destOrd="0" presId="urn:microsoft.com/office/officeart/2005/8/layout/default#1"/>
    <dgm:cxn modelId="{F7024A26-C6CB-42B6-8B72-509234B4683A}" srcId="{7F70E91C-0A7A-4431-B84F-9102694A16C2}" destId="{37CDF0AF-96D0-47F6-8D5B-F63716989AA8}" srcOrd="0" destOrd="0" parTransId="{36033FE8-AB52-433B-A2B9-FFD8D46B4770}" sibTransId="{EE62C603-99BF-4B42-9E58-8199C8840DD7}"/>
    <dgm:cxn modelId="{6AC54929-E788-4DA4-802E-114A3630DEF7}" srcId="{7F70E91C-0A7A-4431-B84F-9102694A16C2}" destId="{B668CBF7-7D06-485A-8777-71E362333624}" srcOrd="8" destOrd="0" parTransId="{A5A9AAB6-A6E1-4A82-ABA5-64B6AF0F4B20}" sibTransId="{0EC02B3B-C089-499A-A85B-4D3CF8C0DEA1}"/>
    <dgm:cxn modelId="{8F71142F-A3A9-4619-B1F9-A9EEB613EA50}" type="presOf" srcId="{8EC17F96-7751-4919-8686-27BC147F1502}" destId="{3310D271-0494-4854-B602-04024B003BEF}" srcOrd="0" destOrd="0" presId="urn:microsoft.com/office/officeart/2005/8/layout/default#1"/>
    <dgm:cxn modelId="{277BE137-7EC2-41B3-8FF9-57B7AD8D90E1}" type="presOf" srcId="{37CDF0AF-96D0-47F6-8D5B-F63716989AA8}" destId="{6C466758-756B-4488-BFAE-5A0F52EA010E}" srcOrd="0" destOrd="0" presId="urn:microsoft.com/office/officeart/2005/8/layout/default#1"/>
    <dgm:cxn modelId="{99F1915E-67C6-4307-B94A-8B5B0D012C32}" srcId="{7F70E91C-0A7A-4431-B84F-9102694A16C2}" destId="{8EC17F96-7751-4919-8686-27BC147F1502}" srcOrd="4" destOrd="0" parTransId="{44B492E7-3739-4954-8A29-DE65F018C16F}" sibTransId="{517810E2-2219-4198-AB34-70419816FEB3}"/>
    <dgm:cxn modelId="{1AA1FE67-2FCD-49CC-AD21-CA826A7D0B90}" srcId="{7F70E91C-0A7A-4431-B84F-9102694A16C2}" destId="{20F77153-5E8C-41C2-BBE0-35B740559F0F}" srcOrd="2" destOrd="0" parTransId="{60201E9F-B52A-4BC7-8292-BD2D733AF6DA}" sibTransId="{8CAC72F7-9F72-467C-9723-0EEFEFA2C824}"/>
    <dgm:cxn modelId="{7F71DF87-AF22-4EEC-82AD-DAA41AEFFE3F}" type="presOf" srcId="{7F70E91C-0A7A-4431-B84F-9102694A16C2}" destId="{3CC5C9F5-B39F-4A37-80C9-813787AAD5A9}" srcOrd="0" destOrd="0" presId="urn:microsoft.com/office/officeart/2005/8/layout/default#1"/>
    <dgm:cxn modelId="{711E098C-AC2B-46EF-BB8E-09019A1999B7}" type="presOf" srcId="{C1C4F3FF-102F-4AD3-9B86-05DE7061112F}" destId="{58D943D6-B60C-40B7-9C0A-13BEB9676F2F}" srcOrd="0" destOrd="0" presId="urn:microsoft.com/office/officeart/2005/8/layout/default#1"/>
    <dgm:cxn modelId="{906A38B2-1D8B-4DAC-A255-3B3B5F5D73DE}" type="presOf" srcId="{20F77153-5E8C-41C2-BBE0-35B740559F0F}" destId="{B694A4EF-F838-4CEE-A2B5-26101F1A68EA}" srcOrd="0" destOrd="0" presId="urn:microsoft.com/office/officeart/2005/8/layout/default#1"/>
    <dgm:cxn modelId="{1CD684CF-2DDE-49C2-8AF5-81024D6AAA0B}" type="presOf" srcId="{B668CBF7-7D06-485A-8777-71E362333624}" destId="{C37CBA9E-8165-4177-9B0F-F4A08D15CCF3}" srcOrd="0" destOrd="0" presId="urn:microsoft.com/office/officeart/2005/8/layout/default#1"/>
    <dgm:cxn modelId="{252455D4-B08A-4D76-B5FA-4849830A4DC1}" srcId="{7F70E91C-0A7A-4431-B84F-9102694A16C2}" destId="{C1C4F3FF-102F-4AD3-9B86-05DE7061112F}" srcOrd="5" destOrd="0" parTransId="{FEA1F5BF-44A3-4482-8B8D-499E242BEE09}" sibTransId="{7DF3983F-AA02-4760-B117-A07FBE611FF7}"/>
    <dgm:cxn modelId="{D8D583E8-8CF2-470B-AD48-F552E9226079}" type="presOf" srcId="{8BC13AB8-B763-41FC-AF3B-80AAE3CC8AA9}" destId="{9D8590E4-38CC-4754-ACA1-3090D1358CDC}" srcOrd="0" destOrd="0" presId="urn:microsoft.com/office/officeart/2005/8/layout/default#1"/>
    <dgm:cxn modelId="{97F951F1-EF59-4945-B04C-CC5A9D65D418}" srcId="{7F70E91C-0A7A-4431-B84F-9102694A16C2}" destId="{3893AEA8-AC4C-4293-B6A0-7671738D5F97}" srcOrd="1" destOrd="0" parTransId="{C83CDC60-A862-448A-9719-DAF8D99BF3DF}" sibTransId="{A3450DBC-80FF-45BE-BBB8-BD2940B64C6C}"/>
    <dgm:cxn modelId="{A575A9F4-4187-49A7-93CC-96A7D27710F7}" type="presOf" srcId="{3893AEA8-AC4C-4293-B6A0-7671738D5F97}" destId="{7A68B08E-AE1D-49FC-9F07-30352AC16EA9}" srcOrd="0" destOrd="0" presId="urn:microsoft.com/office/officeart/2005/8/layout/default#1"/>
    <dgm:cxn modelId="{DDECE8F7-C587-4E6D-A8BB-73A8B944E84C}" srcId="{7F70E91C-0A7A-4431-B84F-9102694A16C2}" destId="{8BC13AB8-B763-41FC-AF3B-80AAE3CC8AA9}" srcOrd="3" destOrd="0" parTransId="{7B81BFAF-3C33-4AFA-BC6A-76823F067D2A}" sibTransId="{65ECF7FC-054F-4C5D-ADE9-87DFED536ECB}"/>
    <dgm:cxn modelId="{EDADD8FC-9CF5-4DB6-96EA-3210E7516794}" srcId="{7F70E91C-0A7A-4431-B84F-9102694A16C2}" destId="{691601EC-6C30-46F0-BA9C-048010CFA229}" srcOrd="7" destOrd="0" parTransId="{13C6C5D2-BD04-4082-A3BF-7E9B9F4CFF83}" sibTransId="{9ACCB0EB-A0D1-4791-8714-06B3B1F2F83A}"/>
    <dgm:cxn modelId="{805223FF-13E0-4FA7-AF01-09EE48F736A0}" type="presOf" srcId="{691601EC-6C30-46F0-BA9C-048010CFA229}" destId="{A14E2FE3-F961-496C-A275-4641983F4DFE}" srcOrd="0" destOrd="0" presId="urn:microsoft.com/office/officeart/2005/8/layout/default#1"/>
    <dgm:cxn modelId="{D7C59E3E-E436-46CE-808F-6E33F557FF09}" type="presParOf" srcId="{3CC5C9F5-B39F-4A37-80C9-813787AAD5A9}" destId="{6C466758-756B-4488-BFAE-5A0F52EA010E}" srcOrd="0" destOrd="0" presId="urn:microsoft.com/office/officeart/2005/8/layout/default#1"/>
    <dgm:cxn modelId="{1970F958-7467-43FF-AF57-150CAA09F5E6}" type="presParOf" srcId="{3CC5C9F5-B39F-4A37-80C9-813787AAD5A9}" destId="{C558D54D-806E-4FDE-9AF7-BD3ED4CF8F96}" srcOrd="1" destOrd="0" presId="urn:microsoft.com/office/officeart/2005/8/layout/default#1"/>
    <dgm:cxn modelId="{6DFB0D29-9178-4846-A5A2-14938EEBCBE6}" type="presParOf" srcId="{3CC5C9F5-B39F-4A37-80C9-813787AAD5A9}" destId="{7A68B08E-AE1D-49FC-9F07-30352AC16EA9}" srcOrd="2" destOrd="0" presId="urn:microsoft.com/office/officeart/2005/8/layout/default#1"/>
    <dgm:cxn modelId="{2DE51DE7-F4A7-479C-956C-35EE57CF101B}" type="presParOf" srcId="{3CC5C9F5-B39F-4A37-80C9-813787AAD5A9}" destId="{81494DD8-FA5A-4FD3-8E26-88A22555ACC8}" srcOrd="3" destOrd="0" presId="urn:microsoft.com/office/officeart/2005/8/layout/default#1"/>
    <dgm:cxn modelId="{957CA36D-4067-4FFF-A1BA-D2C98D546151}" type="presParOf" srcId="{3CC5C9F5-B39F-4A37-80C9-813787AAD5A9}" destId="{B694A4EF-F838-4CEE-A2B5-26101F1A68EA}" srcOrd="4" destOrd="0" presId="urn:microsoft.com/office/officeart/2005/8/layout/default#1"/>
    <dgm:cxn modelId="{AB1F6EA7-7347-4EE7-BC82-EFAC004D6D5A}" type="presParOf" srcId="{3CC5C9F5-B39F-4A37-80C9-813787AAD5A9}" destId="{7694F6F1-5937-491A-9598-463D76579276}" srcOrd="5" destOrd="0" presId="urn:microsoft.com/office/officeart/2005/8/layout/default#1"/>
    <dgm:cxn modelId="{A1D354B9-FFB9-4180-89C6-468E5ED57543}" type="presParOf" srcId="{3CC5C9F5-B39F-4A37-80C9-813787AAD5A9}" destId="{9D8590E4-38CC-4754-ACA1-3090D1358CDC}" srcOrd="6" destOrd="0" presId="urn:microsoft.com/office/officeart/2005/8/layout/default#1"/>
    <dgm:cxn modelId="{4E6002A3-D429-489A-AE84-43B5D66D1650}" type="presParOf" srcId="{3CC5C9F5-B39F-4A37-80C9-813787AAD5A9}" destId="{0F6EAF15-506B-4813-B777-3588549A0E37}" srcOrd="7" destOrd="0" presId="urn:microsoft.com/office/officeart/2005/8/layout/default#1"/>
    <dgm:cxn modelId="{11931C8C-6A9F-4757-AD4E-147F798C59C8}" type="presParOf" srcId="{3CC5C9F5-B39F-4A37-80C9-813787AAD5A9}" destId="{3310D271-0494-4854-B602-04024B003BEF}" srcOrd="8" destOrd="0" presId="urn:microsoft.com/office/officeart/2005/8/layout/default#1"/>
    <dgm:cxn modelId="{7D66C24A-CC63-41D3-8691-02861B846A59}" type="presParOf" srcId="{3CC5C9F5-B39F-4A37-80C9-813787AAD5A9}" destId="{0E899CF6-5B43-43B9-AF10-C8624E489E0C}" srcOrd="9" destOrd="0" presId="urn:microsoft.com/office/officeart/2005/8/layout/default#1"/>
    <dgm:cxn modelId="{2C770FEB-3F89-4B7B-8638-0F4794C8462B}" type="presParOf" srcId="{3CC5C9F5-B39F-4A37-80C9-813787AAD5A9}" destId="{58D943D6-B60C-40B7-9C0A-13BEB9676F2F}" srcOrd="10" destOrd="0" presId="urn:microsoft.com/office/officeart/2005/8/layout/default#1"/>
    <dgm:cxn modelId="{91062A32-41C9-4847-AE9C-71D185EEA237}" type="presParOf" srcId="{3CC5C9F5-B39F-4A37-80C9-813787AAD5A9}" destId="{8CA1F7FE-6690-4FA9-8FDF-6813ACE25912}" srcOrd="11" destOrd="0" presId="urn:microsoft.com/office/officeart/2005/8/layout/default#1"/>
    <dgm:cxn modelId="{00D5FC01-2341-420B-8723-7F10807FE035}" type="presParOf" srcId="{3CC5C9F5-B39F-4A37-80C9-813787AAD5A9}" destId="{E092786A-4B0F-4217-979C-1865ED84E76D}" srcOrd="12" destOrd="0" presId="urn:microsoft.com/office/officeart/2005/8/layout/default#1"/>
    <dgm:cxn modelId="{D6F0B585-DC7C-4CE1-835F-1813DBE66FD0}" type="presParOf" srcId="{3CC5C9F5-B39F-4A37-80C9-813787AAD5A9}" destId="{F9B2BCCD-3BE1-46D1-A5F5-8855A1F320F9}" srcOrd="13" destOrd="0" presId="urn:microsoft.com/office/officeart/2005/8/layout/default#1"/>
    <dgm:cxn modelId="{1D2FF9EC-ABE0-48AA-AADE-89462C8F565B}" type="presParOf" srcId="{3CC5C9F5-B39F-4A37-80C9-813787AAD5A9}" destId="{A14E2FE3-F961-496C-A275-4641983F4DFE}" srcOrd="14" destOrd="0" presId="urn:microsoft.com/office/officeart/2005/8/layout/default#1"/>
    <dgm:cxn modelId="{18EC1E7B-CFEB-4280-AC36-CAEB4D77B51E}" type="presParOf" srcId="{3CC5C9F5-B39F-4A37-80C9-813787AAD5A9}" destId="{5EB6DDCF-A857-4618-B12F-E3242AF86A63}" srcOrd="15" destOrd="0" presId="urn:microsoft.com/office/officeart/2005/8/layout/default#1"/>
    <dgm:cxn modelId="{35C7F67A-DB24-4E30-A24B-6F01847C3E14}" type="presParOf" srcId="{3CC5C9F5-B39F-4A37-80C9-813787AAD5A9}" destId="{C37CBA9E-8165-4177-9B0F-F4A08D15CCF3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A31BDF-04C2-460E-924F-B83FCC22E14B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1D2D76E-28C9-44EC-A781-18735434D52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AR" sz="1800" b="1" dirty="0">
              <a:solidFill>
                <a:schemeClr val="tx1"/>
              </a:solidFill>
            </a:rPr>
            <a:t>SE AISLARÁ A LA PERSONA </a:t>
          </a:r>
        </a:p>
        <a:p>
          <a:pPr algn="l"/>
          <a:r>
            <a:rPr lang="es-AR" sz="1800" b="1" dirty="0">
              <a:solidFill>
                <a:schemeClr val="tx1"/>
              </a:solidFill>
            </a:rPr>
            <a:t>en el sector definido por la institución para tal fin.</a:t>
          </a:r>
        </a:p>
        <a:p>
          <a:pPr algn="l"/>
          <a:r>
            <a:rPr lang="es-AR" sz="1800" b="1" dirty="0">
              <a:solidFill>
                <a:schemeClr val="tx1"/>
              </a:solidFill>
            </a:rPr>
            <a:t>Se comunica al adulto responsable en caso de ser alumno, para ser trasladado al domicilio o al centro de salud según protocolo. </a:t>
          </a:r>
          <a:endParaRPr lang="es-AR" sz="1800" dirty="0"/>
        </a:p>
      </dgm:t>
    </dgm:pt>
    <dgm:pt modelId="{D24A503A-67CD-4EF9-9346-7D4E6BF925CB}" type="parTrans" cxnId="{B1BC2554-E8A7-4DF1-A528-3502E5F4CE6A}">
      <dgm:prSet/>
      <dgm:spPr/>
      <dgm:t>
        <a:bodyPr/>
        <a:lstStyle/>
        <a:p>
          <a:endParaRPr lang="es-AR"/>
        </a:p>
      </dgm:t>
    </dgm:pt>
    <dgm:pt modelId="{76DA9AF5-CE87-40B1-A5DA-E8A2C419EA55}" type="sibTrans" cxnId="{B1BC2554-E8A7-4DF1-A528-3502E5F4CE6A}">
      <dgm:prSet/>
      <dgm:spPr/>
      <dgm:t>
        <a:bodyPr/>
        <a:lstStyle/>
        <a:p>
          <a:endParaRPr lang="es-AR"/>
        </a:p>
      </dgm:t>
    </dgm:pt>
    <dgm:pt modelId="{8EB00517-FE3E-4D6C-93FF-FF95BF21375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AR" sz="1800" b="1" dirty="0">
              <a:solidFill>
                <a:schemeClr val="tx1"/>
              </a:solidFill>
            </a:rPr>
            <a:t>SE CONTINÚAN CON LAS ACCIONES DE PREVENCIÓN </a:t>
          </a:r>
        </a:p>
        <a:p>
          <a:r>
            <a:rPr lang="es-AR" sz="1800" b="1" dirty="0">
              <a:solidFill>
                <a:schemeClr val="tx1"/>
              </a:solidFill>
            </a:rPr>
            <a:t>en la institución educativa y se comunica inmediatamente al Supervisor/a de la Institución</a:t>
          </a:r>
        </a:p>
      </dgm:t>
    </dgm:pt>
    <dgm:pt modelId="{DAAE0C69-7D09-4CA5-A5B3-0E00F435BE31}" type="parTrans" cxnId="{15417062-AEE4-4877-909A-194E8691BDD0}">
      <dgm:prSet/>
      <dgm:spPr/>
      <dgm:t>
        <a:bodyPr/>
        <a:lstStyle/>
        <a:p>
          <a:endParaRPr lang="es-AR"/>
        </a:p>
      </dgm:t>
    </dgm:pt>
    <dgm:pt modelId="{3B63E9BD-A2BB-472F-839E-BD6C49DB0253}" type="sibTrans" cxnId="{15417062-AEE4-4877-909A-194E8691BDD0}">
      <dgm:prSet/>
      <dgm:spPr/>
      <dgm:t>
        <a:bodyPr/>
        <a:lstStyle/>
        <a:p>
          <a:endParaRPr lang="es-AR"/>
        </a:p>
      </dgm:t>
    </dgm:pt>
    <dgm:pt modelId="{72C0312E-37BE-4BB8-A1E0-571CC77716E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AR" b="1" dirty="0">
              <a:solidFill>
                <a:schemeClr val="tx1"/>
              </a:solidFill>
            </a:rPr>
            <a:t>CASO SOSPECHOSO </a:t>
          </a:r>
        </a:p>
        <a:p>
          <a:r>
            <a:rPr lang="es-AR" b="1" dirty="0">
              <a:solidFill>
                <a:schemeClr val="tx1"/>
              </a:solidFill>
            </a:rPr>
            <a:t>El grado/curso iniciara el aislamiento preventivo obligatorio en sus domicilios hasta la definición del caso por un periodo de 48 hs. Desinfección del aula </a:t>
          </a:r>
        </a:p>
      </dgm:t>
    </dgm:pt>
    <dgm:pt modelId="{560ABE7F-6657-49F2-B333-B5FFAAF5D681}" type="parTrans" cxnId="{6A5CAF14-CD90-4A83-B014-89F23C7FC412}">
      <dgm:prSet/>
      <dgm:spPr/>
      <dgm:t>
        <a:bodyPr/>
        <a:lstStyle/>
        <a:p>
          <a:endParaRPr lang="es-AR"/>
        </a:p>
      </dgm:t>
    </dgm:pt>
    <dgm:pt modelId="{83E9F8F8-9A48-4EAB-BBC7-AA397E3C2E37}" type="sibTrans" cxnId="{6A5CAF14-CD90-4A83-B014-89F23C7FC412}">
      <dgm:prSet/>
      <dgm:spPr/>
      <dgm:t>
        <a:bodyPr/>
        <a:lstStyle/>
        <a:p>
          <a:endParaRPr lang="es-AR"/>
        </a:p>
      </dgm:t>
    </dgm:pt>
    <dgm:pt modelId="{E087DB94-A03B-410A-A80C-E7691E0A4BB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AR" b="1" dirty="0">
              <a:solidFill>
                <a:schemeClr val="tx1"/>
              </a:solidFill>
            </a:rPr>
            <a:t>CASO CONFIRMADO</a:t>
          </a:r>
        </a:p>
        <a:p>
          <a:r>
            <a:rPr lang="es-AR" b="1" dirty="0">
              <a:solidFill>
                <a:schemeClr val="tx1"/>
              </a:solidFill>
            </a:rPr>
            <a:t>Se procederá al aislamiento obligatorio del grupo presencial por 10 días. </a:t>
          </a:r>
        </a:p>
        <a:p>
          <a:r>
            <a:rPr lang="es-AR" b="1" dirty="0">
              <a:solidFill>
                <a:schemeClr val="tx1"/>
              </a:solidFill>
            </a:rPr>
            <a:t>Desinfección de toda la institución.</a:t>
          </a:r>
        </a:p>
      </dgm:t>
    </dgm:pt>
    <dgm:pt modelId="{DB3D5126-59FD-49E9-AF85-8B03E88BCF6B}" type="parTrans" cxnId="{5E844DCD-6F39-4BC0-BB27-99908DA28002}">
      <dgm:prSet/>
      <dgm:spPr/>
      <dgm:t>
        <a:bodyPr/>
        <a:lstStyle/>
        <a:p>
          <a:endParaRPr lang="es-AR"/>
        </a:p>
      </dgm:t>
    </dgm:pt>
    <dgm:pt modelId="{9F9E2AB9-776F-4CB3-B2F0-1EDC1155BD27}" type="sibTrans" cxnId="{5E844DCD-6F39-4BC0-BB27-99908DA28002}">
      <dgm:prSet/>
      <dgm:spPr/>
      <dgm:t>
        <a:bodyPr/>
        <a:lstStyle/>
        <a:p>
          <a:endParaRPr lang="es-AR"/>
        </a:p>
      </dgm:t>
    </dgm:pt>
    <dgm:pt modelId="{75635E6A-4F60-4E36-A230-C59A376D0B33}" type="pres">
      <dgm:prSet presAssocID="{68A31BDF-04C2-460E-924F-B83FCC22E14B}" presName="diagram" presStyleCnt="0">
        <dgm:presLayoutVars>
          <dgm:dir/>
          <dgm:resizeHandles val="exact"/>
        </dgm:presLayoutVars>
      </dgm:prSet>
      <dgm:spPr/>
    </dgm:pt>
    <dgm:pt modelId="{02BA5280-857A-461C-8612-EE9CB536806A}" type="pres">
      <dgm:prSet presAssocID="{21D2D76E-28C9-44EC-A781-18735434D526}" presName="node" presStyleLbl="node1" presStyleIdx="0" presStyleCnt="4">
        <dgm:presLayoutVars>
          <dgm:bulletEnabled val="1"/>
        </dgm:presLayoutVars>
      </dgm:prSet>
      <dgm:spPr/>
    </dgm:pt>
    <dgm:pt modelId="{85C824E4-FED3-4229-B0C6-3A1862DC8871}" type="pres">
      <dgm:prSet presAssocID="{76DA9AF5-CE87-40B1-A5DA-E8A2C419EA55}" presName="sibTrans" presStyleCnt="0"/>
      <dgm:spPr/>
    </dgm:pt>
    <dgm:pt modelId="{E382D278-3650-43FF-A795-10923A99709A}" type="pres">
      <dgm:prSet presAssocID="{8EB00517-FE3E-4D6C-93FF-FF95BF21375C}" presName="node" presStyleLbl="node1" presStyleIdx="1" presStyleCnt="4">
        <dgm:presLayoutVars>
          <dgm:bulletEnabled val="1"/>
        </dgm:presLayoutVars>
      </dgm:prSet>
      <dgm:spPr/>
    </dgm:pt>
    <dgm:pt modelId="{D5773E31-27F6-4E39-8A57-61DAA7B3A14B}" type="pres">
      <dgm:prSet presAssocID="{3B63E9BD-A2BB-472F-839E-BD6C49DB0253}" presName="sibTrans" presStyleCnt="0"/>
      <dgm:spPr/>
    </dgm:pt>
    <dgm:pt modelId="{DD861008-5050-4C86-9DCA-1592CCB948EF}" type="pres">
      <dgm:prSet presAssocID="{72C0312E-37BE-4BB8-A1E0-571CC77716E9}" presName="node" presStyleLbl="node1" presStyleIdx="2" presStyleCnt="4">
        <dgm:presLayoutVars>
          <dgm:bulletEnabled val="1"/>
        </dgm:presLayoutVars>
      </dgm:prSet>
      <dgm:spPr/>
    </dgm:pt>
    <dgm:pt modelId="{BA4F742B-6D26-4D45-9D12-65A5DC80946C}" type="pres">
      <dgm:prSet presAssocID="{83E9F8F8-9A48-4EAB-BBC7-AA397E3C2E37}" presName="sibTrans" presStyleCnt="0"/>
      <dgm:spPr/>
    </dgm:pt>
    <dgm:pt modelId="{53FFB3B9-3B86-43BA-AFDF-98950E61F570}" type="pres">
      <dgm:prSet presAssocID="{E087DB94-A03B-410A-A80C-E7691E0A4BB6}" presName="node" presStyleLbl="node1" presStyleIdx="3" presStyleCnt="4">
        <dgm:presLayoutVars>
          <dgm:bulletEnabled val="1"/>
        </dgm:presLayoutVars>
      </dgm:prSet>
      <dgm:spPr/>
    </dgm:pt>
  </dgm:ptLst>
  <dgm:cxnLst>
    <dgm:cxn modelId="{6A5CAF14-CD90-4A83-B014-89F23C7FC412}" srcId="{68A31BDF-04C2-460E-924F-B83FCC22E14B}" destId="{72C0312E-37BE-4BB8-A1E0-571CC77716E9}" srcOrd="2" destOrd="0" parTransId="{560ABE7F-6657-49F2-B333-B5FFAAF5D681}" sibTransId="{83E9F8F8-9A48-4EAB-BBC7-AA397E3C2E37}"/>
    <dgm:cxn modelId="{74CE841A-18A0-4C30-BD3C-7298227742AB}" type="presOf" srcId="{8EB00517-FE3E-4D6C-93FF-FF95BF21375C}" destId="{E382D278-3650-43FF-A795-10923A99709A}" srcOrd="0" destOrd="0" presId="urn:microsoft.com/office/officeart/2005/8/layout/default#2"/>
    <dgm:cxn modelId="{5F92E428-BC11-4F65-B6BE-C1D6F46F2691}" type="presOf" srcId="{E087DB94-A03B-410A-A80C-E7691E0A4BB6}" destId="{53FFB3B9-3B86-43BA-AFDF-98950E61F570}" srcOrd="0" destOrd="0" presId="urn:microsoft.com/office/officeart/2005/8/layout/default#2"/>
    <dgm:cxn modelId="{F54B1D5F-8123-4B01-995C-25851E355120}" type="presOf" srcId="{68A31BDF-04C2-460E-924F-B83FCC22E14B}" destId="{75635E6A-4F60-4E36-A230-C59A376D0B33}" srcOrd="0" destOrd="0" presId="urn:microsoft.com/office/officeart/2005/8/layout/default#2"/>
    <dgm:cxn modelId="{15417062-AEE4-4877-909A-194E8691BDD0}" srcId="{68A31BDF-04C2-460E-924F-B83FCC22E14B}" destId="{8EB00517-FE3E-4D6C-93FF-FF95BF21375C}" srcOrd="1" destOrd="0" parTransId="{DAAE0C69-7D09-4CA5-A5B3-0E00F435BE31}" sibTransId="{3B63E9BD-A2BB-472F-839E-BD6C49DB0253}"/>
    <dgm:cxn modelId="{B1BC2554-E8A7-4DF1-A528-3502E5F4CE6A}" srcId="{68A31BDF-04C2-460E-924F-B83FCC22E14B}" destId="{21D2D76E-28C9-44EC-A781-18735434D526}" srcOrd="0" destOrd="0" parTransId="{D24A503A-67CD-4EF9-9346-7D4E6BF925CB}" sibTransId="{76DA9AF5-CE87-40B1-A5DA-E8A2C419EA55}"/>
    <dgm:cxn modelId="{38059EA6-419C-42F3-96F0-0C8D30D45D49}" type="presOf" srcId="{72C0312E-37BE-4BB8-A1E0-571CC77716E9}" destId="{DD861008-5050-4C86-9DCA-1592CCB948EF}" srcOrd="0" destOrd="0" presId="urn:microsoft.com/office/officeart/2005/8/layout/default#2"/>
    <dgm:cxn modelId="{5E844DCD-6F39-4BC0-BB27-99908DA28002}" srcId="{68A31BDF-04C2-460E-924F-B83FCC22E14B}" destId="{E087DB94-A03B-410A-A80C-E7691E0A4BB6}" srcOrd="3" destOrd="0" parTransId="{DB3D5126-59FD-49E9-AF85-8B03E88BCF6B}" sibTransId="{9F9E2AB9-776F-4CB3-B2F0-1EDC1155BD27}"/>
    <dgm:cxn modelId="{F7060AE3-C108-4A2F-BCDC-9DEC58AC4B3B}" type="presOf" srcId="{21D2D76E-28C9-44EC-A781-18735434D526}" destId="{02BA5280-857A-461C-8612-EE9CB536806A}" srcOrd="0" destOrd="0" presId="urn:microsoft.com/office/officeart/2005/8/layout/default#2"/>
    <dgm:cxn modelId="{97D81017-A2E2-48AC-96F6-2CAF24AD5FF8}" type="presParOf" srcId="{75635E6A-4F60-4E36-A230-C59A376D0B33}" destId="{02BA5280-857A-461C-8612-EE9CB536806A}" srcOrd="0" destOrd="0" presId="urn:microsoft.com/office/officeart/2005/8/layout/default#2"/>
    <dgm:cxn modelId="{CAD0C7E1-F056-4303-9873-45124676A5B8}" type="presParOf" srcId="{75635E6A-4F60-4E36-A230-C59A376D0B33}" destId="{85C824E4-FED3-4229-B0C6-3A1862DC8871}" srcOrd="1" destOrd="0" presId="urn:microsoft.com/office/officeart/2005/8/layout/default#2"/>
    <dgm:cxn modelId="{CB66082B-D738-4177-A282-F76922BAE1CC}" type="presParOf" srcId="{75635E6A-4F60-4E36-A230-C59A376D0B33}" destId="{E382D278-3650-43FF-A795-10923A99709A}" srcOrd="2" destOrd="0" presId="urn:microsoft.com/office/officeart/2005/8/layout/default#2"/>
    <dgm:cxn modelId="{5BCDB1F0-B354-4EF0-BD7C-3A6B7DD8FA83}" type="presParOf" srcId="{75635E6A-4F60-4E36-A230-C59A376D0B33}" destId="{D5773E31-27F6-4E39-8A57-61DAA7B3A14B}" srcOrd="3" destOrd="0" presId="urn:microsoft.com/office/officeart/2005/8/layout/default#2"/>
    <dgm:cxn modelId="{A151E909-0BAE-486D-8D78-5AA5B104799E}" type="presParOf" srcId="{75635E6A-4F60-4E36-A230-C59A376D0B33}" destId="{DD861008-5050-4C86-9DCA-1592CCB948EF}" srcOrd="4" destOrd="0" presId="urn:microsoft.com/office/officeart/2005/8/layout/default#2"/>
    <dgm:cxn modelId="{C6FF6B77-A2D7-47EE-B4D8-0DC31B2E07D1}" type="presParOf" srcId="{75635E6A-4F60-4E36-A230-C59A376D0B33}" destId="{BA4F742B-6D26-4D45-9D12-65A5DC80946C}" srcOrd="5" destOrd="0" presId="urn:microsoft.com/office/officeart/2005/8/layout/default#2"/>
    <dgm:cxn modelId="{CAD1D9BA-747F-418F-8C78-CFE5C7349B3D}" type="presParOf" srcId="{75635E6A-4F60-4E36-A230-C59A376D0B33}" destId="{53FFB3B9-3B86-43BA-AFDF-98950E61F570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29B0F-C66A-4768-B59C-D901F807D3CD}">
      <dsp:nvSpPr>
        <dsp:cNvPr id="0" name=""/>
        <dsp:cNvSpPr/>
      </dsp:nvSpPr>
      <dsp:spPr>
        <a:xfrm>
          <a:off x="203681" y="1721"/>
          <a:ext cx="2500846" cy="150050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>
              <a:solidFill>
                <a:schemeClr val="tx1"/>
              </a:solidFill>
            </a:rPr>
            <a:t>Preparación de las instalaciones</a:t>
          </a:r>
        </a:p>
      </dsp:txBody>
      <dsp:txXfrm>
        <a:off x="203681" y="1721"/>
        <a:ext cx="2500846" cy="1500508"/>
      </dsp:txXfrm>
    </dsp:sp>
    <dsp:sp modelId="{EB3FD738-6F45-4807-88E7-825B7568AD48}">
      <dsp:nvSpPr>
        <dsp:cNvPr id="0" name=""/>
        <dsp:cNvSpPr/>
      </dsp:nvSpPr>
      <dsp:spPr>
        <a:xfrm>
          <a:off x="2954613" y="1721"/>
          <a:ext cx="2500846" cy="150050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Señalización y cartelería adecuada para comunicar medidas de seguridad sanitaria</a:t>
          </a:r>
          <a:endParaRPr lang="es-AR" sz="1800" b="1" kern="1200" dirty="0">
            <a:solidFill>
              <a:schemeClr val="tx1"/>
            </a:solidFill>
          </a:endParaRPr>
        </a:p>
      </dsp:txBody>
      <dsp:txXfrm>
        <a:off x="2954613" y="1721"/>
        <a:ext cx="2500846" cy="1500508"/>
      </dsp:txXfrm>
    </dsp:sp>
    <dsp:sp modelId="{823A938F-971C-44AA-9B4A-8CE77DDCECE9}">
      <dsp:nvSpPr>
        <dsp:cNvPr id="0" name=""/>
        <dsp:cNvSpPr/>
      </dsp:nvSpPr>
      <dsp:spPr>
        <a:xfrm>
          <a:off x="5705544" y="1721"/>
          <a:ext cx="2500846" cy="150050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Disponer de un lugar cerrado “Espacio Seguro y de Aislamiento” </a:t>
          </a:r>
          <a:endParaRPr lang="es-AR" sz="1800" b="1" kern="1200" dirty="0">
            <a:solidFill>
              <a:schemeClr val="tx1"/>
            </a:solidFill>
          </a:endParaRPr>
        </a:p>
      </dsp:txBody>
      <dsp:txXfrm>
        <a:off x="5705544" y="1721"/>
        <a:ext cx="2500846" cy="1500508"/>
      </dsp:txXfrm>
    </dsp:sp>
    <dsp:sp modelId="{985B3B89-998F-4182-8DB2-6906FB2237D6}">
      <dsp:nvSpPr>
        <dsp:cNvPr id="0" name=""/>
        <dsp:cNvSpPr/>
      </dsp:nvSpPr>
      <dsp:spPr>
        <a:xfrm>
          <a:off x="203681" y="1752314"/>
          <a:ext cx="2500846" cy="150050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Fortalecimiento de las prácticas de higiene personal y del establecimiento escolar</a:t>
          </a:r>
          <a:endParaRPr lang="es-AR" sz="1800" b="1" kern="1200" dirty="0">
            <a:solidFill>
              <a:schemeClr val="tx1"/>
            </a:solidFill>
          </a:endParaRPr>
        </a:p>
      </dsp:txBody>
      <dsp:txXfrm>
        <a:off x="203681" y="1752314"/>
        <a:ext cx="2500846" cy="1500508"/>
      </dsp:txXfrm>
    </dsp:sp>
    <dsp:sp modelId="{6383E5E2-D2F3-4376-9297-386C940F27D1}">
      <dsp:nvSpPr>
        <dsp:cNvPr id="0" name=""/>
        <dsp:cNvSpPr/>
      </dsp:nvSpPr>
      <dsp:spPr>
        <a:xfrm>
          <a:off x="2954613" y="1752314"/>
          <a:ext cx="2500846" cy="150050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Asegurarse el acceso a agua potable, jabón líquido, toallas de papel descartables y cestos de basura en todos los baños</a:t>
          </a:r>
          <a:endParaRPr lang="es-AR" sz="1800" b="1" kern="1200" dirty="0">
            <a:solidFill>
              <a:schemeClr val="tx1"/>
            </a:solidFill>
          </a:endParaRPr>
        </a:p>
      </dsp:txBody>
      <dsp:txXfrm>
        <a:off x="2954613" y="1752314"/>
        <a:ext cx="2500846" cy="1500508"/>
      </dsp:txXfrm>
    </dsp:sp>
    <dsp:sp modelId="{BA81E854-3347-4BEF-806B-552D993DFA9F}">
      <dsp:nvSpPr>
        <dsp:cNvPr id="0" name=""/>
        <dsp:cNvSpPr/>
      </dsp:nvSpPr>
      <dsp:spPr>
        <a:xfrm>
          <a:off x="5705544" y="1752314"/>
          <a:ext cx="2500846" cy="150050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Contar con dispensadores de alcohol en gel antibacterial (pref. a pedal), mantener los espacios limpios </a:t>
          </a:r>
          <a:endParaRPr lang="es-AR" sz="1800" b="1" kern="1200" dirty="0">
            <a:solidFill>
              <a:schemeClr val="tx1"/>
            </a:solidFill>
          </a:endParaRPr>
        </a:p>
      </dsp:txBody>
      <dsp:txXfrm>
        <a:off x="5705544" y="1752314"/>
        <a:ext cx="2500846" cy="1500508"/>
      </dsp:txXfrm>
    </dsp:sp>
    <dsp:sp modelId="{230B47C9-26BA-4262-8A3D-EFE923CBDBBE}">
      <dsp:nvSpPr>
        <dsp:cNvPr id="0" name=""/>
        <dsp:cNvSpPr/>
      </dsp:nvSpPr>
      <dsp:spPr>
        <a:xfrm>
          <a:off x="203681" y="3502907"/>
          <a:ext cx="2500846" cy="150050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Control al Ingreso al Establecimiento</a:t>
          </a:r>
          <a:endParaRPr lang="es-AR" sz="1800" kern="1200" dirty="0">
            <a:solidFill>
              <a:schemeClr val="tx1"/>
            </a:solidFill>
          </a:endParaRPr>
        </a:p>
      </dsp:txBody>
      <dsp:txXfrm>
        <a:off x="203681" y="3502907"/>
        <a:ext cx="2500846" cy="1500508"/>
      </dsp:txXfrm>
    </dsp:sp>
    <dsp:sp modelId="{BC99A554-0B8A-4B9F-9FF8-53E0821727CB}">
      <dsp:nvSpPr>
        <dsp:cNvPr id="0" name=""/>
        <dsp:cNvSpPr/>
      </dsp:nvSpPr>
      <dsp:spPr>
        <a:xfrm>
          <a:off x="2954613" y="3502907"/>
          <a:ext cx="2500846" cy="150050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Tomar la temperatura al ingreso de estudiantes y personal en las Instituciones </a:t>
          </a:r>
          <a:endParaRPr lang="es-AR" sz="1800" b="1" kern="1200" dirty="0">
            <a:solidFill>
              <a:schemeClr val="tx1"/>
            </a:solidFill>
          </a:endParaRPr>
        </a:p>
      </dsp:txBody>
      <dsp:txXfrm>
        <a:off x="2954613" y="3502907"/>
        <a:ext cx="2500846" cy="1500508"/>
      </dsp:txXfrm>
    </dsp:sp>
    <dsp:sp modelId="{37FBB40B-54DC-466B-BDAB-0D70863ED729}">
      <dsp:nvSpPr>
        <dsp:cNvPr id="0" name=""/>
        <dsp:cNvSpPr/>
      </dsp:nvSpPr>
      <dsp:spPr>
        <a:xfrm>
          <a:off x="5705544" y="3502907"/>
          <a:ext cx="2500846" cy="150050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Dicho control, con termómetro láser  preferentemente para evitar contacto y se  registrará en una planilla </a:t>
          </a:r>
          <a:endParaRPr lang="es-AR" sz="1800" b="1" kern="1200" dirty="0">
            <a:solidFill>
              <a:schemeClr val="tx1"/>
            </a:solidFill>
          </a:endParaRPr>
        </a:p>
      </dsp:txBody>
      <dsp:txXfrm>
        <a:off x="5705544" y="3502907"/>
        <a:ext cx="2500846" cy="1500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66758-756B-4488-BFAE-5A0F52EA010E}">
      <dsp:nvSpPr>
        <dsp:cNvPr id="0" name=""/>
        <dsp:cNvSpPr/>
      </dsp:nvSpPr>
      <dsp:spPr>
        <a:xfrm>
          <a:off x="0" y="53586"/>
          <a:ext cx="2628147" cy="157688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solidFill>
                <a:schemeClr val="tx1"/>
              </a:solidFill>
            </a:rPr>
            <a:t>Uso de tapabocas durante la permanencia en la escuela, tanto estudiantes (niños a partir de los 3 años), como todo el personal </a:t>
          </a:r>
          <a:endParaRPr lang="es-AR" sz="1700" b="1" kern="1200" dirty="0">
            <a:solidFill>
              <a:schemeClr val="tx1"/>
            </a:solidFill>
          </a:endParaRPr>
        </a:p>
      </dsp:txBody>
      <dsp:txXfrm>
        <a:off x="0" y="53586"/>
        <a:ext cx="2628147" cy="1576888"/>
      </dsp:txXfrm>
    </dsp:sp>
    <dsp:sp modelId="{7A68B08E-AE1D-49FC-9F07-30352AC16EA9}">
      <dsp:nvSpPr>
        <dsp:cNvPr id="0" name=""/>
        <dsp:cNvSpPr/>
      </dsp:nvSpPr>
      <dsp:spPr>
        <a:xfrm>
          <a:off x="2890962" y="53586"/>
          <a:ext cx="2628147" cy="157688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No está permitido compartir ningún tipo de elemento personal ni los de protección. </a:t>
          </a:r>
          <a:endParaRPr lang="es-AR" sz="1800" b="1" kern="1200" dirty="0">
            <a:solidFill>
              <a:schemeClr val="tx1"/>
            </a:solidFill>
          </a:endParaRPr>
        </a:p>
      </dsp:txBody>
      <dsp:txXfrm>
        <a:off x="2890962" y="53586"/>
        <a:ext cx="2628147" cy="1576888"/>
      </dsp:txXfrm>
    </dsp:sp>
    <dsp:sp modelId="{54C1353E-6DF7-4E82-BB95-9F32C1F55608}">
      <dsp:nvSpPr>
        <dsp:cNvPr id="0" name=""/>
        <dsp:cNvSpPr/>
      </dsp:nvSpPr>
      <dsp:spPr>
        <a:xfrm>
          <a:off x="5781925" y="53586"/>
          <a:ext cx="2628147" cy="157688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solidFill>
                <a:schemeClr val="tx1"/>
              </a:solidFill>
            </a:rPr>
            <a:t>Realizar la limpieza del celular con alcohol al momento de ingresar, todos </a:t>
          </a:r>
          <a:endParaRPr lang="es-AR" sz="1700" b="1" kern="1200" dirty="0">
            <a:solidFill>
              <a:schemeClr val="tx1"/>
            </a:solidFill>
          </a:endParaRPr>
        </a:p>
      </dsp:txBody>
      <dsp:txXfrm>
        <a:off x="5781925" y="53586"/>
        <a:ext cx="2628147" cy="1576888"/>
      </dsp:txXfrm>
    </dsp:sp>
    <dsp:sp modelId="{CAC8034B-CE77-45DA-A53E-D9F3351E7E80}">
      <dsp:nvSpPr>
        <dsp:cNvPr id="0" name=""/>
        <dsp:cNvSpPr/>
      </dsp:nvSpPr>
      <dsp:spPr>
        <a:xfrm>
          <a:off x="0" y="1893289"/>
          <a:ext cx="2628147" cy="157688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Disminución del número de estudiantes por clase</a:t>
          </a:r>
          <a:endParaRPr lang="es-AR" sz="1800" b="1" kern="1200" dirty="0">
            <a:solidFill>
              <a:schemeClr val="tx1"/>
            </a:solidFill>
          </a:endParaRPr>
        </a:p>
      </dsp:txBody>
      <dsp:txXfrm>
        <a:off x="0" y="1893289"/>
        <a:ext cx="2628147" cy="1576888"/>
      </dsp:txXfrm>
    </dsp:sp>
    <dsp:sp modelId="{4FF26D63-1F4E-400D-AB25-4BE68510BD67}">
      <dsp:nvSpPr>
        <dsp:cNvPr id="0" name=""/>
        <dsp:cNvSpPr/>
      </dsp:nvSpPr>
      <dsp:spPr>
        <a:xfrm>
          <a:off x="2890962" y="1893289"/>
          <a:ext cx="2628147" cy="157688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Grupos conformados por el número de alumnos que cumpla con el distanciamiento  dentro del aula y en cualquier espacio de la escuela</a:t>
          </a:r>
          <a:endParaRPr lang="es-AR" sz="1800" b="1" kern="1200" dirty="0">
            <a:solidFill>
              <a:schemeClr val="tx1"/>
            </a:solidFill>
          </a:endParaRPr>
        </a:p>
      </dsp:txBody>
      <dsp:txXfrm>
        <a:off x="2890962" y="1893289"/>
        <a:ext cx="2628147" cy="1576888"/>
      </dsp:txXfrm>
    </dsp:sp>
    <dsp:sp modelId="{5A436CFB-AF4C-40F6-BB8E-5C545479D9CE}">
      <dsp:nvSpPr>
        <dsp:cNvPr id="0" name=""/>
        <dsp:cNvSpPr/>
      </dsp:nvSpPr>
      <dsp:spPr>
        <a:xfrm>
          <a:off x="5781925" y="1893289"/>
          <a:ext cx="2628147" cy="157688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Por ej. un curso con 30 estudiantes puede dividirse en dos grupos, “A” y “B”</a:t>
          </a:r>
          <a:endParaRPr lang="es-AR" sz="1800" b="1" kern="1200" dirty="0">
            <a:solidFill>
              <a:schemeClr val="tx1"/>
            </a:solidFill>
          </a:endParaRPr>
        </a:p>
      </dsp:txBody>
      <dsp:txXfrm>
        <a:off x="5781925" y="1893289"/>
        <a:ext cx="2628147" cy="1576888"/>
      </dsp:txXfrm>
    </dsp:sp>
    <dsp:sp modelId="{53CC5465-E8C4-4AF3-95CC-1FEF0E922A8B}">
      <dsp:nvSpPr>
        <dsp:cNvPr id="0" name=""/>
        <dsp:cNvSpPr/>
      </dsp:nvSpPr>
      <dsp:spPr>
        <a:xfrm>
          <a:off x="0" y="3732993"/>
          <a:ext cx="2628147" cy="157688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Los cuales asistirán  dos  semanas cada grupo en forma rotativa</a:t>
          </a:r>
          <a:endParaRPr lang="es-AR" sz="1800" kern="1200" dirty="0"/>
        </a:p>
      </dsp:txBody>
      <dsp:txXfrm>
        <a:off x="0" y="3732993"/>
        <a:ext cx="2628147" cy="1576888"/>
      </dsp:txXfrm>
    </dsp:sp>
    <dsp:sp modelId="{ABE4C276-7E37-42F1-BA71-28902F028E13}">
      <dsp:nvSpPr>
        <dsp:cNvPr id="0" name=""/>
        <dsp:cNvSpPr/>
      </dsp:nvSpPr>
      <dsp:spPr>
        <a:xfrm>
          <a:off x="2890962" y="3732993"/>
          <a:ext cx="2628147" cy="157688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>
              <a:solidFill>
                <a:schemeClr val="tx1"/>
              </a:solidFill>
            </a:rPr>
            <a:t>Simultaneidad en el trabajo de grupos que están en la presencialidad y en la no presencialidad. </a:t>
          </a:r>
        </a:p>
      </dsp:txBody>
      <dsp:txXfrm>
        <a:off x="2890962" y="3732993"/>
        <a:ext cx="2628147" cy="1576888"/>
      </dsp:txXfrm>
    </dsp:sp>
    <dsp:sp modelId="{32A7C62F-E1E2-4A70-BA3C-1C6756C7640F}">
      <dsp:nvSpPr>
        <dsp:cNvPr id="0" name=""/>
        <dsp:cNvSpPr/>
      </dsp:nvSpPr>
      <dsp:spPr>
        <a:xfrm>
          <a:off x="5781925" y="3732993"/>
          <a:ext cx="2628147" cy="157688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solidFill>
                <a:schemeClr val="tx1"/>
              </a:solidFill>
            </a:rPr>
            <a:t>Estos grupos no deben mezclarse, incluso deben mantenerse los grupos separados en los ámbitos comunes, recreos, cantina, biblioteca, </a:t>
          </a:r>
          <a:r>
            <a:rPr lang="es-ES" sz="1700" b="1" kern="1200" dirty="0" err="1">
              <a:solidFill>
                <a:schemeClr val="tx1"/>
              </a:solidFill>
            </a:rPr>
            <a:t>etc</a:t>
          </a:r>
          <a:endParaRPr lang="es-AR" sz="1700" b="1" kern="1200" dirty="0">
            <a:solidFill>
              <a:schemeClr val="tx1"/>
            </a:solidFill>
          </a:endParaRPr>
        </a:p>
      </dsp:txBody>
      <dsp:txXfrm>
        <a:off x="5781925" y="3732993"/>
        <a:ext cx="2628147" cy="1576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66758-756B-4488-BFAE-5A0F52EA010E}">
      <dsp:nvSpPr>
        <dsp:cNvPr id="0" name=""/>
        <dsp:cNvSpPr/>
      </dsp:nvSpPr>
      <dsp:spPr>
        <a:xfrm>
          <a:off x="0" y="264456"/>
          <a:ext cx="2528093" cy="1516856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>
              <a:solidFill>
                <a:schemeClr val="tx1"/>
              </a:solidFill>
            </a:rPr>
            <a:t>Recreos diferidos por grado/ curso. Salen por grupos burbujas</a:t>
          </a:r>
        </a:p>
      </dsp:txBody>
      <dsp:txXfrm>
        <a:off x="0" y="264456"/>
        <a:ext cx="2528093" cy="1516856"/>
      </dsp:txXfrm>
    </dsp:sp>
    <dsp:sp modelId="{7A68B08E-AE1D-49FC-9F07-30352AC16EA9}">
      <dsp:nvSpPr>
        <dsp:cNvPr id="0" name=""/>
        <dsp:cNvSpPr/>
      </dsp:nvSpPr>
      <dsp:spPr>
        <a:xfrm>
          <a:off x="2780903" y="264456"/>
          <a:ext cx="2528093" cy="1516856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No está permitido ingreso de padres/tutores a la Institución, salvo con turnos </a:t>
          </a:r>
          <a:endParaRPr lang="es-AR" sz="1800" b="1" kern="1200" dirty="0">
            <a:solidFill>
              <a:schemeClr val="tx1"/>
            </a:solidFill>
          </a:endParaRPr>
        </a:p>
      </dsp:txBody>
      <dsp:txXfrm>
        <a:off x="2780903" y="264456"/>
        <a:ext cx="2528093" cy="1516856"/>
      </dsp:txXfrm>
    </dsp:sp>
    <dsp:sp modelId="{B694A4EF-F838-4CEE-A2B5-26101F1A68EA}">
      <dsp:nvSpPr>
        <dsp:cNvPr id="0" name=""/>
        <dsp:cNvSpPr/>
      </dsp:nvSpPr>
      <dsp:spPr>
        <a:xfrm>
          <a:off x="5561806" y="264456"/>
          <a:ext cx="2528093" cy="1516856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No podrán ingresar personas que presenten síntomas compatibles con el COVID-19 o estén en aislamiento obligatorio </a:t>
          </a:r>
          <a:endParaRPr lang="es-AR" sz="1800" b="1" kern="1200" dirty="0">
            <a:solidFill>
              <a:schemeClr val="tx1"/>
            </a:solidFill>
          </a:endParaRPr>
        </a:p>
      </dsp:txBody>
      <dsp:txXfrm>
        <a:off x="5561806" y="264456"/>
        <a:ext cx="2528093" cy="1516856"/>
      </dsp:txXfrm>
    </dsp:sp>
    <dsp:sp modelId="{9D8590E4-38CC-4754-ACA1-3090D1358CDC}">
      <dsp:nvSpPr>
        <dsp:cNvPr id="0" name=""/>
        <dsp:cNvSpPr/>
      </dsp:nvSpPr>
      <dsp:spPr>
        <a:xfrm>
          <a:off x="0" y="2034122"/>
          <a:ext cx="2528093" cy="1516856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Ni quienes tengan contacto estrecho con alguna persona con síntomas o diagnosticado, ni personas de riesgo por enfermedades de base</a:t>
          </a:r>
          <a:endParaRPr lang="es-AR" sz="1600" b="1" kern="1200" dirty="0">
            <a:solidFill>
              <a:schemeClr val="tx1"/>
            </a:solidFill>
          </a:endParaRPr>
        </a:p>
      </dsp:txBody>
      <dsp:txXfrm>
        <a:off x="0" y="2034122"/>
        <a:ext cx="2528093" cy="1516856"/>
      </dsp:txXfrm>
    </dsp:sp>
    <dsp:sp modelId="{3310D271-0494-4854-B602-04024B003BEF}">
      <dsp:nvSpPr>
        <dsp:cNvPr id="0" name=""/>
        <dsp:cNvSpPr/>
      </dsp:nvSpPr>
      <dsp:spPr>
        <a:xfrm>
          <a:off x="2780903" y="2034122"/>
          <a:ext cx="2528093" cy="1516856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Podrán solicitar licencias el personal considerado de riesgo por poseer alguna enfermedad preexistente,</a:t>
          </a:r>
          <a:endParaRPr lang="es-AR" sz="1800" b="1" kern="1200" dirty="0">
            <a:solidFill>
              <a:schemeClr val="tx1"/>
            </a:solidFill>
          </a:endParaRPr>
        </a:p>
      </dsp:txBody>
      <dsp:txXfrm>
        <a:off x="2780903" y="2034122"/>
        <a:ext cx="2528093" cy="1516856"/>
      </dsp:txXfrm>
    </dsp:sp>
    <dsp:sp modelId="{58D943D6-B60C-40B7-9C0A-13BEB9676F2F}">
      <dsp:nvSpPr>
        <dsp:cNvPr id="0" name=""/>
        <dsp:cNvSpPr/>
      </dsp:nvSpPr>
      <dsp:spPr>
        <a:xfrm>
          <a:off x="5561806" y="2034122"/>
          <a:ext cx="2528093" cy="1516856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Mayores de 60 años y/o embarazadas en cualquier periodo, conforme a los Decretos provinciales N° 531/20, 197/21 y 204/21</a:t>
          </a:r>
          <a:r>
            <a:rPr lang="es-ES" sz="1600" b="1" kern="1200" dirty="0">
              <a:solidFill>
                <a:schemeClr val="tx1"/>
              </a:solidFill>
            </a:rPr>
            <a:t>. </a:t>
          </a:r>
          <a:endParaRPr lang="es-AR" sz="1600" kern="1200" dirty="0"/>
        </a:p>
      </dsp:txBody>
      <dsp:txXfrm>
        <a:off x="5561806" y="2034122"/>
        <a:ext cx="2528093" cy="1516856"/>
      </dsp:txXfrm>
    </dsp:sp>
    <dsp:sp modelId="{E092786A-4B0F-4217-979C-1865ED84E76D}">
      <dsp:nvSpPr>
        <dsp:cNvPr id="0" name=""/>
        <dsp:cNvSpPr/>
      </dsp:nvSpPr>
      <dsp:spPr>
        <a:xfrm>
          <a:off x="0" y="3803788"/>
          <a:ext cx="2528093" cy="1516856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>
              <a:solidFill>
                <a:schemeClr val="tx1"/>
              </a:solidFill>
            </a:rPr>
            <a:t>No</a:t>
          </a:r>
          <a:r>
            <a:rPr lang="es-AR" sz="1800" b="1" kern="1200" baseline="0" dirty="0">
              <a:solidFill>
                <a:schemeClr val="tx1"/>
              </a:solidFill>
            </a:rPr>
            <a:t> funcionan los comedores escolares, se distribuyen los módulos alimentarios a los tutores con las medidas preventivas </a:t>
          </a:r>
          <a:endParaRPr lang="es-AR" sz="1800" b="1" kern="1200" dirty="0">
            <a:solidFill>
              <a:schemeClr val="tx1"/>
            </a:solidFill>
          </a:endParaRPr>
        </a:p>
      </dsp:txBody>
      <dsp:txXfrm>
        <a:off x="0" y="3803788"/>
        <a:ext cx="2528093" cy="1516856"/>
      </dsp:txXfrm>
    </dsp:sp>
    <dsp:sp modelId="{A14E2FE3-F961-496C-A275-4641983F4DFE}">
      <dsp:nvSpPr>
        <dsp:cNvPr id="0" name=""/>
        <dsp:cNvSpPr/>
      </dsp:nvSpPr>
      <dsp:spPr>
        <a:xfrm>
          <a:off x="2780903" y="3803788"/>
          <a:ext cx="2528093" cy="1516856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Limpieza, desinfección y ventilación permanente de las instalaciones</a:t>
          </a:r>
          <a:endParaRPr lang="es-AR" sz="1800" b="1" kern="1200" dirty="0">
            <a:solidFill>
              <a:schemeClr val="tx1"/>
            </a:solidFill>
          </a:endParaRPr>
        </a:p>
      </dsp:txBody>
      <dsp:txXfrm>
        <a:off x="2780903" y="3803788"/>
        <a:ext cx="2528093" cy="1516856"/>
      </dsp:txXfrm>
    </dsp:sp>
    <dsp:sp modelId="{C37CBA9E-8165-4177-9B0F-F4A08D15CCF3}">
      <dsp:nvSpPr>
        <dsp:cNvPr id="0" name=""/>
        <dsp:cNvSpPr/>
      </dsp:nvSpPr>
      <dsp:spPr>
        <a:xfrm>
          <a:off x="5561806" y="3803788"/>
          <a:ext cx="2528093" cy="1516856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Capacitación periódica sobre formas correctas para realizar una adecuada higiene de manos</a:t>
          </a:r>
          <a:endParaRPr lang="es-AR" sz="1800" b="1" kern="1200" dirty="0">
            <a:solidFill>
              <a:schemeClr val="tx1"/>
            </a:solidFill>
          </a:endParaRPr>
        </a:p>
      </dsp:txBody>
      <dsp:txXfrm>
        <a:off x="5561806" y="3803788"/>
        <a:ext cx="2528093" cy="15168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A5280-857A-461C-8612-EE9CB536806A}">
      <dsp:nvSpPr>
        <dsp:cNvPr id="0" name=""/>
        <dsp:cNvSpPr/>
      </dsp:nvSpPr>
      <dsp:spPr>
        <a:xfrm>
          <a:off x="917" y="36277"/>
          <a:ext cx="3579952" cy="214797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>
              <a:solidFill>
                <a:schemeClr val="tx1"/>
              </a:solidFill>
            </a:rPr>
            <a:t>SE AISLARÁ A LA PERSONA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>
              <a:solidFill>
                <a:schemeClr val="tx1"/>
              </a:solidFill>
            </a:rPr>
            <a:t>en el sector definido por la institución para tal fin.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>
              <a:solidFill>
                <a:schemeClr val="tx1"/>
              </a:solidFill>
            </a:rPr>
            <a:t>Se comunica al adulto responsable en caso de ser alumno, para ser trasladado al domicilio o al centro de salud según protocolo. </a:t>
          </a:r>
          <a:endParaRPr lang="es-AR" sz="1800" kern="1200" dirty="0"/>
        </a:p>
      </dsp:txBody>
      <dsp:txXfrm>
        <a:off x="917" y="36277"/>
        <a:ext cx="3579952" cy="2147971"/>
      </dsp:txXfrm>
    </dsp:sp>
    <dsp:sp modelId="{E382D278-3650-43FF-A795-10923A99709A}">
      <dsp:nvSpPr>
        <dsp:cNvPr id="0" name=""/>
        <dsp:cNvSpPr/>
      </dsp:nvSpPr>
      <dsp:spPr>
        <a:xfrm>
          <a:off x="3938865" y="36277"/>
          <a:ext cx="3579952" cy="214797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>
              <a:solidFill>
                <a:schemeClr val="tx1"/>
              </a:solidFill>
            </a:rPr>
            <a:t>SE CONTINÚAN CON LAS ACCIONES DE PREVENCIÓN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>
              <a:solidFill>
                <a:schemeClr val="tx1"/>
              </a:solidFill>
            </a:rPr>
            <a:t>en la institución educativa y se comunica inmediatamente al Supervisor/a de la Institución</a:t>
          </a:r>
        </a:p>
      </dsp:txBody>
      <dsp:txXfrm>
        <a:off x="3938865" y="36277"/>
        <a:ext cx="3579952" cy="2147971"/>
      </dsp:txXfrm>
    </dsp:sp>
    <dsp:sp modelId="{DD861008-5050-4C86-9DCA-1592CCB948EF}">
      <dsp:nvSpPr>
        <dsp:cNvPr id="0" name=""/>
        <dsp:cNvSpPr/>
      </dsp:nvSpPr>
      <dsp:spPr>
        <a:xfrm>
          <a:off x="917" y="2542244"/>
          <a:ext cx="3579952" cy="214797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b="1" kern="1200" dirty="0">
              <a:solidFill>
                <a:schemeClr val="tx1"/>
              </a:solidFill>
            </a:rPr>
            <a:t>CASO SOSPECHOSO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b="1" kern="1200" dirty="0">
              <a:solidFill>
                <a:schemeClr val="tx1"/>
              </a:solidFill>
            </a:rPr>
            <a:t>El grado/curso iniciara el aislamiento preventivo obligatorio en sus domicilios hasta la definición del caso por un periodo de 48 hs. Desinfección del aula </a:t>
          </a:r>
        </a:p>
      </dsp:txBody>
      <dsp:txXfrm>
        <a:off x="917" y="2542244"/>
        <a:ext cx="3579952" cy="2147971"/>
      </dsp:txXfrm>
    </dsp:sp>
    <dsp:sp modelId="{53FFB3B9-3B86-43BA-AFDF-98950E61F570}">
      <dsp:nvSpPr>
        <dsp:cNvPr id="0" name=""/>
        <dsp:cNvSpPr/>
      </dsp:nvSpPr>
      <dsp:spPr>
        <a:xfrm>
          <a:off x="3938865" y="2542244"/>
          <a:ext cx="3579952" cy="214797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b="1" kern="1200" dirty="0">
              <a:solidFill>
                <a:schemeClr val="tx1"/>
              </a:solidFill>
            </a:rPr>
            <a:t>CASO CONFIRMADO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b="1" kern="1200" dirty="0">
              <a:solidFill>
                <a:schemeClr val="tx1"/>
              </a:solidFill>
            </a:rPr>
            <a:t>Se procederá al aislamiento obligatorio del grupo presencial por 10 días.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b="1" kern="1200" dirty="0">
              <a:solidFill>
                <a:schemeClr val="tx1"/>
              </a:solidFill>
            </a:rPr>
            <a:t>Desinfección de toda la institución.</a:t>
          </a:r>
        </a:p>
      </dsp:txBody>
      <dsp:txXfrm>
        <a:off x="3938865" y="2542244"/>
        <a:ext cx="3579952" cy="2147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0630-219E-417B-8614-FAB60C5A482A}" type="datetimeFigureOut">
              <a:rPr lang="es-ES" smtClean="0"/>
              <a:pPr/>
              <a:t>21/02/2021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1AFF-4B08-4FA8-BB58-48FA1290E6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14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0630-219E-417B-8614-FAB60C5A482A}" type="datetimeFigureOut">
              <a:rPr lang="es-ES" smtClean="0"/>
              <a:pPr/>
              <a:t>21/02/2021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1AFF-4B08-4FA8-BB58-48FA1290E6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12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0630-219E-417B-8614-FAB60C5A482A}" type="datetimeFigureOut">
              <a:rPr lang="es-ES" smtClean="0"/>
              <a:pPr/>
              <a:t>21/02/2021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1AFF-4B08-4FA8-BB58-48FA1290E6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20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0630-219E-417B-8614-FAB60C5A482A}" type="datetimeFigureOut">
              <a:rPr lang="es-ES" smtClean="0"/>
              <a:pPr/>
              <a:t>21/02/2021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1AFF-4B08-4FA8-BB58-48FA1290E6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36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0630-219E-417B-8614-FAB60C5A482A}" type="datetimeFigureOut">
              <a:rPr lang="es-ES" smtClean="0"/>
              <a:pPr/>
              <a:t>21/02/2021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1AFF-4B08-4FA8-BB58-48FA1290E6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69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0630-219E-417B-8614-FAB60C5A482A}" type="datetimeFigureOut">
              <a:rPr lang="es-ES" smtClean="0"/>
              <a:pPr/>
              <a:t>21/02/2021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1AFF-4B08-4FA8-BB58-48FA1290E6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5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0630-219E-417B-8614-FAB60C5A482A}" type="datetimeFigureOut">
              <a:rPr lang="es-ES" smtClean="0"/>
              <a:pPr/>
              <a:t>21/02/2021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1AFF-4B08-4FA8-BB58-48FA1290E6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6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0630-219E-417B-8614-FAB60C5A482A}" type="datetimeFigureOut">
              <a:rPr lang="es-ES" smtClean="0"/>
              <a:pPr/>
              <a:t>21/02/2021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1AFF-4B08-4FA8-BB58-48FA1290E6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81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0630-219E-417B-8614-FAB60C5A482A}" type="datetimeFigureOut">
              <a:rPr lang="es-ES" smtClean="0"/>
              <a:pPr/>
              <a:t>21/02/2021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1AFF-4B08-4FA8-BB58-48FA1290E6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44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0630-219E-417B-8614-FAB60C5A482A}" type="datetimeFigureOut">
              <a:rPr lang="es-ES" smtClean="0"/>
              <a:pPr/>
              <a:t>21/02/2021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1AFF-4B08-4FA8-BB58-48FA1290E6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52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0630-219E-417B-8614-FAB60C5A482A}" type="datetimeFigureOut">
              <a:rPr lang="es-ES" smtClean="0"/>
              <a:pPr/>
              <a:t>21/02/2021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1AFF-4B08-4FA8-BB58-48FA1290E6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75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B0630-219E-417B-8614-FAB60C5A482A}" type="datetimeFigureOut">
              <a:rPr lang="es-ES" smtClean="0"/>
              <a:pPr/>
              <a:t>21/02/2021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71AFF-4B08-4FA8-BB58-48FA1290E6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41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pidemiologia_corrientes@yahoo.com.ar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emf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984738" y="1223889"/>
            <a:ext cx="7174523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AR" sz="3600" b="1" dirty="0">
              <a:latin typeface="Bernard MT Condensed" pitchFamily="18" charset="0"/>
            </a:endParaRPr>
          </a:p>
          <a:p>
            <a:pPr algn="ctr"/>
            <a:r>
              <a:rPr lang="es-AR" sz="3600" dirty="0">
                <a:latin typeface="Arial Black" pitchFamily="34" charset="0"/>
              </a:rPr>
              <a:t>PROTOCOLO SANITARIO DE REGRESO A LA PRESENCIALIDAD SEGURA</a:t>
            </a:r>
          </a:p>
          <a:p>
            <a:pPr algn="ctr"/>
            <a:endParaRPr lang="es-AR" sz="3600" dirty="0"/>
          </a:p>
          <a:p>
            <a:pPr algn="ctr"/>
            <a:r>
              <a:rPr lang="es-AR" sz="2400" dirty="0">
                <a:latin typeface="Berlin Sans FB" pitchFamily="34" charset="0"/>
              </a:rPr>
              <a:t>MINISTERIO DE SALUD PÚBLICA</a:t>
            </a:r>
          </a:p>
          <a:p>
            <a:pPr algn="ctr"/>
            <a:r>
              <a:rPr lang="es-AR" sz="2400" dirty="0">
                <a:latin typeface="Berlin Sans FB" pitchFamily="34" charset="0"/>
              </a:rPr>
              <a:t>MINISTERIO DE EDUCACIÓN</a:t>
            </a:r>
          </a:p>
          <a:p>
            <a:r>
              <a:rPr lang="es-AR" sz="2400" dirty="0"/>
              <a:t> </a:t>
            </a:r>
          </a:p>
        </p:txBody>
      </p:sp>
      <p:sp>
        <p:nvSpPr>
          <p:cNvPr id="6150" name="AutoShape 6" descr="Se suspenden las clases: 15 apps para los chicos en cuarentena 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152" name="AutoShape 8" descr="Se suspenden las clases: 15 apps para los chicos en cuarentena 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170" name="AutoShape 2" descr="Archivo:Mapa de la elección provincial de Corrientes de 1948.sv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172" name="AutoShape 4" descr="Archivo:Mapa de la elección provincial de Corrientes de 1948.sv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537" y="4828334"/>
            <a:ext cx="2200275" cy="166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365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122" name="AutoShape 2" descr="A todos nuestros clientes MUCHAS GRACIAS... - El 809 Supermarke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24" name="AutoShape 4" descr="A todos nuestros clientes MUCHAS GRACIAS... - El 809 Supermarke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26" name="AutoShape 6" descr="A todos nuestros clientes MUCHAS GRACIAS... - El 809 Supermarke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1167063" y="1060175"/>
            <a:ext cx="7218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endParaRPr lang="es-AR" dirty="0"/>
          </a:p>
        </p:txBody>
      </p:sp>
      <p:sp>
        <p:nvSpPr>
          <p:cNvPr id="9" name="8 Flecha abajo"/>
          <p:cNvSpPr/>
          <p:nvPr/>
        </p:nvSpPr>
        <p:spPr>
          <a:xfrm>
            <a:off x="4224828" y="2045718"/>
            <a:ext cx="484632" cy="657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02365" y="1621989"/>
            <a:ext cx="77657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PROTOCOLO SANITARIO DE REGRESO A LAS CLASES PRESENCIALES</a:t>
            </a:r>
            <a:endParaRPr kumimoji="0" lang="es-AR" sz="16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 rot="10800000" flipV="1">
            <a:off x="2014330" y="3242285"/>
            <a:ext cx="5817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>
                <a:latin typeface="Berlin Sans FB" pitchFamily="34" charset="0"/>
              </a:rPr>
              <a:t>Resolución del Ministerio de Educación N° 0136/21 </a:t>
            </a:r>
            <a:endParaRPr lang="es-AR" dirty="0"/>
          </a:p>
        </p:txBody>
      </p:sp>
      <p:sp>
        <p:nvSpPr>
          <p:cNvPr id="11" name="10 Rectángulo"/>
          <p:cNvSpPr/>
          <p:nvPr/>
        </p:nvSpPr>
        <p:spPr>
          <a:xfrm>
            <a:off x="662609" y="3843130"/>
            <a:ext cx="7845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SOSTENIMIENTO DE CLASES PRESENCIALES EN TODOS LOS NIVELES Y MODALIDADES DE LA EDUCACIÓN OBLIGATORIA, EN EL MARCO DE UN ANÁLISIS SANITARIO Y EPIDEMIOLÓGICO INTEGRAL </a:t>
            </a:r>
          </a:p>
        </p:txBody>
      </p:sp>
      <p:sp>
        <p:nvSpPr>
          <p:cNvPr id="12" name="11 Flecha abajo"/>
          <p:cNvSpPr/>
          <p:nvPr/>
        </p:nvSpPr>
        <p:spPr>
          <a:xfrm>
            <a:off x="4430237" y="4716031"/>
            <a:ext cx="484632" cy="657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"/>
          <p:cNvSpPr/>
          <p:nvPr/>
        </p:nvSpPr>
        <p:spPr>
          <a:xfrm rot="10800000" flipV="1">
            <a:off x="2286000" y="554725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>
                <a:latin typeface="Berlin Sans FB" pitchFamily="34" charset="0"/>
              </a:rPr>
              <a:t>Resolución del Consejo Federal de Educación N° 386/21 </a:t>
            </a:r>
            <a:endParaRPr lang="es-A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53453" y="1106904"/>
            <a:ext cx="8025063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Arial" pitchFamily="34" charset="0"/>
                <a:cs typeface="Arial" pitchFamily="34" charset="0"/>
              </a:rPr>
              <a:t>El regreso a clase presenciales se desarrollará:</a:t>
            </a:r>
          </a:p>
          <a:p>
            <a:r>
              <a:rPr lang="es-ES" sz="2800" dirty="0">
                <a:latin typeface="Arial" pitchFamily="34" charset="0"/>
                <a:cs typeface="Arial" pitchFamily="34" charset="0"/>
              </a:rPr>
              <a:t>           </a:t>
            </a: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r>
              <a:rPr lang="es-ES" sz="2800" dirty="0">
                <a:latin typeface="Arial" pitchFamily="34" charset="0"/>
                <a:cs typeface="Arial" pitchFamily="34" charset="0"/>
              </a:rPr>
              <a:t>Con pleno respaldo de las autoridades sanitarias y educativas. </a:t>
            </a: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r>
              <a:rPr lang="es-AR" sz="2800" dirty="0">
                <a:latin typeface="Arial" pitchFamily="34" charset="0"/>
                <a:cs typeface="Arial" pitchFamily="34" charset="0"/>
              </a:rPr>
              <a:t>C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uando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: las autoridades sanitarias aseguren que se cuenta con un alto nivel de control de la pandemia, privilegiando la salud de la población.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</a:t>
            </a:r>
            <a:endParaRPr lang="es-A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defRPr/>
            </a:pP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Explosión 2"/>
          <p:cNvSpPr/>
          <p:nvPr/>
        </p:nvSpPr>
        <p:spPr>
          <a:xfrm>
            <a:off x="477079" y="161676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Explosión 2"/>
          <p:cNvSpPr/>
          <p:nvPr/>
        </p:nvSpPr>
        <p:spPr>
          <a:xfrm>
            <a:off x="470453" y="3332923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87680" y="397531"/>
            <a:ext cx="810768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b="1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1400" b="1" dirty="0">
              <a:solidFill>
                <a:srgbClr val="29292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b="1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400" b="1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600" b="1" dirty="0">
                <a:latin typeface="+mj-lt"/>
                <a:ea typeface="Calibri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8" name="7 Diagrama"/>
          <p:cNvGraphicFramePr/>
          <p:nvPr/>
        </p:nvGraphicFramePr>
        <p:xfrm>
          <a:off x="397042" y="1577531"/>
          <a:ext cx="8410073" cy="500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Rectángulo"/>
          <p:cNvSpPr/>
          <p:nvPr/>
        </p:nvSpPr>
        <p:spPr>
          <a:xfrm>
            <a:off x="2286000" y="103366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AR" b="1" dirty="0"/>
              <a:t>RECOMENDACIONES  EN EL ÁMBITO ESCOLAR</a:t>
            </a:r>
          </a:p>
        </p:txBody>
      </p:sp>
    </p:spTree>
    <p:extLst>
      <p:ext uri="{BB962C8B-B14F-4D97-AF65-F5344CB8AC3E}">
        <p14:creationId xmlns:p14="http://schemas.microsoft.com/office/powerpoint/2010/main" val="354365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397042" y="1219201"/>
          <a:ext cx="8410073" cy="536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25450" y="1060174"/>
          <a:ext cx="8089900" cy="5585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275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11003724"/>
              </p:ext>
            </p:extLst>
          </p:nvPr>
        </p:nvGraphicFramePr>
        <p:xfrm>
          <a:off x="733927" y="1457738"/>
          <a:ext cx="7519736" cy="472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967409" y="940905"/>
            <a:ext cx="7129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b="1" dirty="0"/>
              <a:t>EN CASO DE INICIAR SÍNTOMAS EN LA INSTITUCIÓN </a:t>
            </a:r>
            <a:endParaRPr lang="es-A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5821" y="1061365"/>
            <a:ext cx="7875036" cy="56014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Vigilancia epidemiológica: 3794258239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365F9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Correo electrónico: </a:t>
            </a:r>
            <a:r>
              <a:rPr kumimoji="0" lang="es-A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hlinkClick r:id="rId3"/>
              </a:rPr>
              <a:t>epidemiologia_corrientes@yahoo.com.ar</a:t>
            </a:r>
            <a:endParaRPr kumimoji="0" lang="es-A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365F9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Teléfonos para comunicarse con las autoridades sanitarias. </a:t>
            </a:r>
            <a:endParaRPr kumimoji="0" lang="es-A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Call Center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para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COVID 19:</a:t>
            </a:r>
            <a:endParaRPr kumimoji="0" lang="es-A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Celulares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3794-895124 // 3794-011187 // 3794-011168  </a:t>
            </a:r>
            <a:endParaRPr kumimoji="0" lang="es-A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Teléfono fijo: 3794-974811</a:t>
            </a:r>
            <a:endParaRPr kumimoji="0" lang="es-A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54" y="597159"/>
            <a:ext cx="1418253" cy="115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122" name="AutoShape 2" descr="A todos nuestros clientes MUCHAS GRACIAS... - El 809 Supermarke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24" name="AutoShape 4" descr="A todos nuestros clientes MUCHAS GRACIAS... - El 809 Supermarke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26" name="AutoShape 6" descr="A todos nuestros clientes MUCHAS GRACIAS... - El 809 Supermarke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1167063" y="1060175"/>
            <a:ext cx="7218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endParaRPr lang="es-AR" dirty="0"/>
          </a:p>
        </p:txBody>
      </p:sp>
      <p:pic>
        <p:nvPicPr>
          <p:cNvPr id="21506" name="Imagen 1" descr="C:\Users\user\Downloads\CALL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384" y="1287624"/>
            <a:ext cx="7333861" cy="464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1006</TotalTime>
  <Words>656</Words>
  <Application>Microsoft Office PowerPoint</Application>
  <PresentationFormat>Presentación en pantalla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</vt:vector>
  </TitlesOfParts>
  <Company>http://www.centor.mx.gd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Agustina Navias</dc:creator>
  <cp:lastModifiedBy>Monica Alegre</cp:lastModifiedBy>
  <cp:revision>112</cp:revision>
  <dcterms:created xsi:type="dcterms:W3CDTF">2018-03-19T17:38:42Z</dcterms:created>
  <dcterms:modified xsi:type="dcterms:W3CDTF">2021-02-21T23:18:31Z</dcterms:modified>
</cp:coreProperties>
</file>