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56" r:id="rId5"/>
    <p:sldId id="262" r:id="rId6"/>
    <p:sldId id="257" r:id="rId7"/>
    <p:sldId id="264" r:id="rId8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80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5T08:14:26.162" v="73" actId="27636"/>
      <pc:docMkLst>
        <pc:docMk/>
      </pc:docMkLst>
      <pc:sldChg chg="modSp mod modNotes">
        <pc:chgData name="Fake Test User" userId="SID-0" providerId="Test" clId="FakeClientId" dt="2019-08-02T10:17:04.170" v="65" actId="790"/>
        <pc:sldMkLst>
          <pc:docMk/>
          <pc:sldMk cId="2471807738" sldId="256"/>
        </pc:sldMkLst>
        <pc:spChg chg="mod">
          <ac:chgData name="Fake Test User" userId="SID-0" providerId="Test" clId="FakeClientId" dt="2019-08-02T10:17:04.170" v="65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2T10:17:04.170" v="65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2T10:16:03.485" v="61" actId="20577"/>
        <pc:sldMkLst>
          <pc:docMk/>
          <pc:sldMk cId="1328676004" sldId="257"/>
        </pc:sldMkLst>
        <pc:spChg chg="mod">
          <ac:chgData name="Fake Test User" userId="SID-0" providerId="Test" clId="FakeClientId" dt="2019-08-02T03:32:57.704" v="48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2T10:16:03.485" v="61" actId="20577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2T03:33:03.422" v="55" actId="1035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2T03:31:02.115" v="43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2T03:31:20.286" v="44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2T03:32:42.485" v="47" actId="790"/>
        <pc:sldMkLst>
          <pc:docMk/>
          <pc:sldMk cId="2090733893" sldId="262"/>
        </pc:sldMkLst>
        <pc:spChg chg="mod">
          <ac:chgData name="Fake Test User" userId="SID-0" providerId="Test" clId="FakeClientId" dt="2019-08-02T03:32:42.485" v="47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2T03:32:42.485" v="47" actId="79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2T03:30:07.239" v="41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2T03:30:29.098" v="42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2T03:29:46.990" v="40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5T03:52:20.258" v="70" actId="115"/>
        <pc:sldMkLst>
          <pc:docMk/>
          <pc:sldMk cId="2317502127" sldId="263"/>
        </pc:sldMkLst>
        <pc:spChg chg="mod">
          <ac:chgData name="Fake Test User" userId="SID-0" providerId="Test" clId="FakeClientId" dt="2019-08-05T03:52:20.258" v="70" actId="115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5T03:52:20.258" v="70" actId="115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5T03:52:20.258" v="70" actId="115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5T03:52:20.258" v="70" actId="115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5T03:52:20.258" v="70" actId="115"/>
          <ac:spMkLst>
            <pc:docMk/>
            <pc:sldMk cId="2317502127" sldId="263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19-08-05T08:14:26.162" v="73" actId="27636"/>
        <pc:sldMkLst>
          <pc:docMk/>
          <pc:sldMk cId="1531532291" sldId="264"/>
        </pc:sldMkLst>
        <pc:spChg chg="mod">
          <ac:chgData name="Fake Test User" userId="SID-0" providerId="Test" clId="FakeClientId" dt="2019-08-02T03:33:23.218" v="56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5T08:14:26.162" v="73" actId="27636"/>
          <ac:spMkLst>
            <pc:docMk/>
            <pc:sldMk cId="1531532291" sldId="264"/>
            <ac:spMk id="3" creationId="{00000000-0000-0000-0000-000000000000}"/>
          </ac:spMkLst>
        </pc:spChg>
        <pc:picChg chg="mod">
          <ac:chgData name="Fake Test User" userId="SID-0" providerId="Test" clId="FakeClientId" dt="2019-08-02T03:31:40.363" v="45" actId="14826"/>
          <ac:picMkLst>
            <pc:docMk/>
            <pc:sldMk cId="1531532291" sldId="264"/>
            <ac:picMk id="5" creationId="{00000000-0000-0000-0000-000000000000}"/>
          </ac:picMkLst>
        </pc:picChg>
      </pc:sldChg>
      <pc:sldMasterChg chg="modSp mod modSldLayout">
        <pc:chgData name="Fake Test User" userId="SID-0" providerId="Test" clId="FakeClientId" dt="2019-08-02T03:23:48.414" v="30" actId="790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2T03:18:41.445" v="12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2T03:18:41.445" v="12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2T03:18:41.445" v="12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2T03:18:41.445" v="12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2T03:18:41.445" v="12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2T03:19:12.538" v="13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19:12.538" v="13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19:44.224" v="14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19:44.224" v="14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19:58.504" v="15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19:58.504" v="15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1:15.032" v="20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3:21:15.032" v="20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1:26.187" v="21" actId="790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2T03:21:26.187" v="21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1:49.248" v="22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2T03:21:49.248" v="22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1:49.248" v="22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1:49.248" v="22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1:49.248" v="22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1:49.248" v="22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1:49.248" v="22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2:02.310" v="23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2T03:22:02.310" v="23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2:02.310" v="23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2:02.310" v="23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2:34.574" v="25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2T03:22:34.574" v="25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2:34.574" v="25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2:34.574" v="25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2:34.574" v="25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2:34.574" v="25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2:34.574" v="25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2:59.714" v="27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2T03:22:59.714" v="27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2:59.714" v="27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2:59.714" v="27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2:59.714" v="27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2:59.714" v="27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2:59.714" v="27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3:31.884" v="29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23:31.884" v="29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3:23:48.414" v="30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3:23:48.414" v="30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15F8A9B1-1372-4D6E-BDB5-6E27FD94B4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1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D48937DA-465D-4391-AF36-F9521626C8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1BC0C-7BEC-4554-B2BB-73ABAC21F543}" type="datetime1">
              <a:rPr lang="es-ES" noProof="1" smtClean="0"/>
              <a:t>15/06/2023</a:t>
            </a:fld>
            <a:endParaRPr lang="es-ES" noProof="1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F5350386-CB2E-4296-9A33-272CACAEDF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1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1AC94D2B-9DEC-4036-8D64-0D156A1A3F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18D2D-B852-4E89-B9A6-25A67F389DD5}" type="slidenum">
              <a:rPr lang="es-ES" noProof="1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18921439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1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C314280-5B8B-4C89-9515-2EAC87078B59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1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1"/>
              <a:t>Haga clic para modificar los estilos de texto del patrón</a:t>
            </a:r>
          </a:p>
          <a:p>
            <a:pPr lvl="1" rtl="0"/>
            <a:r>
              <a:rPr lang="es-ES" noProof="1"/>
              <a:t>Segundo nivel</a:t>
            </a:r>
          </a:p>
          <a:p>
            <a:pPr lvl="2" rtl="0"/>
            <a:r>
              <a:rPr lang="es-ES" noProof="1"/>
              <a:t>Tercer nivel</a:t>
            </a:r>
          </a:p>
          <a:p>
            <a:pPr lvl="3" rtl="0"/>
            <a:r>
              <a:rPr lang="es-ES" noProof="1"/>
              <a:t>Cuarto nivel</a:t>
            </a:r>
          </a:p>
          <a:p>
            <a:pPr lvl="4" rtl="0"/>
            <a:r>
              <a:rPr lang="es-ES" noProof="1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1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es-ES" noProof="1" dirty="0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s-ES" noProof="1" smtClean="0"/>
              <a:t>1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1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noProof="1" smtClean="0"/>
              <a:t>2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2908808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1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noProof="1" smtClean="0"/>
              <a:t>3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370586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1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noProof="1" smtClean="0"/>
              <a:t>4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1776175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1" smtClean="0"/>
              <a:t>Haga clic para modificar el estilo de subtítulo del patrón</a:t>
            </a:r>
            <a:endParaRPr lang="es-ES" noProof="1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FD0EB7-F1CE-47C5-8434-1950EAF2DC1B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8" name="Rectángulo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1" smtClean="0"/>
              <a:t>Haga clic para modificar el estilo de texto del patrón</a:t>
            </a:r>
          </a:p>
          <a:p>
            <a:pPr lvl="1" rtl="0"/>
            <a:r>
              <a:rPr lang="es-ES" noProof="1" smtClean="0"/>
              <a:t>Segundo nivel</a:t>
            </a:r>
          </a:p>
          <a:p>
            <a:pPr lvl="2" rtl="0"/>
            <a:r>
              <a:rPr lang="es-ES" noProof="1" smtClean="0"/>
              <a:t>Tercer nivel</a:t>
            </a:r>
          </a:p>
          <a:p>
            <a:pPr lvl="3" rtl="0"/>
            <a:r>
              <a:rPr lang="es-ES" noProof="1" smtClean="0"/>
              <a:t>Cuarto nivel</a:t>
            </a:r>
          </a:p>
          <a:p>
            <a:pPr lvl="4" rtl="0"/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B0CE11-4F4D-4E86-85BA-336394E54FDC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8" name="Rectángulo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es-ES" noProof="1" smtClean="0"/>
              <a:t>Haga clic para modificar el estilo de texto del patrón</a:t>
            </a:r>
          </a:p>
          <a:p>
            <a:pPr lvl="1" rtl="0"/>
            <a:r>
              <a:rPr lang="es-ES" noProof="1" smtClean="0"/>
              <a:t>Segundo nivel</a:t>
            </a:r>
          </a:p>
          <a:p>
            <a:pPr lvl="2" rtl="0"/>
            <a:r>
              <a:rPr lang="es-ES" noProof="1" smtClean="0"/>
              <a:t>Tercer nivel</a:t>
            </a:r>
          </a:p>
          <a:p>
            <a:pPr lvl="3" rtl="0"/>
            <a:r>
              <a:rPr lang="es-ES" noProof="1" smtClean="0"/>
              <a:t>Cuarto nivel</a:t>
            </a:r>
          </a:p>
          <a:p>
            <a:pPr lvl="4" rtl="0"/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273654-1914-4A9D-9E5D-2B067958BADB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8" name="Rectángulo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es-ES" noProof="1" smtClean="0"/>
              <a:t>Haga clic para modificar el estilo de texto del patrón</a:t>
            </a:r>
          </a:p>
          <a:p>
            <a:pPr lvl="1" rtl="0"/>
            <a:r>
              <a:rPr lang="es-ES" noProof="1" smtClean="0"/>
              <a:t>Segundo nivel</a:t>
            </a:r>
          </a:p>
          <a:p>
            <a:pPr lvl="2" rtl="0"/>
            <a:r>
              <a:rPr lang="es-ES" noProof="1" smtClean="0"/>
              <a:t>Tercer nivel</a:t>
            </a:r>
          </a:p>
          <a:p>
            <a:pPr lvl="3" rtl="0"/>
            <a:r>
              <a:rPr lang="es-ES" noProof="1" smtClean="0"/>
              <a:t>Cuarto nivel</a:t>
            </a:r>
          </a:p>
          <a:p>
            <a:pPr lvl="4" rtl="0"/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34299C-6D1A-4A0D-82A7-82B373DE8104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8" name="Rectángulo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rtlCol="0"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es-ES" noProof="1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9AD628-8F35-4EBE-8419-AE6CE5385CAD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8" name="Rectángulo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Haga clic para modificar el estilo de texto del patrón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Segundo nivel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Tercer nivel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Cuarto nivel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Haga clic para modificar el estilo de texto del patrón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Segundo nivel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Tercer nivel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Cuarto nivel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21E6C6-DB1B-4E68-8C04-0FB83CF4BD3F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9" name="Rectángulo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1" smtClean="0"/>
              <a:t>Haga clic para modificar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Haga clic para modificar el estilo de texto del patrón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Segundo nivel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Tercer nivel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Cuarto nivel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1" smtClean="0"/>
              <a:t>Haga clic para modificar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Haga clic para modificar el estilo de texto del patrón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Segundo nivel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Tercer nivel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Cuarto nivel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2C42C0-8D89-43E8-8A90-EC018D3752DA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11" name="Rectángulo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475C31-FC73-4838-834A-2432B97D33D8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  <p:sp>
        <p:nvSpPr>
          <p:cNvPr id="7" name="Rectángulo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1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C76B26-DDFA-49B3-B4FA-493FD33974AF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Haga clic para modificar el estilo de texto del patrón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Segundo nivel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Tercer nivel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Cuarto nivel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es-ES" noProof="1" smtClean="0"/>
              <a:t>Quinto nivel</a:t>
            </a:r>
            <a:endParaRPr lang="es-ES" noProof="1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1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534EF3-5C08-4673-B371-47F80F0E89D6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1" smtClean="0"/>
              <a:t>Haga clic para modificar el estilo de título del patrón</a:t>
            </a:r>
            <a:endParaRPr lang="es-ES" noProof="1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1" smtClean="0"/>
              <a:t>Haga clic en el icono para agregar una imagen</a:t>
            </a:r>
            <a:endParaRPr lang="es-ES" noProof="1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1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D7F31E-B0A6-495B-BC80-9E784E4A7C46}" type="datetime1">
              <a:rPr lang="es-ES" noProof="1" dirty="0" smtClean="0"/>
              <a:t>15/06/2023</a:t>
            </a:fld>
            <a:endParaRPr lang="es-ES" noProof="1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1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1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1"/>
              <a:t>Haga clic para modificar los estilos de texto del patrón</a:t>
            </a:r>
          </a:p>
          <a:p>
            <a:pPr lvl="1" rtl="0"/>
            <a:r>
              <a:rPr lang="es-ES" noProof="1"/>
              <a:t>Segundo nivel</a:t>
            </a:r>
          </a:p>
          <a:p>
            <a:pPr lvl="2" rtl="0"/>
            <a:r>
              <a:rPr lang="es-ES" noProof="1"/>
              <a:t>Tercer nivel</a:t>
            </a:r>
          </a:p>
          <a:p>
            <a:pPr lvl="3" rtl="0"/>
            <a:r>
              <a:rPr lang="es-ES" noProof="1"/>
              <a:t>Cuarto nivel</a:t>
            </a:r>
          </a:p>
          <a:p>
            <a:pPr lvl="4" rtl="0"/>
            <a:r>
              <a:rPr lang="es-ES" noProof="1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C8FE33D-BB6E-404D-8208-4B89D9301B41}" type="datetime1">
              <a:rPr lang="es-ES" noProof="1" smtClean="0"/>
              <a:t>15/06/2023</a:t>
            </a:fld>
            <a:endParaRPr lang="es-ES" noProof="1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1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1" dirty="0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7271327" cy="2387600"/>
          </a:xfrm>
        </p:spPr>
        <p:txBody>
          <a:bodyPr rtlCol="0"/>
          <a:lstStyle/>
          <a:p>
            <a:r>
              <a:rPr lang="es-AR" b="1" noProof="1" smtClean="0"/>
              <a:t>Género narrativo</a:t>
            </a:r>
            <a:endParaRPr lang="es-ES" b="1" noProof="1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231298" y="5309392"/>
            <a:ext cx="6705599" cy="1137793"/>
          </a:xfrm>
        </p:spPr>
        <p:txBody>
          <a:bodyPr rtlCol="0">
            <a:normAutofit fontScale="85000" lnSpcReduction="20000"/>
          </a:bodyPr>
          <a:lstStyle/>
          <a:p>
            <a:pPr algn="r" rtl="0"/>
            <a:r>
              <a:rPr lang="es-ES" b="1" noProof="1" smtClean="0"/>
              <a:t>Modalidad: Domiciliaria</a:t>
            </a:r>
          </a:p>
          <a:p>
            <a:pPr algn="r" rtl="0"/>
            <a:r>
              <a:rPr lang="es-ES" b="1" noProof="1" smtClean="0"/>
              <a:t>Docente: Villalba, Maria Victoria</a:t>
            </a:r>
            <a:endParaRPr lang="es-ES" b="1" noProof="1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es-ES" sz="2800" b="1" noProof="1" smtClean="0"/>
              <a:t>¿Qué es?</a:t>
            </a:r>
            <a:endParaRPr lang="es-ES" sz="2800" b="1" noProof="1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3335" y="2315932"/>
            <a:ext cx="5005774" cy="4542068"/>
          </a:xfrm>
        </p:spPr>
        <p:txBody>
          <a:bodyPr rtlCol="0">
            <a:normAutofit lnSpcReduction="10000"/>
          </a:bodyPr>
          <a:lstStyle/>
          <a:p>
            <a:pPr algn="just"/>
            <a:r>
              <a:rPr lang="es-AR" sz="1800" dirty="0"/>
              <a:t>El género narrativo </a:t>
            </a:r>
            <a:r>
              <a:rPr lang="es-AR" sz="1800" b="1" dirty="0"/>
              <a:t>es una forma de expresión literaria que se centra en contar historias.</a:t>
            </a:r>
            <a:r>
              <a:rPr lang="es-AR" sz="1800" dirty="0"/>
              <a:t> Es uno de los géneros más populares y abarca una amplia variedad de obras, como </a:t>
            </a:r>
            <a:r>
              <a:rPr lang="es-AR" sz="1800" b="1" dirty="0"/>
              <a:t>cuentos</a:t>
            </a:r>
            <a:r>
              <a:rPr lang="es-AR" sz="1800" dirty="0"/>
              <a:t>, </a:t>
            </a:r>
            <a:r>
              <a:rPr lang="es-AR" sz="1800" b="1" dirty="0"/>
              <a:t>novelas y leyendas</a:t>
            </a:r>
            <a:r>
              <a:rPr lang="es-AR" sz="1800" dirty="0"/>
              <a:t>. </a:t>
            </a:r>
            <a:endParaRPr lang="es-AR" sz="1800" dirty="0" smtClean="0"/>
          </a:p>
          <a:p>
            <a:pPr algn="just"/>
            <a:r>
              <a:rPr lang="es-AR" sz="1800" dirty="0"/>
              <a:t>En el género narrativo, se utilizan recursos literarios para captar la atención del lector y sumergirlo en una trama emocionante.</a:t>
            </a:r>
            <a:endParaRPr lang="es-AR" sz="1700" dirty="0" smtClean="0"/>
          </a:p>
          <a:p>
            <a:r>
              <a:rPr lang="es-AR" dirty="0"/>
              <a:t/>
            </a:r>
            <a:br>
              <a:rPr lang="es-AR" dirty="0"/>
            </a:br>
            <a:endParaRPr lang="es-ES" noProof="1"/>
          </a:p>
        </p:txBody>
      </p:sp>
      <p:pic>
        <p:nvPicPr>
          <p:cNvPr id="4" name="Picture 2" descr="https://3.bp.blogspot.com/-c-I9HxFEzRE/VjwtiagBURI/AAAAAAAAA_I/80dxeTfbAg4/s1600/Diapositiva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1226" y="2315932"/>
            <a:ext cx="6440760" cy="3683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>
            <a:normAutofit/>
          </a:bodyPr>
          <a:lstStyle/>
          <a:p>
            <a:pPr algn="ctr" rtl="0"/>
            <a:r>
              <a:rPr lang="es-ES" sz="2800" b="1" noProof="1" smtClean="0"/>
              <a:t>Principales características del género narrativo</a:t>
            </a:r>
            <a:endParaRPr lang="es-ES" sz="2800" b="1" noProof="1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94257" y="2366537"/>
            <a:ext cx="2111061" cy="1651671"/>
          </a:xfrm>
        </p:spPr>
        <p:txBody>
          <a:bodyPr/>
          <a:lstStyle/>
          <a:p>
            <a:pPr algn="ctr"/>
            <a:r>
              <a:rPr lang="es-AR" b="1" dirty="0" smtClean="0"/>
              <a:t>NARRADOR</a:t>
            </a:r>
          </a:p>
          <a:p>
            <a:pPr algn="just"/>
            <a:r>
              <a:rPr lang="es-AR" dirty="0" smtClean="0"/>
              <a:t>Es quien cuenta la historia</a:t>
            </a:r>
            <a:endParaRPr lang="es-AR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57" y="4018208"/>
            <a:ext cx="1965788" cy="1662247"/>
          </a:xfrm>
          <a:prstGeom prst="rect">
            <a:avLst/>
          </a:prstGeom>
        </p:spPr>
      </p:pic>
      <p:sp>
        <p:nvSpPr>
          <p:cNvPr id="11" name="Marcador de contenido 3"/>
          <p:cNvSpPr txBox="1">
            <a:spLocks/>
          </p:cNvSpPr>
          <p:nvPr/>
        </p:nvSpPr>
        <p:spPr>
          <a:xfrm>
            <a:off x="4991942" y="2344122"/>
            <a:ext cx="2111061" cy="2424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 smtClean="0"/>
              <a:t>TRAMA</a:t>
            </a:r>
          </a:p>
          <a:p>
            <a:pPr algn="just"/>
            <a:r>
              <a:rPr lang="es-AR" dirty="0"/>
              <a:t>La trama es el hilo conductor de la </a:t>
            </a:r>
            <a:r>
              <a:rPr lang="es-AR" dirty="0" smtClean="0"/>
              <a:t>historia. </a:t>
            </a:r>
            <a:r>
              <a:rPr lang="es-AR" dirty="0"/>
              <a:t>La trama tiene un </a:t>
            </a:r>
            <a:r>
              <a:rPr lang="es-AR" b="1" dirty="0"/>
              <a:t>inicio</a:t>
            </a:r>
            <a:r>
              <a:rPr lang="es-AR" dirty="0"/>
              <a:t>, </a:t>
            </a:r>
            <a:r>
              <a:rPr lang="es-AR" b="1" dirty="0"/>
              <a:t>desarrollo</a:t>
            </a:r>
            <a:r>
              <a:rPr lang="es-AR" dirty="0"/>
              <a:t> y </a:t>
            </a:r>
            <a:r>
              <a:rPr lang="es-AR" b="1" dirty="0" smtClean="0"/>
              <a:t>desenlace</a:t>
            </a:r>
            <a:r>
              <a:rPr lang="es-AR" dirty="0"/>
              <a:t>.</a:t>
            </a:r>
            <a:endParaRPr lang="es-AR" dirty="0" smtClean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5736" y="4037606"/>
            <a:ext cx="1948505" cy="1816083"/>
          </a:xfrm>
          <a:prstGeom prst="rect">
            <a:avLst/>
          </a:prstGeom>
        </p:spPr>
      </p:pic>
      <p:sp>
        <p:nvSpPr>
          <p:cNvPr id="12" name="Marcador de contenido 3"/>
          <p:cNvSpPr txBox="1">
            <a:spLocks/>
          </p:cNvSpPr>
          <p:nvPr/>
        </p:nvSpPr>
        <p:spPr>
          <a:xfrm>
            <a:off x="2665736" y="2344122"/>
            <a:ext cx="2111061" cy="1651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 smtClean="0"/>
              <a:t>PERSONAJES</a:t>
            </a:r>
          </a:p>
          <a:p>
            <a:r>
              <a:rPr lang="es-AR" dirty="0" smtClean="0"/>
              <a:t>Son los protagonistas de la historia.</a:t>
            </a:r>
          </a:p>
        </p:txBody>
      </p:sp>
      <p:sp>
        <p:nvSpPr>
          <p:cNvPr id="14" name="Marcador de contenido 3"/>
          <p:cNvSpPr txBox="1">
            <a:spLocks/>
          </p:cNvSpPr>
          <p:nvPr/>
        </p:nvSpPr>
        <p:spPr>
          <a:xfrm>
            <a:off x="7373501" y="2366537"/>
            <a:ext cx="2187259" cy="3908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 smtClean="0"/>
              <a:t>TIEMPO Y ESPACIO</a:t>
            </a:r>
          </a:p>
          <a:p>
            <a:pPr algn="just"/>
            <a:r>
              <a:rPr lang="es-AR" dirty="0"/>
              <a:t>El tiempo se refiere a la secuencia de </a:t>
            </a:r>
            <a:r>
              <a:rPr lang="es-AR" dirty="0" smtClean="0"/>
              <a:t>eventos, </a:t>
            </a:r>
            <a:r>
              <a:rPr lang="es-AR" dirty="0"/>
              <a:t>El espacio se refiere al lugar o lugares donde ocurren los eventos de la historia.</a:t>
            </a:r>
            <a:endParaRPr lang="es-AR" dirty="0" smtClean="0"/>
          </a:p>
        </p:txBody>
      </p:sp>
      <p:sp>
        <p:nvSpPr>
          <p:cNvPr id="15" name="Marcador de contenido 3"/>
          <p:cNvSpPr txBox="1">
            <a:spLocks/>
          </p:cNvSpPr>
          <p:nvPr/>
        </p:nvSpPr>
        <p:spPr>
          <a:xfrm>
            <a:off x="9831259" y="2386102"/>
            <a:ext cx="2111061" cy="4285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 smtClean="0"/>
              <a:t>ESTILO LITERARIO</a:t>
            </a:r>
          </a:p>
          <a:p>
            <a:pPr algn="just"/>
            <a:r>
              <a:rPr lang="es-AR" dirty="0"/>
              <a:t>El género narrativo se caracteriza por el uso de recursos literarios como la descripción, el diálogo, la metáfora y el lenguaje figurado. Estos recursos ayudan a crear imágenes vívidas en la mente del lector y a enriquecer la narración.</a:t>
            </a: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556" y="1834263"/>
            <a:ext cx="9298838" cy="458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5919265_TF02923944" id="{D20C65C2-2F2D-48AB-A704-4D34810D78D4}" vid="{9A5A4FBE-12E0-4188-9ECD-0C1BC1B3A6A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70C04F-E7AC-41AB-9C6D-1B1BB88BFF7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873beb7-5857-4685-be1f-d57550cc96c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 damos la bienvenida a PowerPoint</Template>
  <TotalTime>7670</TotalTime>
  <Words>193</Words>
  <Application>Microsoft Office PowerPoint</Application>
  <PresentationFormat>Panorámica</PresentationFormat>
  <Paragraphs>22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Segoe UI</vt:lpstr>
      <vt:lpstr>Segoe UI Light</vt:lpstr>
      <vt:lpstr>WelcomeDoc</vt:lpstr>
      <vt:lpstr>Género narrativo</vt:lpstr>
      <vt:lpstr>¿Qué es?</vt:lpstr>
      <vt:lpstr>Principales características del género narrativo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Procesos de industrialización</dc:title>
  <dc:creator>UsuarioPC</dc:creator>
  <cp:keywords/>
  <cp:lastModifiedBy>UsuarioPC</cp:lastModifiedBy>
  <cp:revision>11</cp:revision>
  <dcterms:created xsi:type="dcterms:W3CDTF">2023-06-15T12:09:00Z</dcterms:created>
  <dcterms:modified xsi:type="dcterms:W3CDTF">2023-06-21T03:34:34Z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