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74" r:id="rId3"/>
    <p:sldId id="257" r:id="rId4"/>
    <p:sldId id="258" r:id="rId5"/>
    <p:sldId id="259" r:id="rId6"/>
    <p:sldId id="260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65" r:id="rId15"/>
    <p:sldId id="266" r:id="rId16"/>
  </p:sldIdLst>
  <p:sldSz cx="18288000" cy="10287000"/>
  <p:notesSz cx="6858000" cy="9144000"/>
  <p:embeddedFontLst>
    <p:embeddedFont>
      <p:font typeface="Montserrat" panose="00000500000000000000" pitchFamily="2" charset="0"/>
      <p:regular r:id="rId17"/>
      <p:bold r:id="rId18"/>
      <p:italic r:id="rId19"/>
      <p:boldItalic r:id="rId20"/>
    </p:embeddedFont>
    <p:embeddedFont>
      <p:font typeface="Montserrat Bold" panose="00000800000000000000" charset="0"/>
      <p:regular r:id="rId21"/>
      <p:bold r:id="rId22"/>
    </p:embeddedFont>
    <p:embeddedFont>
      <p:font typeface="Montserrat Semi-Bold" panose="020B0604020202020204" charset="0"/>
      <p:regular r:id="rId23"/>
    </p:embeddedFont>
    <p:embeddedFont>
      <p:font typeface="Montserrat Semi-Bold Italics" panose="020B0604020202020204" charset="0"/>
      <p:regular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22" autoAdjust="0"/>
  </p:normalViewPr>
  <p:slideViewPr>
    <p:cSldViewPr>
      <p:cViewPr varScale="1">
        <p:scale>
          <a:sx n="45" d="100"/>
          <a:sy n="45" d="100"/>
        </p:scale>
        <p:origin x="132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8CEB30-559C-404F-8A2A-57CC1D35E706}" type="doc">
      <dgm:prSet loTypeId="urn:microsoft.com/office/officeart/2005/8/layout/vProcess5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2250202A-D009-4E11-88C8-EDD869B34A4A}">
      <dgm:prSet phldrT="[Texto]"/>
      <dgm:spPr/>
      <dgm:t>
        <a:bodyPr/>
        <a:lstStyle/>
        <a:p>
          <a:r>
            <a:rPr lang="es-AR" noProof="0" dirty="0"/>
            <a:t>Ayuda a los alumnos a desarrollar el pensamiento crítico y creative, a qué aprendan a pensar por ellos mismos y que integren al error como parte del aprendizaje.</a:t>
          </a:r>
        </a:p>
      </dgm:t>
    </dgm:pt>
    <dgm:pt modelId="{55E0B4D7-FDE4-47D4-9AE6-53BA0DCA1EBE}" type="parTrans" cxnId="{7D711B3E-D022-4EE3-B418-335E3481A945}">
      <dgm:prSet/>
      <dgm:spPr/>
      <dgm:t>
        <a:bodyPr/>
        <a:lstStyle/>
        <a:p>
          <a:endParaRPr lang="en-US"/>
        </a:p>
      </dgm:t>
    </dgm:pt>
    <dgm:pt modelId="{81711C6D-888A-4B65-A687-B10AAF984456}" type="sibTrans" cxnId="{7D711B3E-D022-4EE3-B418-335E3481A945}">
      <dgm:prSet/>
      <dgm:spPr/>
      <dgm:t>
        <a:bodyPr/>
        <a:lstStyle/>
        <a:p>
          <a:endParaRPr lang="en-US"/>
        </a:p>
      </dgm:t>
    </dgm:pt>
    <dgm:pt modelId="{E7E512A6-743F-41CD-B87E-36901110CC3A}">
      <dgm:prSet phldrT="[Texto]"/>
      <dgm:spPr/>
      <dgm:t>
        <a:bodyPr/>
        <a:lstStyle/>
        <a:p>
          <a:r>
            <a:rPr lang="en-US" dirty="0" err="1"/>
            <a:t>Hace</a:t>
          </a:r>
          <a:r>
            <a:rPr lang="en-US" dirty="0"/>
            <a:t> la </a:t>
          </a:r>
          <a:r>
            <a:rPr lang="en-US" dirty="0" err="1"/>
            <a:t>educación</a:t>
          </a:r>
          <a:r>
            <a:rPr lang="en-US" dirty="0"/>
            <a:t> </a:t>
          </a:r>
          <a:r>
            <a:rPr lang="en-US" dirty="0" err="1"/>
            <a:t>más</a:t>
          </a:r>
          <a:r>
            <a:rPr lang="en-US" dirty="0"/>
            <a:t> </a:t>
          </a:r>
          <a:r>
            <a:rPr lang="en-US" dirty="0" err="1"/>
            <a:t>personalizada</a:t>
          </a:r>
          <a:r>
            <a:rPr lang="en-US" dirty="0"/>
            <a:t>, </a:t>
          </a:r>
          <a:r>
            <a:rPr lang="en-US" dirty="0" err="1"/>
            <a:t>más</a:t>
          </a:r>
          <a:r>
            <a:rPr lang="en-US" dirty="0"/>
            <a:t> </a:t>
          </a:r>
          <a:r>
            <a:rPr lang="en-US" dirty="0" err="1"/>
            <a:t>divertida</a:t>
          </a:r>
          <a:r>
            <a:rPr lang="en-US" dirty="0"/>
            <a:t>, mas </a:t>
          </a:r>
          <a:r>
            <a:rPr lang="en-US" dirty="0" err="1"/>
            <a:t>creativa</a:t>
          </a:r>
          <a:r>
            <a:rPr lang="en-US" dirty="0"/>
            <a:t>.</a:t>
          </a:r>
        </a:p>
      </dgm:t>
    </dgm:pt>
    <dgm:pt modelId="{56AC9A4D-87EB-4F03-B01A-7215F6C2AD39}" type="parTrans" cxnId="{B8CDAD2E-6E74-4368-8788-F5685B6EF292}">
      <dgm:prSet/>
      <dgm:spPr/>
      <dgm:t>
        <a:bodyPr/>
        <a:lstStyle/>
        <a:p>
          <a:endParaRPr lang="en-US"/>
        </a:p>
      </dgm:t>
    </dgm:pt>
    <dgm:pt modelId="{54071550-8C42-4CF3-B848-44FE28AE97FD}" type="sibTrans" cxnId="{B8CDAD2E-6E74-4368-8788-F5685B6EF292}">
      <dgm:prSet/>
      <dgm:spPr/>
      <dgm:t>
        <a:bodyPr/>
        <a:lstStyle/>
        <a:p>
          <a:endParaRPr lang="en-US"/>
        </a:p>
      </dgm:t>
    </dgm:pt>
    <dgm:pt modelId="{2BF4C284-B32C-4C6F-B4E5-1EC779BE6A5D}">
      <dgm:prSet phldrT="[Texto]"/>
      <dgm:spPr/>
      <dgm:t>
        <a:bodyPr/>
        <a:lstStyle/>
        <a:p>
          <a:r>
            <a:rPr lang="en-US" dirty="0"/>
            <a:t>Le </a:t>
          </a:r>
          <a:r>
            <a:rPr lang="en-US" dirty="0" err="1"/>
            <a:t>permite</a:t>
          </a:r>
          <a:r>
            <a:rPr lang="en-US" dirty="0"/>
            <a:t> a </a:t>
          </a:r>
          <a:r>
            <a:rPr lang="en-US" dirty="0" err="1"/>
            <a:t>los</a:t>
          </a:r>
          <a:r>
            <a:rPr lang="en-US" dirty="0"/>
            <a:t> </a:t>
          </a:r>
          <a:r>
            <a:rPr lang="en-US" dirty="0" err="1"/>
            <a:t>estudiantes</a:t>
          </a:r>
          <a:r>
            <a:rPr lang="en-US" dirty="0"/>
            <a:t> </a:t>
          </a:r>
          <a:r>
            <a:rPr lang="en-US" dirty="0" err="1"/>
            <a:t>entender</a:t>
          </a:r>
          <a:r>
            <a:rPr lang="en-US" dirty="0"/>
            <a:t>, ser </a:t>
          </a:r>
          <a:r>
            <a:rPr lang="en-US" dirty="0" err="1"/>
            <a:t>diseñadores</a:t>
          </a:r>
          <a:r>
            <a:rPr lang="en-US" dirty="0"/>
            <a:t> y ser mas </a:t>
          </a:r>
          <a:r>
            <a:rPr lang="en-US" dirty="0" err="1"/>
            <a:t>innovadores</a:t>
          </a:r>
          <a:r>
            <a:rPr lang="en-US" dirty="0"/>
            <a:t>. </a:t>
          </a:r>
        </a:p>
      </dgm:t>
    </dgm:pt>
    <dgm:pt modelId="{4A542531-DDDD-44B4-B484-376C64968ADD}" type="parTrans" cxnId="{622F65B2-0A5D-4C9A-BFE5-06C1228EDF03}">
      <dgm:prSet/>
      <dgm:spPr/>
      <dgm:t>
        <a:bodyPr/>
        <a:lstStyle/>
        <a:p>
          <a:endParaRPr lang="en-US"/>
        </a:p>
      </dgm:t>
    </dgm:pt>
    <dgm:pt modelId="{F6B0876E-6627-4D77-B20C-74889D5535F0}" type="sibTrans" cxnId="{622F65B2-0A5D-4C9A-BFE5-06C1228EDF03}">
      <dgm:prSet/>
      <dgm:spPr/>
      <dgm:t>
        <a:bodyPr/>
        <a:lstStyle/>
        <a:p>
          <a:endParaRPr lang="en-US"/>
        </a:p>
      </dgm:t>
    </dgm:pt>
    <dgm:pt modelId="{7BC063E9-FC8A-4852-BC4A-A94F3BFBB7F9}" type="pres">
      <dgm:prSet presAssocID="{3F8CEB30-559C-404F-8A2A-57CC1D35E706}" presName="outerComposite" presStyleCnt="0">
        <dgm:presLayoutVars>
          <dgm:chMax val="5"/>
          <dgm:dir/>
          <dgm:resizeHandles val="exact"/>
        </dgm:presLayoutVars>
      </dgm:prSet>
      <dgm:spPr/>
    </dgm:pt>
    <dgm:pt modelId="{D6147831-44DF-4582-9544-B16D02C45168}" type="pres">
      <dgm:prSet presAssocID="{3F8CEB30-559C-404F-8A2A-57CC1D35E706}" presName="dummyMaxCanvas" presStyleCnt="0">
        <dgm:presLayoutVars/>
      </dgm:prSet>
      <dgm:spPr/>
    </dgm:pt>
    <dgm:pt modelId="{CFDC2914-E503-431A-8AEE-4BE4E29627AB}" type="pres">
      <dgm:prSet presAssocID="{3F8CEB30-559C-404F-8A2A-57CC1D35E706}" presName="ThreeNodes_1" presStyleLbl="node1" presStyleIdx="0" presStyleCnt="3">
        <dgm:presLayoutVars>
          <dgm:bulletEnabled val="1"/>
        </dgm:presLayoutVars>
      </dgm:prSet>
      <dgm:spPr/>
    </dgm:pt>
    <dgm:pt modelId="{5FBD8864-4363-4FE1-9449-0E66FF71D27C}" type="pres">
      <dgm:prSet presAssocID="{3F8CEB30-559C-404F-8A2A-57CC1D35E706}" presName="ThreeNodes_2" presStyleLbl="node1" presStyleIdx="1" presStyleCnt="3">
        <dgm:presLayoutVars>
          <dgm:bulletEnabled val="1"/>
        </dgm:presLayoutVars>
      </dgm:prSet>
      <dgm:spPr/>
    </dgm:pt>
    <dgm:pt modelId="{ABD0682E-F417-45A1-B970-10607977BA74}" type="pres">
      <dgm:prSet presAssocID="{3F8CEB30-559C-404F-8A2A-57CC1D35E706}" presName="ThreeNodes_3" presStyleLbl="node1" presStyleIdx="2" presStyleCnt="3">
        <dgm:presLayoutVars>
          <dgm:bulletEnabled val="1"/>
        </dgm:presLayoutVars>
      </dgm:prSet>
      <dgm:spPr/>
    </dgm:pt>
    <dgm:pt modelId="{FE4E141D-E79B-4FBA-9E72-F672E0F469A8}" type="pres">
      <dgm:prSet presAssocID="{3F8CEB30-559C-404F-8A2A-57CC1D35E706}" presName="ThreeConn_1-2" presStyleLbl="fgAccFollowNode1" presStyleIdx="0" presStyleCnt="2">
        <dgm:presLayoutVars>
          <dgm:bulletEnabled val="1"/>
        </dgm:presLayoutVars>
      </dgm:prSet>
      <dgm:spPr/>
    </dgm:pt>
    <dgm:pt modelId="{E0DD07D2-BE20-4E93-9955-90803DC6B470}" type="pres">
      <dgm:prSet presAssocID="{3F8CEB30-559C-404F-8A2A-57CC1D35E706}" presName="ThreeConn_2-3" presStyleLbl="fgAccFollowNode1" presStyleIdx="1" presStyleCnt="2">
        <dgm:presLayoutVars>
          <dgm:bulletEnabled val="1"/>
        </dgm:presLayoutVars>
      </dgm:prSet>
      <dgm:spPr/>
    </dgm:pt>
    <dgm:pt modelId="{494AF332-020F-4935-A586-D3D81188DD44}" type="pres">
      <dgm:prSet presAssocID="{3F8CEB30-559C-404F-8A2A-57CC1D35E706}" presName="ThreeNodes_1_text" presStyleLbl="node1" presStyleIdx="2" presStyleCnt="3">
        <dgm:presLayoutVars>
          <dgm:bulletEnabled val="1"/>
        </dgm:presLayoutVars>
      </dgm:prSet>
      <dgm:spPr/>
    </dgm:pt>
    <dgm:pt modelId="{23492C48-3460-48FE-A92F-70C33EBC08DD}" type="pres">
      <dgm:prSet presAssocID="{3F8CEB30-559C-404F-8A2A-57CC1D35E706}" presName="ThreeNodes_2_text" presStyleLbl="node1" presStyleIdx="2" presStyleCnt="3">
        <dgm:presLayoutVars>
          <dgm:bulletEnabled val="1"/>
        </dgm:presLayoutVars>
      </dgm:prSet>
      <dgm:spPr/>
    </dgm:pt>
    <dgm:pt modelId="{AF922512-4F6B-4B03-A308-4CECE0BCCF04}" type="pres">
      <dgm:prSet presAssocID="{3F8CEB30-559C-404F-8A2A-57CC1D35E706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F7EBFB0A-C35E-4BEF-824C-BCF5B1A3FA4A}" type="presOf" srcId="{54071550-8C42-4CF3-B848-44FE28AE97FD}" destId="{E0DD07D2-BE20-4E93-9955-90803DC6B470}" srcOrd="0" destOrd="0" presId="urn:microsoft.com/office/officeart/2005/8/layout/vProcess5"/>
    <dgm:cxn modelId="{B8CDAD2E-6E74-4368-8788-F5685B6EF292}" srcId="{3F8CEB30-559C-404F-8A2A-57CC1D35E706}" destId="{E7E512A6-743F-41CD-B87E-36901110CC3A}" srcOrd="1" destOrd="0" parTransId="{56AC9A4D-87EB-4F03-B01A-7215F6C2AD39}" sibTransId="{54071550-8C42-4CF3-B848-44FE28AE97FD}"/>
    <dgm:cxn modelId="{A61AEE3C-CE53-4FCA-BA68-E593EDC1769E}" type="presOf" srcId="{81711C6D-888A-4B65-A687-B10AAF984456}" destId="{FE4E141D-E79B-4FBA-9E72-F672E0F469A8}" srcOrd="0" destOrd="0" presId="urn:microsoft.com/office/officeart/2005/8/layout/vProcess5"/>
    <dgm:cxn modelId="{7D711B3E-D022-4EE3-B418-335E3481A945}" srcId="{3F8CEB30-559C-404F-8A2A-57CC1D35E706}" destId="{2250202A-D009-4E11-88C8-EDD869B34A4A}" srcOrd="0" destOrd="0" parTransId="{55E0B4D7-FDE4-47D4-9AE6-53BA0DCA1EBE}" sibTransId="{81711C6D-888A-4B65-A687-B10AAF984456}"/>
    <dgm:cxn modelId="{E0EEE17E-B676-4AA3-A57E-7FF8DF6DAA98}" type="presOf" srcId="{2BF4C284-B32C-4C6F-B4E5-1EC779BE6A5D}" destId="{AF922512-4F6B-4B03-A308-4CECE0BCCF04}" srcOrd="1" destOrd="0" presId="urn:microsoft.com/office/officeart/2005/8/layout/vProcess5"/>
    <dgm:cxn modelId="{5B4A668C-7990-4CB3-9E1F-F0F1454AC644}" type="presOf" srcId="{2BF4C284-B32C-4C6F-B4E5-1EC779BE6A5D}" destId="{ABD0682E-F417-45A1-B970-10607977BA74}" srcOrd="0" destOrd="0" presId="urn:microsoft.com/office/officeart/2005/8/layout/vProcess5"/>
    <dgm:cxn modelId="{12F3C59B-19F1-4D5F-BA0B-430C021DDBAC}" type="presOf" srcId="{E7E512A6-743F-41CD-B87E-36901110CC3A}" destId="{23492C48-3460-48FE-A92F-70C33EBC08DD}" srcOrd="1" destOrd="0" presId="urn:microsoft.com/office/officeart/2005/8/layout/vProcess5"/>
    <dgm:cxn modelId="{1E6479A9-B5CD-4F4B-B366-8EDA30A0A53A}" type="presOf" srcId="{2250202A-D009-4E11-88C8-EDD869B34A4A}" destId="{CFDC2914-E503-431A-8AEE-4BE4E29627AB}" srcOrd="0" destOrd="0" presId="urn:microsoft.com/office/officeart/2005/8/layout/vProcess5"/>
    <dgm:cxn modelId="{622F65B2-0A5D-4C9A-BFE5-06C1228EDF03}" srcId="{3F8CEB30-559C-404F-8A2A-57CC1D35E706}" destId="{2BF4C284-B32C-4C6F-B4E5-1EC779BE6A5D}" srcOrd="2" destOrd="0" parTransId="{4A542531-DDDD-44B4-B484-376C64968ADD}" sibTransId="{F6B0876E-6627-4D77-B20C-74889D5535F0}"/>
    <dgm:cxn modelId="{3FE533C2-CCFB-40CB-905F-AB7EA8D00C15}" type="presOf" srcId="{2250202A-D009-4E11-88C8-EDD869B34A4A}" destId="{494AF332-020F-4935-A586-D3D81188DD44}" srcOrd="1" destOrd="0" presId="urn:microsoft.com/office/officeart/2005/8/layout/vProcess5"/>
    <dgm:cxn modelId="{69F452CB-F357-4F30-B08C-A319CBEBF865}" type="presOf" srcId="{E7E512A6-743F-41CD-B87E-36901110CC3A}" destId="{5FBD8864-4363-4FE1-9449-0E66FF71D27C}" srcOrd="0" destOrd="0" presId="urn:microsoft.com/office/officeart/2005/8/layout/vProcess5"/>
    <dgm:cxn modelId="{9A9547FC-E9EA-4598-B997-C5BA2BD11447}" type="presOf" srcId="{3F8CEB30-559C-404F-8A2A-57CC1D35E706}" destId="{7BC063E9-FC8A-4852-BC4A-A94F3BFBB7F9}" srcOrd="0" destOrd="0" presId="urn:microsoft.com/office/officeart/2005/8/layout/vProcess5"/>
    <dgm:cxn modelId="{C5631A8B-0564-4141-84FD-41652814B859}" type="presParOf" srcId="{7BC063E9-FC8A-4852-BC4A-A94F3BFBB7F9}" destId="{D6147831-44DF-4582-9544-B16D02C45168}" srcOrd="0" destOrd="0" presId="urn:microsoft.com/office/officeart/2005/8/layout/vProcess5"/>
    <dgm:cxn modelId="{17DFA664-D3E1-442B-B380-B23EBAB05307}" type="presParOf" srcId="{7BC063E9-FC8A-4852-BC4A-A94F3BFBB7F9}" destId="{CFDC2914-E503-431A-8AEE-4BE4E29627AB}" srcOrd="1" destOrd="0" presId="urn:microsoft.com/office/officeart/2005/8/layout/vProcess5"/>
    <dgm:cxn modelId="{DF26A4AE-F54B-454E-BE24-A4BDDCB4F676}" type="presParOf" srcId="{7BC063E9-FC8A-4852-BC4A-A94F3BFBB7F9}" destId="{5FBD8864-4363-4FE1-9449-0E66FF71D27C}" srcOrd="2" destOrd="0" presId="urn:microsoft.com/office/officeart/2005/8/layout/vProcess5"/>
    <dgm:cxn modelId="{0B25B04D-5C0D-4145-A1E0-21D3DF5A4CFE}" type="presParOf" srcId="{7BC063E9-FC8A-4852-BC4A-A94F3BFBB7F9}" destId="{ABD0682E-F417-45A1-B970-10607977BA74}" srcOrd="3" destOrd="0" presId="urn:microsoft.com/office/officeart/2005/8/layout/vProcess5"/>
    <dgm:cxn modelId="{CA067CB8-9604-4589-B561-2F65EB3B6748}" type="presParOf" srcId="{7BC063E9-FC8A-4852-BC4A-A94F3BFBB7F9}" destId="{FE4E141D-E79B-4FBA-9E72-F672E0F469A8}" srcOrd="4" destOrd="0" presId="urn:microsoft.com/office/officeart/2005/8/layout/vProcess5"/>
    <dgm:cxn modelId="{D22EEDA9-CE96-4C48-93CE-E54418445663}" type="presParOf" srcId="{7BC063E9-FC8A-4852-BC4A-A94F3BFBB7F9}" destId="{E0DD07D2-BE20-4E93-9955-90803DC6B470}" srcOrd="5" destOrd="0" presId="urn:microsoft.com/office/officeart/2005/8/layout/vProcess5"/>
    <dgm:cxn modelId="{40281733-7999-4C1D-869A-52CF877237A8}" type="presParOf" srcId="{7BC063E9-FC8A-4852-BC4A-A94F3BFBB7F9}" destId="{494AF332-020F-4935-A586-D3D81188DD44}" srcOrd="6" destOrd="0" presId="urn:microsoft.com/office/officeart/2005/8/layout/vProcess5"/>
    <dgm:cxn modelId="{10CC8AFD-1868-4AE7-9D03-D9D3D0CDAB49}" type="presParOf" srcId="{7BC063E9-FC8A-4852-BC4A-A94F3BFBB7F9}" destId="{23492C48-3460-48FE-A92F-70C33EBC08DD}" srcOrd="7" destOrd="0" presId="urn:microsoft.com/office/officeart/2005/8/layout/vProcess5"/>
    <dgm:cxn modelId="{7C8C50CC-0A0F-4B6E-8987-40412C9B2C5A}" type="presParOf" srcId="{7BC063E9-FC8A-4852-BC4A-A94F3BFBB7F9}" destId="{AF922512-4F6B-4B03-A308-4CECE0BCCF04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15BE7CB-DC39-42B9-BEA4-05E352EC450F}" type="doc">
      <dgm:prSet loTypeId="urn:microsoft.com/office/officeart/2005/8/layout/hProcess7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AA3AFB2F-A13A-46B1-8C08-C277F2C153C3}">
      <dgm:prSet phldrT="[Texto]"/>
      <dgm:spPr/>
      <dgm:t>
        <a:bodyPr/>
        <a:lstStyle/>
        <a:p>
          <a:r>
            <a:rPr lang="es-AR" noProof="0" dirty="0"/>
            <a:t>Comprender</a:t>
          </a:r>
        </a:p>
      </dgm:t>
    </dgm:pt>
    <dgm:pt modelId="{9B1A11AD-EC17-43C2-B8F0-A2506A5A7892}" type="parTrans" cxnId="{C666490B-5F07-47FF-96C9-32B2CF5EF66F}">
      <dgm:prSet/>
      <dgm:spPr/>
      <dgm:t>
        <a:bodyPr/>
        <a:lstStyle/>
        <a:p>
          <a:endParaRPr lang="es-AR" noProof="0" dirty="0"/>
        </a:p>
      </dgm:t>
    </dgm:pt>
    <dgm:pt modelId="{575E956D-91D3-4B57-B745-F807692D7CEC}" type="sibTrans" cxnId="{C666490B-5F07-47FF-96C9-32B2CF5EF66F}">
      <dgm:prSet/>
      <dgm:spPr/>
      <dgm:t>
        <a:bodyPr/>
        <a:lstStyle/>
        <a:p>
          <a:endParaRPr lang="es-AR" noProof="0" dirty="0"/>
        </a:p>
      </dgm:t>
    </dgm:pt>
    <dgm:pt modelId="{DB1D8B50-F00C-411B-A6FD-607D8B940D2B}">
      <dgm:prSet phldrT="[Texto]"/>
      <dgm:spPr/>
      <dgm:t>
        <a:bodyPr/>
        <a:lstStyle/>
        <a:p>
          <a:r>
            <a:rPr lang="es-AR" noProof="0" dirty="0"/>
            <a:t>Enfoque multidisciplinar.</a:t>
          </a:r>
        </a:p>
        <a:p>
          <a:r>
            <a:rPr lang="es-AR" noProof="0" dirty="0"/>
            <a:t>Cómo empoderar al estudiante. </a:t>
          </a:r>
        </a:p>
      </dgm:t>
    </dgm:pt>
    <dgm:pt modelId="{D51E0F55-C3AF-4E7C-A50F-DA9AB4F254C9}" type="parTrans" cxnId="{5A8B6D88-7EC7-409C-A39E-3B8CAE7343AB}">
      <dgm:prSet/>
      <dgm:spPr/>
      <dgm:t>
        <a:bodyPr/>
        <a:lstStyle/>
        <a:p>
          <a:endParaRPr lang="es-AR" noProof="0" dirty="0"/>
        </a:p>
      </dgm:t>
    </dgm:pt>
    <dgm:pt modelId="{93002827-C7A5-4FD3-9034-8CEC17AF0E56}" type="sibTrans" cxnId="{5A8B6D88-7EC7-409C-A39E-3B8CAE7343AB}">
      <dgm:prSet/>
      <dgm:spPr/>
      <dgm:t>
        <a:bodyPr/>
        <a:lstStyle/>
        <a:p>
          <a:endParaRPr lang="es-AR" noProof="0" dirty="0"/>
        </a:p>
      </dgm:t>
    </dgm:pt>
    <dgm:pt modelId="{5DED4ED9-8D02-4851-A981-1D509F967BF1}">
      <dgm:prSet phldrT="[Texto]"/>
      <dgm:spPr/>
      <dgm:t>
        <a:bodyPr/>
        <a:lstStyle/>
        <a:p>
          <a:r>
            <a:rPr lang="es-AR" noProof="0" dirty="0"/>
            <a:t>Planificar</a:t>
          </a:r>
        </a:p>
      </dgm:t>
    </dgm:pt>
    <dgm:pt modelId="{729F6650-4F32-47B0-91FB-1A7A7F3F7D9E}" type="parTrans" cxnId="{8B6405CF-0C47-4158-A38D-E3053A1B4FB0}">
      <dgm:prSet/>
      <dgm:spPr/>
      <dgm:t>
        <a:bodyPr/>
        <a:lstStyle/>
        <a:p>
          <a:endParaRPr lang="es-AR" noProof="0" dirty="0"/>
        </a:p>
      </dgm:t>
    </dgm:pt>
    <dgm:pt modelId="{53B39EF1-72A3-4B49-A5CC-1357146139C4}" type="sibTrans" cxnId="{8B6405CF-0C47-4158-A38D-E3053A1B4FB0}">
      <dgm:prSet/>
      <dgm:spPr/>
      <dgm:t>
        <a:bodyPr/>
        <a:lstStyle/>
        <a:p>
          <a:endParaRPr lang="es-AR" noProof="0" dirty="0"/>
        </a:p>
      </dgm:t>
    </dgm:pt>
    <dgm:pt modelId="{5A638C26-DCC9-4F01-A995-B7626866AAC9}">
      <dgm:prSet phldrT="[Texto]"/>
      <dgm:spPr/>
      <dgm:t>
        <a:bodyPr/>
        <a:lstStyle/>
        <a:p>
          <a:r>
            <a:rPr lang="es-AR" noProof="0" dirty="0"/>
            <a:t>Ver espacio físico y mental</a:t>
          </a:r>
        </a:p>
        <a:p>
          <a:endParaRPr lang="es-AR" noProof="0" dirty="0"/>
        </a:p>
        <a:p>
          <a:r>
            <a:rPr lang="es-AR" noProof="0" dirty="0"/>
            <a:t> </a:t>
          </a:r>
        </a:p>
      </dgm:t>
    </dgm:pt>
    <dgm:pt modelId="{8F04A935-714B-44C9-9D3C-E87245398208}" type="parTrans" cxnId="{D98A4807-48C0-435D-9304-61A4C4F20399}">
      <dgm:prSet/>
      <dgm:spPr/>
      <dgm:t>
        <a:bodyPr/>
        <a:lstStyle/>
        <a:p>
          <a:endParaRPr lang="es-AR" noProof="0" dirty="0"/>
        </a:p>
      </dgm:t>
    </dgm:pt>
    <dgm:pt modelId="{CE8CC6E4-F736-4CD9-AA01-AE1C31317A53}" type="sibTrans" cxnId="{D98A4807-48C0-435D-9304-61A4C4F20399}">
      <dgm:prSet/>
      <dgm:spPr/>
      <dgm:t>
        <a:bodyPr/>
        <a:lstStyle/>
        <a:p>
          <a:endParaRPr lang="es-AR" noProof="0" dirty="0"/>
        </a:p>
      </dgm:t>
    </dgm:pt>
    <dgm:pt modelId="{551482DA-8196-4714-8E61-EA84BDC1AF92}">
      <dgm:prSet phldrT="[Texto]"/>
      <dgm:spPr/>
      <dgm:t>
        <a:bodyPr/>
        <a:lstStyle/>
        <a:p>
          <a:r>
            <a:rPr lang="es-AR" noProof="0" dirty="0"/>
            <a:t>Reunir</a:t>
          </a:r>
        </a:p>
      </dgm:t>
    </dgm:pt>
    <dgm:pt modelId="{EBBC5D20-EAA1-4828-A97B-9A0F0400EC2E}" type="parTrans" cxnId="{DD3C25C4-7F33-4565-8553-6E3A355642B6}">
      <dgm:prSet/>
      <dgm:spPr/>
      <dgm:t>
        <a:bodyPr/>
        <a:lstStyle/>
        <a:p>
          <a:endParaRPr lang="es-AR" noProof="0" dirty="0"/>
        </a:p>
      </dgm:t>
    </dgm:pt>
    <dgm:pt modelId="{999132B4-8798-4ED2-A6A5-270CAAD48B5D}" type="sibTrans" cxnId="{DD3C25C4-7F33-4565-8553-6E3A355642B6}">
      <dgm:prSet/>
      <dgm:spPr/>
      <dgm:t>
        <a:bodyPr/>
        <a:lstStyle/>
        <a:p>
          <a:endParaRPr lang="es-AR" noProof="0" dirty="0"/>
        </a:p>
      </dgm:t>
    </dgm:pt>
    <dgm:pt modelId="{D287332B-A788-42EB-8278-572DC8C9254F}">
      <dgm:prSet phldrT="[Texto]"/>
      <dgm:spPr/>
      <dgm:t>
        <a:bodyPr/>
        <a:lstStyle/>
        <a:p>
          <a:r>
            <a:rPr lang="es-AR" noProof="0" dirty="0"/>
            <a:t>Materiales físicos y digitales.</a:t>
          </a:r>
        </a:p>
      </dgm:t>
    </dgm:pt>
    <dgm:pt modelId="{9C926CA0-8B11-4CFF-8737-3A8B7E4018BA}" type="parTrans" cxnId="{31985672-EBBF-4E4C-98F5-ACA741598C2E}">
      <dgm:prSet/>
      <dgm:spPr/>
      <dgm:t>
        <a:bodyPr/>
        <a:lstStyle/>
        <a:p>
          <a:endParaRPr lang="es-AR" noProof="0" dirty="0"/>
        </a:p>
      </dgm:t>
    </dgm:pt>
    <dgm:pt modelId="{187EF9F5-C137-42B6-9F28-B4F7F1793EDA}" type="sibTrans" cxnId="{31985672-EBBF-4E4C-98F5-ACA741598C2E}">
      <dgm:prSet/>
      <dgm:spPr/>
      <dgm:t>
        <a:bodyPr/>
        <a:lstStyle/>
        <a:p>
          <a:endParaRPr lang="es-AR" noProof="0" dirty="0"/>
        </a:p>
      </dgm:t>
    </dgm:pt>
    <dgm:pt modelId="{627BA892-7B5E-4DFE-966E-FB31C0DB16A2}">
      <dgm:prSet phldrT="[Texto]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AR" noProof="0" dirty="0"/>
            <a:t>Participar</a:t>
          </a:r>
        </a:p>
      </dgm:t>
    </dgm:pt>
    <dgm:pt modelId="{0F970B2B-0411-43E5-A34F-D1F1ADAE6023}" type="parTrans" cxnId="{D7FE0B40-F8F8-4CD1-94C1-33BE1B4B0CFB}">
      <dgm:prSet/>
      <dgm:spPr/>
      <dgm:t>
        <a:bodyPr/>
        <a:lstStyle/>
        <a:p>
          <a:endParaRPr lang="en-US"/>
        </a:p>
      </dgm:t>
    </dgm:pt>
    <dgm:pt modelId="{7C8710E5-BAD6-4B72-AFA4-8D986DB1BED8}" type="sibTrans" cxnId="{D7FE0B40-F8F8-4CD1-94C1-33BE1B4B0CFB}">
      <dgm:prSet/>
      <dgm:spPr/>
      <dgm:t>
        <a:bodyPr/>
        <a:lstStyle/>
        <a:p>
          <a:endParaRPr lang="en-US"/>
        </a:p>
      </dgm:t>
    </dgm:pt>
    <dgm:pt modelId="{4CA2F5DD-3FFB-479B-9295-66CE3341D542}">
      <dgm:prSet/>
      <dgm:spPr/>
      <dgm:t>
        <a:bodyPr/>
        <a:lstStyle/>
        <a:p>
          <a:r>
            <a:rPr lang="es-AR" noProof="0" dirty="0"/>
            <a:t>Actividades e investigaciones STEAM.</a:t>
          </a:r>
        </a:p>
      </dgm:t>
    </dgm:pt>
    <dgm:pt modelId="{CDB9AEB0-067E-4482-88A0-72349AFB5A03}" type="parTrans" cxnId="{4E2ECCB7-9E8A-497E-B705-4D3BB47F861B}">
      <dgm:prSet/>
      <dgm:spPr/>
      <dgm:t>
        <a:bodyPr/>
        <a:lstStyle/>
        <a:p>
          <a:endParaRPr lang="en-US"/>
        </a:p>
      </dgm:t>
    </dgm:pt>
    <dgm:pt modelId="{22B898D0-488B-4EED-BA7D-F29D348F5E3F}" type="sibTrans" cxnId="{4E2ECCB7-9E8A-497E-B705-4D3BB47F861B}">
      <dgm:prSet/>
      <dgm:spPr/>
      <dgm:t>
        <a:bodyPr/>
        <a:lstStyle/>
        <a:p>
          <a:endParaRPr lang="en-US"/>
        </a:p>
      </dgm:t>
    </dgm:pt>
    <dgm:pt modelId="{F63FEF45-5908-4270-B271-B2AE25DEB2E6}">
      <dgm:prSet/>
      <dgm:spPr/>
      <dgm:t>
        <a:bodyPr/>
        <a:lstStyle/>
        <a:p>
          <a:r>
            <a:rPr lang="es-AR" noProof="0" dirty="0"/>
            <a:t>Crear proyectos</a:t>
          </a:r>
        </a:p>
      </dgm:t>
    </dgm:pt>
    <dgm:pt modelId="{C4B27BD8-5AD6-4F44-8E50-EBF49902CDCE}" type="parTrans" cxnId="{00DAB76A-8065-4DE7-90D9-2C961F6B1C15}">
      <dgm:prSet/>
      <dgm:spPr/>
      <dgm:t>
        <a:bodyPr/>
        <a:lstStyle/>
        <a:p>
          <a:endParaRPr lang="en-US"/>
        </a:p>
      </dgm:t>
    </dgm:pt>
    <dgm:pt modelId="{E6784147-A30B-43F9-A8FE-29716FADDD78}" type="sibTrans" cxnId="{00DAB76A-8065-4DE7-90D9-2C961F6B1C15}">
      <dgm:prSet/>
      <dgm:spPr/>
      <dgm:t>
        <a:bodyPr/>
        <a:lstStyle/>
        <a:p>
          <a:endParaRPr lang="en-US"/>
        </a:p>
      </dgm:t>
    </dgm:pt>
    <dgm:pt modelId="{CF798CDC-C1E2-4981-B24A-8856E74A0B8A}">
      <dgm:prSet/>
      <dgm:spPr/>
      <dgm:t>
        <a:bodyPr/>
        <a:lstStyle/>
        <a:p>
          <a:r>
            <a:rPr lang="es-AR" noProof="0" dirty="0"/>
            <a:t>Evaluar y Celebrar</a:t>
          </a:r>
        </a:p>
      </dgm:t>
    </dgm:pt>
    <dgm:pt modelId="{E3A71DAE-CFA2-45DA-8105-4C58E7CC9266}" type="parTrans" cxnId="{D47FB67C-E4E4-4145-8D29-0AE23DDB1737}">
      <dgm:prSet/>
      <dgm:spPr/>
      <dgm:t>
        <a:bodyPr/>
        <a:lstStyle/>
        <a:p>
          <a:endParaRPr lang="en-US"/>
        </a:p>
      </dgm:t>
    </dgm:pt>
    <dgm:pt modelId="{600AF8D8-0813-45A2-BE0B-B7C2C3D66751}" type="sibTrans" cxnId="{D47FB67C-E4E4-4145-8D29-0AE23DDB1737}">
      <dgm:prSet/>
      <dgm:spPr/>
      <dgm:t>
        <a:bodyPr/>
        <a:lstStyle/>
        <a:p>
          <a:endParaRPr lang="en-US"/>
        </a:p>
      </dgm:t>
    </dgm:pt>
    <dgm:pt modelId="{F2AECA82-7A9B-4627-B598-7746B2C44308}">
      <dgm:prSet/>
      <dgm:spPr/>
      <dgm:t>
        <a:bodyPr/>
        <a:lstStyle/>
        <a:p>
          <a:r>
            <a:rPr lang="es-AR" noProof="0" dirty="0"/>
            <a:t>Evaluar el proceso</a:t>
          </a:r>
        </a:p>
        <a:p>
          <a:r>
            <a:rPr lang="es-AR" noProof="0" dirty="0"/>
            <a:t>Metacognición</a:t>
          </a:r>
        </a:p>
        <a:p>
          <a:r>
            <a:rPr lang="es-AR" noProof="0" dirty="0"/>
            <a:t> Celebrar el producto. </a:t>
          </a:r>
        </a:p>
      </dgm:t>
    </dgm:pt>
    <dgm:pt modelId="{B9872F2F-AD88-4200-8149-D4CE1C429209}" type="parTrans" cxnId="{0C812F35-56EF-461D-992B-1904E28FA874}">
      <dgm:prSet/>
      <dgm:spPr/>
      <dgm:t>
        <a:bodyPr/>
        <a:lstStyle/>
        <a:p>
          <a:endParaRPr lang="en-US"/>
        </a:p>
      </dgm:t>
    </dgm:pt>
    <dgm:pt modelId="{3F54BB35-6E1E-4CDA-A984-3D6576F1531A}" type="sibTrans" cxnId="{0C812F35-56EF-461D-992B-1904E28FA874}">
      <dgm:prSet/>
      <dgm:spPr/>
      <dgm:t>
        <a:bodyPr/>
        <a:lstStyle/>
        <a:p>
          <a:endParaRPr lang="en-US"/>
        </a:p>
      </dgm:t>
    </dgm:pt>
    <dgm:pt modelId="{C6708EF5-C4D5-4229-88E5-0427E1F9D2E8}">
      <dgm:prSet/>
      <dgm:spPr/>
      <dgm:t>
        <a:bodyPr/>
        <a:lstStyle/>
        <a:p>
          <a:endParaRPr lang="es-AR" noProof="0" dirty="0"/>
        </a:p>
      </dgm:t>
    </dgm:pt>
    <dgm:pt modelId="{E5376C7D-A048-4DFE-880C-E28DB5047DED}" type="parTrans" cxnId="{B01FE624-BE4B-4F2D-8223-D8A36E044969}">
      <dgm:prSet/>
      <dgm:spPr/>
      <dgm:t>
        <a:bodyPr/>
        <a:lstStyle/>
        <a:p>
          <a:endParaRPr lang="en-US"/>
        </a:p>
      </dgm:t>
    </dgm:pt>
    <dgm:pt modelId="{662956C6-11C2-4EB8-851B-296EBD2B2159}" type="sibTrans" cxnId="{B01FE624-BE4B-4F2D-8223-D8A36E044969}">
      <dgm:prSet/>
      <dgm:spPr/>
      <dgm:t>
        <a:bodyPr/>
        <a:lstStyle/>
        <a:p>
          <a:endParaRPr lang="en-US"/>
        </a:p>
      </dgm:t>
    </dgm:pt>
    <dgm:pt modelId="{3C2E89E2-378F-48FF-A130-CA3BA7D2C256}" type="pres">
      <dgm:prSet presAssocID="{A15BE7CB-DC39-42B9-BEA4-05E352EC450F}" presName="Name0" presStyleCnt="0">
        <dgm:presLayoutVars>
          <dgm:dir/>
          <dgm:animLvl val="lvl"/>
          <dgm:resizeHandles val="exact"/>
        </dgm:presLayoutVars>
      </dgm:prSet>
      <dgm:spPr/>
    </dgm:pt>
    <dgm:pt modelId="{144DBAD8-651D-4376-86E2-BCF4A6B15C29}" type="pres">
      <dgm:prSet presAssocID="{AA3AFB2F-A13A-46B1-8C08-C277F2C153C3}" presName="compositeNode" presStyleCnt="0">
        <dgm:presLayoutVars>
          <dgm:bulletEnabled val="1"/>
        </dgm:presLayoutVars>
      </dgm:prSet>
      <dgm:spPr/>
    </dgm:pt>
    <dgm:pt modelId="{201E6365-E943-434F-8FA8-7979E08C6471}" type="pres">
      <dgm:prSet presAssocID="{AA3AFB2F-A13A-46B1-8C08-C277F2C153C3}" presName="bgRect" presStyleLbl="node1" presStyleIdx="0" presStyleCnt="5"/>
      <dgm:spPr/>
    </dgm:pt>
    <dgm:pt modelId="{276DB0CB-3DF5-4A33-858B-A7766D429151}" type="pres">
      <dgm:prSet presAssocID="{AA3AFB2F-A13A-46B1-8C08-C277F2C153C3}" presName="parentNode" presStyleLbl="node1" presStyleIdx="0" presStyleCnt="5">
        <dgm:presLayoutVars>
          <dgm:chMax val="0"/>
          <dgm:bulletEnabled val="1"/>
        </dgm:presLayoutVars>
      </dgm:prSet>
      <dgm:spPr/>
    </dgm:pt>
    <dgm:pt modelId="{BBE783C0-849D-4851-9BDA-5E4026A9FC8A}" type="pres">
      <dgm:prSet presAssocID="{AA3AFB2F-A13A-46B1-8C08-C277F2C153C3}" presName="childNode" presStyleLbl="node1" presStyleIdx="0" presStyleCnt="5">
        <dgm:presLayoutVars>
          <dgm:bulletEnabled val="1"/>
        </dgm:presLayoutVars>
      </dgm:prSet>
      <dgm:spPr/>
    </dgm:pt>
    <dgm:pt modelId="{392863C4-C31E-4812-BECD-1C7F0680809B}" type="pres">
      <dgm:prSet presAssocID="{575E956D-91D3-4B57-B745-F807692D7CEC}" presName="hSp" presStyleCnt="0"/>
      <dgm:spPr/>
    </dgm:pt>
    <dgm:pt modelId="{941F502F-E946-4BBF-8F45-694919CB6844}" type="pres">
      <dgm:prSet presAssocID="{575E956D-91D3-4B57-B745-F807692D7CEC}" presName="vProcSp" presStyleCnt="0"/>
      <dgm:spPr/>
    </dgm:pt>
    <dgm:pt modelId="{CFE3DD35-6101-4E50-8E70-A32DA10F8225}" type="pres">
      <dgm:prSet presAssocID="{575E956D-91D3-4B57-B745-F807692D7CEC}" presName="vSp1" presStyleCnt="0"/>
      <dgm:spPr/>
    </dgm:pt>
    <dgm:pt modelId="{CE0472CA-7FBC-4398-9AFB-00A699E870A2}" type="pres">
      <dgm:prSet presAssocID="{575E956D-91D3-4B57-B745-F807692D7CEC}" presName="simulatedConn" presStyleLbl="solidFgAcc1" presStyleIdx="0" presStyleCnt="4"/>
      <dgm:spPr/>
    </dgm:pt>
    <dgm:pt modelId="{CC6783ED-196E-4CC8-9667-34A473BFEC32}" type="pres">
      <dgm:prSet presAssocID="{575E956D-91D3-4B57-B745-F807692D7CEC}" presName="vSp2" presStyleCnt="0"/>
      <dgm:spPr/>
    </dgm:pt>
    <dgm:pt modelId="{97C569AE-25D1-4E20-A6A1-1AA59ED80BF7}" type="pres">
      <dgm:prSet presAssocID="{575E956D-91D3-4B57-B745-F807692D7CEC}" presName="sibTrans" presStyleCnt="0"/>
      <dgm:spPr/>
    </dgm:pt>
    <dgm:pt modelId="{2FBDCA13-7070-4768-8204-D02544334645}" type="pres">
      <dgm:prSet presAssocID="{5DED4ED9-8D02-4851-A981-1D509F967BF1}" presName="compositeNode" presStyleCnt="0">
        <dgm:presLayoutVars>
          <dgm:bulletEnabled val="1"/>
        </dgm:presLayoutVars>
      </dgm:prSet>
      <dgm:spPr/>
    </dgm:pt>
    <dgm:pt modelId="{A52FE2E3-7A42-45C0-A7E4-1BE0FE2312EC}" type="pres">
      <dgm:prSet presAssocID="{5DED4ED9-8D02-4851-A981-1D509F967BF1}" presName="bgRect" presStyleLbl="node1" presStyleIdx="1" presStyleCnt="5"/>
      <dgm:spPr/>
    </dgm:pt>
    <dgm:pt modelId="{8D8D4925-A77F-4CCA-BA68-6010C4D6F0A6}" type="pres">
      <dgm:prSet presAssocID="{5DED4ED9-8D02-4851-A981-1D509F967BF1}" presName="parentNode" presStyleLbl="node1" presStyleIdx="1" presStyleCnt="5">
        <dgm:presLayoutVars>
          <dgm:chMax val="0"/>
          <dgm:bulletEnabled val="1"/>
        </dgm:presLayoutVars>
      </dgm:prSet>
      <dgm:spPr/>
    </dgm:pt>
    <dgm:pt modelId="{6A0F09A8-1D0D-4819-9BDF-3CC72A1181EB}" type="pres">
      <dgm:prSet presAssocID="{5DED4ED9-8D02-4851-A981-1D509F967BF1}" presName="childNode" presStyleLbl="node1" presStyleIdx="1" presStyleCnt="5">
        <dgm:presLayoutVars>
          <dgm:bulletEnabled val="1"/>
        </dgm:presLayoutVars>
      </dgm:prSet>
      <dgm:spPr/>
    </dgm:pt>
    <dgm:pt modelId="{FE698A3F-585D-43C4-B64F-56A25253A41B}" type="pres">
      <dgm:prSet presAssocID="{53B39EF1-72A3-4B49-A5CC-1357146139C4}" presName="hSp" presStyleCnt="0"/>
      <dgm:spPr/>
    </dgm:pt>
    <dgm:pt modelId="{63AC4E05-FE28-4755-AF85-D3B693881D72}" type="pres">
      <dgm:prSet presAssocID="{53B39EF1-72A3-4B49-A5CC-1357146139C4}" presName="vProcSp" presStyleCnt="0"/>
      <dgm:spPr/>
    </dgm:pt>
    <dgm:pt modelId="{281565EA-70C6-4D2E-960D-9E7717D4B8C9}" type="pres">
      <dgm:prSet presAssocID="{53B39EF1-72A3-4B49-A5CC-1357146139C4}" presName="vSp1" presStyleCnt="0"/>
      <dgm:spPr/>
    </dgm:pt>
    <dgm:pt modelId="{B2BD103D-1817-4FA7-B60D-AA3720CAF367}" type="pres">
      <dgm:prSet presAssocID="{53B39EF1-72A3-4B49-A5CC-1357146139C4}" presName="simulatedConn" presStyleLbl="solidFgAcc1" presStyleIdx="1" presStyleCnt="4"/>
      <dgm:spPr/>
    </dgm:pt>
    <dgm:pt modelId="{817DE844-034E-4F10-839F-0D2D74B08A81}" type="pres">
      <dgm:prSet presAssocID="{53B39EF1-72A3-4B49-A5CC-1357146139C4}" presName="vSp2" presStyleCnt="0"/>
      <dgm:spPr/>
    </dgm:pt>
    <dgm:pt modelId="{AAD209AA-6A1F-4C51-A47B-8BA9C5A9F251}" type="pres">
      <dgm:prSet presAssocID="{53B39EF1-72A3-4B49-A5CC-1357146139C4}" presName="sibTrans" presStyleCnt="0"/>
      <dgm:spPr/>
    </dgm:pt>
    <dgm:pt modelId="{BFD02A89-F8BE-44B7-882F-CFD3BFA5E8F7}" type="pres">
      <dgm:prSet presAssocID="{551482DA-8196-4714-8E61-EA84BDC1AF92}" presName="compositeNode" presStyleCnt="0">
        <dgm:presLayoutVars>
          <dgm:bulletEnabled val="1"/>
        </dgm:presLayoutVars>
      </dgm:prSet>
      <dgm:spPr/>
    </dgm:pt>
    <dgm:pt modelId="{CE3121E4-4254-4B0C-B650-82653F2B6D74}" type="pres">
      <dgm:prSet presAssocID="{551482DA-8196-4714-8E61-EA84BDC1AF92}" presName="bgRect" presStyleLbl="node1" presStyleIdx="2" presStyleCnt="5"/>
      <dgm:spPr/>
    </dgm:pt>
    <dgm:pt modelId="{5A61FD79-B8F5-4E05-BBFE-CFDDED798C84}" type="pres">
      <dgm:prSet presAssocID="{551482DA-8196-4714-8E61-EA84BDC1AF92}" presName="parentNode" presStyleLbl="node1" presStyleIdx="2" presStyleCnt="5">
        <dgm:presLayoutVars>
          <dgm:chMax val="0"/>
          <dgm:bulletEnabled val="1"/>
        </dgm:presLayoutVars>
      </dgm:prSet>
      <dgm:spPr/>
    </dgm:pt>
    <dgm:pt modelId="{D88DFE33-C946-45BC-A536-0FB4ECFEB7E1}" type="pres">
      <dgm:prSet presAssocID="{551482DA-8196-4714-8E61-EA84BDC1AF92}" presName="childNode" presStyleLbl="node1" presStyleIdx="2" presStyleCnt="5">
        <dgm:presLayoutVars>
          <dgm:bulletEnabled val="1"/>
        </dgm:presLayoutVars>
      </dgm:prSet>
      <dgm:spPr/>
    </dgm:pt>
    <dgm:pt modelId="{4CD9C09C-771A-4675-AC4C-C702398C5931}" type="pres">
      <dgm:prSet presAssocID="{999132B4-8798-4ED2-A6A5-270CAAD48B5D}" presName="hSp" presStyleCnt="0"/>
      <dgm:spPr/>
    </dgm:pt>
    <dgm:pt modelId="{35E29FC5-27C2-4E31-BA11-1E62EEAEBEE1}" type="pres">
      <dgm:prSet presAssocID="{999132B4-8798-4ED2-A6A5-270CAAD48B5D}" presName="vProcSp" presStyleCnt="0"/>
      <dgm:spPr/>
    </dgm:pt>
    <dgm:pt modelId="{12DAE09F-FD95-4B0D-9F23-58365AD19D4D}" type="pres">
      <dgm:prSet presAssocID="{999132B4-8798-4ED2-A6A5-270CAAD48B5D}" presName="vSp1" presStyleCnt="0"/>
      <dgm:spPr/>
    </dgm:pt>
    <dgm:pt modelId="{E601935E-13A2-4F8F-A7F1-B8E498FF9818}" type="pres">
      <dgm:prSet presAssocID="{999132B4-8798-4ED2-A6A5-270CAAD48B5D}" presName="simulatedConn" presStyleLbl="solidFgAcc1" presStyleIdx="2" presStyleCnt="4"/>
      <dgm:spPr/>
    </dgm:pt>
    <dgm:pt modelId="{C640043C-B27C-4F0C-95A3-CDB5E67D291D}" type="pres">
      <dgm:prSet presAssocID="{999132B4-8798-4ED2-A6A5-270CAAD48B5D}" presName="vSp2" presStyleCnt="0"/>
      <dgm:spPr/>
    </dgm:pt>
    <dgm:pt modelId="{427FDE9F-7AF8-4A98-A29A-203EDCFAF535}" type="pres">
      <dgm:prSet presAssocID="{999132B4-8798-4ED2-A6A5-270CAAD48B5D}" presName="sibTrans" presStyleCnt="0"/>
      <dgm:spPr/>
    </dgm:pt>
    <dgm:pt modelId="{5840B35B-388C-45F8-85DA-9808031C3AFB}" type="pres">
      <dgm:prSet presAssocID="{627BA892-7B5E-4DFE-966E-FB31C0DB16A2}" presName="compositeNode" presStyleCnt="0">
        <dgm:presLayoutVars>
          <dgm:bulletEnabled val="1"/>
        </dgm:presLayoutVars>
      </dgm:prSet>
      <dgm:spPr/>
    </dgm:pt>
    <dgm:pt modelId="{85652E59-612B-44C3-917A-339CD756817F}" type="pres">
      <dgm:prSet presAssocID="{627BA892-7B5E-4DFE-966E-FB31C0DB16A2}" presName="bgRect" presStyleLbl="node1" presStyleIdx="3" presStyleCnt="5"/>
      <dgm:spPr/>
    </dgm:pt>
    <dgm:pt modelId="{5F48A9FE-FAB6-4EB2-B42E-8468863E050D}" type="pres">
      <dgm:prSet presAssocID="{627BA892-7B5E-4DFE-966E-FB31C0DB16A2}" presName="parentNode" presStyleLbl="node1" presStyleIdx="3" presStyleCnt="5">
        <dgm:presLayoutVars>
          <dgm:chMax val="0"/>
          <dgm:bulletEnabled val="1"/>
        </dgm:presLayoutVars>
      </dgm:prSet>
      <dgm:spPr/>
    </dgm:pt>
    <dgm:pt modelId="{F786B438-5208-4F46-9B14-21595B53A314}" type="pres">
      <dgm:prSet presAssocID="{627BA892-7B5E-4DFE-966E-FB31C0DB16A2}" presName="childNode" presStyleLbl="node1" presStyleIdx="3" presStyleCnt="5">
        <dgm:presLayoutVars>
          <dgm:bulletEnabled val="1"/>
        </dgm:presLayoutVars>
      </dgm:prSet>
      <dgm:spPr/>
    </dgm:pt>
    <dgm:pt modelId="{8B507B9F-D032-430E-85FD-BD7EFB7D3265}" type="pres">
      <dgm:prSet presAssocID="{7C8710E5-BAD6-4B72-AFA4-8D986DB1BED8}" presName="hSp" presStyleCnt="0"/>
      <dgm:spPr/>
    </dgm:pt>
    <dgm:pt modelId="{F9B20080-4FD6-4951-B8DB-D7D9E973956F}" type="pres">
      <dgm:prSet presAssocID="{7C8710E5-BAD6-4B72-AFA4-8D986DB1BED8}" presName="vProcSp" presStyleCnt="0"/>
      <dgm:spPr/>
    </dgm:pt>
    <dgm:pt modelId="{A0869D9A-185D-4E17-8E9A-43BDEFE57EA0}" type="pres">
      <dgm:prSet presAssocID="{7C8710E5-BAD6-4B72-AFA4-8D986DB1BED8}" presName="vSp1" presStyleCnt="0"/>
      <dgm:spPr/>
    </dgm:pt>
    <dgm:pt modelId="{C71A1A59-77E2-4E2B-BD69-492081A6A071}" type="pres">
      <dgm:prSet presAssocID="{7C8710E5-BAD6-4B72-AFA4-8D986DB1BED8}" presName="simulatedConn" presStyleLbl="solidFgAcc1" presStyleIdx="3" presStyleCnt="4"/>
      <dgm:spPr/>
    </dgm:pt>
    <dgm:pt modelId="{C7D0148A-FC55-42C2-A426-29E209990C96}" type="pres">
      <dgm:prSet presAssocID="{7C8710E5-BAD6-4B72-AFA4-8D986DB1BED8}" presName="vSp2" presStyleCnt="0"/>
      <dgm:spPr/>
    </dgm:pt>
    <dgm:pt modelId="{FC3FCF3C-F069-46CA-9B4E-AEA988AD8BE7}" type="pres">
      <dgm:prSet presAssocID="{7C8710E5-BAD6-4B72-AFA4-8D986DB1BED8}" presName="sibTrans" presStyleCnt="0"/>
      <dgm:spPr/>
    </dgm:pt>
    <dgm:pt modelId="{EFBFE367-2101-45D6-91C7-263F9508CD9E}" type="pres">
      <dgm:prSet presAssocID="{CF798CDC-C1E2-4981-B24A-8856E74A0B8A}" presName="compositeNode" presStyleCnt="0">
        <dgm:presLayoutVars>
          <dgm:bulletEnabled val="1"/>
        </dgm:presLayoutVars>
      </dgm:prSet>
      <dgm:spPr/>
    </dgm:pt>
    <dgm:pt modelId="{8DD3B4AC-6EFA-41DA-B6B6-E4799351EA03}" type="pres">
      <dgm:prSet presAssocID="{CF798CDC-C1E2-4981-B24A-8856E74A0B8A}" presName="bgRect" presStyleLbl="node1" presStyleIdx="4" presStyleCnt="5"/>
      <dgm:spPr/>
    </dgm:pt>
    <dgm:pt modelId="{1710E733-7C24-40CE-AD11-061D20815EDF}" type="pres">
      <dgm:prSet presAssocID="{CF798CDC-C1E2-4981-B24A-8856E74A0B8A}" presName="parentNode" presStyleLbl="node1" presStyleIdx="4" presStyleCnt="5">
        <dgm:presLayoutVars>
          <dgm:chMax val="0"/>
          <dgm:bulletEnabled val="1"/>
        </dgm:presLayoutVars>
      </dgm:prSet>
      <dgm:spPr/>
    </dgm:pt>
    <dgm:pt modelId="{17DDC359-25BB-4158-97E1-0ACC89344C06}" type="pres">
      <dgm:prSet presAssocID="{CF798CDC-C1E2-4981-B24A-8856E74A0B8A}" presName="childNode" presStyleLbl="node1" presStyleIdx="4" presStyleCnt="5">
        <dgm:presLayoutVars>
          <dgm:bulletEnabled val="1"/>
        </dgm:presLayoutVars>
      </dgm:prSet>
      <dgm:spPr/>
    </dgm:pt>
  </dgm:ptLst>
  <dgm:cxnLst>
    <dgm:cxn modelId="{D98A4807-48C0-435D-9304-61A4C4F20399}" srcId="{5DED4ED9-8D02-4851-A981-1D509F967BF1}" destId="{5A638C26-DCC9-4F01-A995-B7626866AAC9}" srcOrd="0" destOrd="0" parTransId="{8F04A935-714B-44C9-9D3C-E87245398208}" sibTransId="{CE8CC6E4-F736-4CD9-AA01-AE1C31317A53}"/>
    <dgm:cxn modelId="{C666490B-5F07-47FF-96C9-32B2CF5EF66F}" srcId="{A15BE7CB-DC39-42B9-BEA4-05E352EC450F}" destId="{AA3AFB2F-A13A-46B1-8C08-C277F2C153C3}" srcOrd="0" destOrd="0" parTransId="{9B1A11AD-EC17-43C2-B8F0-A2506A5A7892}" sibTransId="{575E956D-91D3-4B57-B745-F807692D7CEC}"/>
    <dgm:cxn modelId="{07951E1E-E748-4C24-ACEF-BD5460B56554}" type="presOf" srcId="{A15BE7CB-DC39-42B9-BEA4-05E352EC450F}" destId="{3C2E89E2-378F-48FF-A130-CA3BA7D2C256}" srcOrd="0" destOrd="0" presId="urn:microsoft.com/office/officeart/2005/8/layout/hProcess7"/>
    <dgm:cxn modelId="{41BEBA1E-484C-49BC-BF33-948A2DF5118A}" type="presOf" srcId="{4CA2F5DD-3FFB-479B-9295-66CE3341D542}" destId="{F786B438-5208-4F46-9B14-21595B53A314}" srcOrd="0" destOrd="0" presId="urn:microsoft.com/office/officeart/2005/8/layout/hProcess7"/>
    <dgm:cxn modelId="{6C978923-FFCF-47FF-BB3D-CAF73966C9B6}" type="presOf" srcId="{5A638C26-DCC9-4F01-A995-B7626866AAC9}" destId="{6A0F09A8-1D0D-4819-9BDF-3CC72A1181EB}" srcOrd="0" destOrd="0" presId="urn:microsoft.com/office/officeart/2005/8/layout/hProcess7"/>
    <dgm:cxn modelId="{B01FE624-BE4B-4F2D-8223-D8A36E044969}" srcId="{CF798CDC-C1E2-4981-B24A-8856E74A0B8A}" destId="{C6708EF5-C4D5-4229-88E5-0427E1F9D2E8}" srcOrd="1" destOrd="0" parTransId="{E5376C7D-A048-4DFE-880C-E28DB5047DED}" sibTransId="{662956C6-11C2-4EB8-851B-296EBD2B2159}"/>
    <dgm:cxn modelId="{E2C1152C-4A44-4158-8653-E80D795315DE}" type="presOf" srcId="{5DED4ED9-8D02-4851-A981-1D509F967BF1}" destId="{8D8D4925-A77F-4CCA-BA68-6010C4D6F0A6}" srcOrd="1" destOrd="0" presId="urn:microsoft.com/office/officeart/2005/8/layout/hProcess7"/>
    <dgm:cxn modelId="{C10E902F-8461-4C6E-978C-B5183B1C4121}" type="presOf" srcId="{551482DA-8196-4714-8E61-EA84BDC1AF92}" destId="{CE3121E4-4254-4B0C-B650-82653F2B6D74}" srcOrd="0" destOrd="0" presId="urn:microsoft.com/office/officeart/2005/8/layout/hProcess7"/>
    <dgm:cxn modelId="{0C812F35-56EF-461D-992B-1904E28FA874}" srcId="{CF798CDC-C1E2-4981-B24A-8856E74A0B8A}" destId="{F2AECA82-7A9B-4627-B598-7746B2C44308}" srcOrd="0" destOrd="0" parTransId="{B9872F2F-AD88-4200-8149-D4CE1C429209}" sibTransId="{3F54BB35-6E1E-4CDA-A984-3D6576F1531A}"/>
    <dgm:cxn modelId="{9E43BD38-E459-4BB1-BF93-3EF54438FF9D}" type="presOf" srcId="{DB1D8B50-F00C-411B-A6FD-607D8B940D2B}" destId="{BBE783C0-849D-4851-9BDA-5E4026A9FC8A}" srcOrd="0" destOrd="0" presId="urn:microsoft.com/office/officeart/2005/8/layout/hProcess7"/>
    <dgm:cxn modelId="{D7FE0B40-F8F8-4CD1-94C1-33BE1B4B0CFB}" srcId="{A15BE7CB-DC39-42B9-BEA4-05E352EC450F}" destId="{627BA892-7B5E-4DFE-966E-FB31C0DB16A2}" srcOrd="3" destOrd="0" parTransId="{0F970B2B-0411-43E5-A34F-D1F1ADAE6023}" sibTransId="{7C8710E5-BAD6-4B72-AFA4-8D986DB1BED8}"/>
    <dgm:cxn modelId="{24137C4A-1148-4149-BAA8-AF194BE5B2FE}" type="presOf" srcId="{D287332B-A788-42EB-8278-572DC8C9254F}" destId="{D88DFE33-C946-45BC-A536-0FB4ECFEB7E1}" srcOrd="0" destOrd="0" presId="urn:microsoft.com/office/officeart/2005/8/layout/hProcess7"/>
    <dgm:cxn modelId="{00DAB76A-8065-4DE7-90D9-2C961F6B1C15}" srcId="{627BA892-7B5E-4DFE-966E-FB31C0DB16A2}" destId="{F63FEF45-5908-4270-B271-B2AE25DEB2E6}" srcOrd="1" destOrd="0" parTransId="{C4B27BD8-5AD6-4F44-8E50-EBF49902CDCE}" sibTransId="{E6784147-A30B-43F9-A8FE-29716FADDD78}"/>
    <dgm:cxn modelId="{31985672-EBBF-4E4C-98F5-ACA741598C2E}" srcId="{551482DA-8196-4714-8E61-EA84BDC1AF92}" destId="{D287332B-A788-42EB-8278-572DC8C9254F}" srcOrd="0" destOrd="0" parTransId="{9C926CA0-8B11-4CFF-8737-3A8B7E4018BA}" sibTransId="{187EF9F5-C137-42B6-9F28-B4F7F1793EDA}"/>
    <dgm:cxn modelId="{C85DA672-EAEB-4B26-95FE-2F6D48144479}" type="presOf" srcId="{5DED4ED9-8D02-4851-A981-1D509F967BF1}" destId="{A52FE2E3-7A42-45C0-A7E4-1BE0FE2312EC}" srcOrd="0" destOrd="0" presId="urn:microsoft.com/office/officeart/2005/8/layout/hProcess7"/>
    <dgm:cxn modelId="{8700DB54-F4CD-47D8-A44F-3FFCD7D601ED}" type="presOf" srcId="{AA3AFB2F-A13A-46B1-8C08-C277F2C153C3}" destId="{276DB0CB-3DF5-4A33-858B-A7766D429151}" srcOrd="1" destOrd="0" presId="urn:microsoft.com/office/officeart/2005/8/layout/hProcess7"/>
    <dgm:cxn modelId="{E3DC4A59-C273-47FA-8649-FF3511161B10}" type="presOf" srcId="{CF798CDC-C1E2-4981-B24A-8856E74A0B8A}" destId="{1710E733-7C24-40CE-AD11-061D20815EDF}" srcOrd="1" destOrd="0" presId="urn:microsoft.com/office/officeart/2005/8/layout/hProcess7"/>
    <dgm:cxn modelId="{D0509679-545B-4515-A468-BD8E1EB38B68}" type="presOf" srcId="{551482DA-8196-4714-8E61-EA84BDC1AF92}" destId="{5A61FD79-B8F5-4E05-BBFE-CFDDED798C84}" srcOrd="1" destOrd="0" presId="urn:microsoft.com/office/officeart/2005/8/layout/hProcess7"/>
    <dgm:cxn modelId="{D47FB67C-E4E4-4145-8D29-0AE23DDB1737}" srcId="{A15BE7CB-DC39-42B9-BEA4-05E352EC450F}" destId="{CF798CDC-C1E2-4981-B24A-8856E74A0B8A}" srcOrd="4" destOrd="0" parTransId="{E3A71DAE-CFA2-45DA-8105-4C58E7CC9266}" sibTransId="{600AF8D8-0813-45A2-BE0B-B7C2C3D66751}"/>
    <dgm:cxn modelId="{5A8B6D88-7EC7-409C-A39E-3B8CAE7343AB}" srcId="{AA3AFB2F-A13A-46B1-8C08-C277F2C153C3}" destId="{DB1D8B50-F00C-411B-A6FD-607D8B940D2B}" srcOrd="0" destOrd="0" parTransId="{D51E0F55-C3AF-4E7C-A50F-DA9AB4F254C9}" sibTransId="{93002827-C7A5-4FD3-9034-8CEC17AF0E56}"/>
    <dgm:cxn modelId="{A6FBFF8C-3464-4AB2-8CA3-667F81AFB820}" type="presOf" srcId="{AA3AFB2F-A13A-46B1-8C08-C277F2C153C3}" destId="{201E6365-E943-434F-8FA8-7979E08C6471}" srcOrd="0" destOrd="0" presId="urn:microsoft.com/office/officeart/2005/8/layout/hProcess7"/>
    <dgm:cxn modelId="{F9419DA2-0FE8-4EED-BED8-D1C7D1E59F3C}" type="presOf" srcId="{F2AECA82-7A9B-4627-B598-7746B2C44308}" destId="{17DDC359-25BB-4158-97E1-0ACC89344C06}" srcOrd="0" destOrd="0" presId="urn:microsoft.com/office/officeart/2005/8/layout/hProcess7"/>
    <dgm:cxn modelId="{7077B2A2-1DBE-4FDF-820A-19D0FEC6B85E}" type="presOf" srcId="{C6708EF5-C4D5-4229-88E5-0427E1F9D2E8}" destId="{17DDC359-25BB-4158-97E1-0ACC89344C06}" srcOrd="0" destOrd="1" presId="urn:microsoft.com/office/officeart/2005/8/layout/hProcess7"/>
    <dgm:cxn modelId="{B4EEF2AB-27F1-4984-954C-4651AC32A199}" type="presOf" srcId="{627BA892-7B5E-4DFE-966E-FB31C0DB16A2}" destId="{85652E59-612B-44C3-917A-339CD756817F}" srcOrd="0" destOrd="0" presId="urn:microsoft.com/office/officeart/2005/8/layout/hProcess7"/>
    <dgm:cxn modelId="{4E2ECCB7-9E8A-497E-B705-4D3BB47F861B}" srcId="{627BA892-7B5E-4DFE-966E-FB31C0DB16A2}" destId="{4CA2F5DD-3FFB-479B-9295-66CE3341D542}" srcOrd="0" destOrd="0" parTransId="{CDB9AEB0-067E-4482-88A0-72349AFB5A03}" sibTransId="{22B898D0-488B-4EED-BA7D-F29D348F5E3F}"/>
    <dgm:cxn modelId="{295720B8-F7F5-4484-8B33-B5A95C4BCA32}" type="presOf" srcId="{F63FEF45-5908-4270-B271-B2AE25DEB2E6}" destId="{F786B438-5208-4F46-9B14-21595B53A314}" srcOrd="0" destOrd="1" presId="urn:microsoft.com/office/officeart/2005/8/layout/hProcess7"/>
    <dgm:cxn modelId="{DD3C25C4-7F33-4565-8553-6E3A355642B6}" srcId="{A15BE7CB-DC39-42B9-BEA4-05E352EC450F}" destId="{551482DA-8196-4714-8E61-EA84BDC1AF92}" srcOrd="2" destOrd="0" parTransId="{EBBC5D20-EAA1-4828-A97B-9A0F0400EC2E}" sibTransId="{999132B4-8798-4ED2-A6A5-270CAAD48B5D}"/>
    <dgm:cxn modelId="{17DC72CC-2588-4CCF-B513-7E36B19A0C0A}" type="presOf" srcId="{CF798CDC-C1E2-4981-B24A-8856E74A0B8A}" destId="{8DD3B4AC-6EFA-41DA-B6B6-E4799351EA03}" srcOrd="0" destOrd="0" presId="urn:microsoft.com/office/officeart/2005/8/layout/hProcess7"/>
    <dgm:cxn modelId="{8B6405CF-0C47-4158-A38D-E3053A1B4FB0}" srcId="{A15BE7CB-DC39-42B9-BEA4-05E352EC450F}" destId="{5DED4ED9-8D02-4851-A981-1D509F967BF1}" srcOrd="1" destOrd="0" parTransId="{729F6650-4F32-47B0-91FB-1A7A7F3F7D9E}" sibTransId="{53B39EF1-72A3-4B49-A5CC-1357146139C4}"/>
    <dgm:cxn modelId="{75F679F8-D6AB-416B-9E80-CC3379FB4774}" type="presOf" srcId="{627BA892-7B5E-4DFE-966E-FB31C0DB16A2}" destId="{5F48A9FE-FAB6-4EB2-B42E-8468863E050D}" srcOrd="1" destOrd="0" presId="urn:microsoft.com/office/officeart/2005/8/layout/hProcess7"/>
    <dgm:cxn modelId="{D8673B8A-7485-4FF9-B243-4075F0141B70}" type="presParOf" srcId="{3C2E89E2-378F-48FF-A130-CA3BA7D2C256}" destId="{144DBAD8-651D-4376-86E2-BCF4A6B15C29}" srcOrd="0" destOrd="0" presId="urn:microsoft.com/office/officeart/2005/8/layout/hProcess7"/>
    <dgm:cxn modelId="{4D7D26E2-D5A2-475F-B197-E6F50D1BC32E}" type="presParOf" srcId="{144DBAD8-651D-4376-86E2-BCF4A6B15C29}" destId="{201E6365-E943-434F-8FA8-7979E08C6471}" srcOrd="0" destOrd="0" presId="urn:microsoft.com/office/officeart/2005/8/layout/hProcess7"/>
    <dgm:cxn modelId="{C20640CD-85F8-40B0-9D90-32E95A95F60F}" type="presParOf" srcId="{144DBAD8-651D-4376-86E2-BCF4A6B15C29}" destId="{276DB0CB-3DF5-4A33-858B-A7766D429151}" srcOrd="1" destOrd="0" presId="urn:microsoft.com/office/officeart/2005/8/layout/hProcess7"/>
    <dgm:cxn modelId="{B98C231C-DCA0-475E-BE91-49BE900E8275}" type="presParOf" srcId="{144DBAD8-651D-4376-86E2-BCF4A6B15C29}" destId="{BBE783C0-849D-4851-9BDA-5E4026A9FC8A}" srcOrd="2" destOrd="0" presId="urn:microsoft.com/office/officeart/2005/8/layout/hProcess7"/>
    <dgm:cxn modelId="{476AAA8B-C58C-4AF1-8B37-36E26E1F683C}" type="presParOf" srcId="{3C2E89E2-378F-48FF-A130-CA3BA7D2C256}" destId="{392863C4-C31E-4812-BECD-1C7F0680809B}" srcOrd="1" destOrd="0" presId="urn:microsoft.com/office/officeart/2005/8/layout/hProcess7"/>
    <dgm:cxn modelId="{8AE60778-2775-4946-BF0A-D0A5C12BBD93}" type="presParOf" srcId="{3C2E89E2-378F-48FF-A130-CA3BA7D2C256}" destId="{941F502F-E946-4BBF-8F45-694919CB6844}" srcOrd="2" destOrd="0" presId="urn:microsoft.com/office/officeart/2005/8/layout/hProcess7"/>
    <dgm:cxn modelId="{34110B9A-1FF7-4F57-B8A1-9D28769B4991}" type="presParOf" srcId="{941F502F-E946-4BBF-8F45-694919CB6844}" destId="{CFE3DD35-6101-4E50-8E70-A32DA10F8225}" srcOrd="0" destOrd="0" presId="urn:microsoft.com/office/officeart/2005/8/layout/hProcess7"/>
    <dgm:cxn modelId="{866030C2-61D4-4E5B-8189-7AA1CEBD5E38}" type="presParOf" srcId="{941F502F-E946-4BBF-8F45-694919CB6844}" destId="{CE0472CA-7FBC-4398-9AFB-00A699E870A2}" srcOrd="1" destOrd="0" presId="urn:microsoft.com/office/officeart/2005/8/layout/hProcess7"/>
    <dgm:cxn modelId="{55236161-F938-4D83-A841-1C966E64E0CA}" type="presParOf" srcId="{941F502F-E946-4BBF-8F45-694919CB6844}" destId="{CC6783ED-196E-4CC8-9667-34A473BFEC32}" srcOrd="2" destOrd="0" presId="urn:microsoft.com/office/officeart/2005/8/layout/hProcess7"/>
    <dgm:cxn modelId="{D57D4470-9E90-4FCB-9587-49138F87FA48}" type="presParOf" srcId="{3C2E89E2-378F-48FF-A130-CA3BA7D2C256}" destId="{97C569AE-25D1-4E20-A6A1-1AA59ED80BF7}" srcOrd="3" destOrd="0" presId="urn:microsoft.com/office/officeart/2005/8/layout/hProcess7"/>
    <dgm:cxn modelId="{B2F2420F-D188-48A1-804C-D501A8A36EE8}" type="presParOf" srcId="{3C2E89E2-378F-48FF-A130-CA3BA7D2C256}" destId="{2FBDCA13-7070-4768-8204-D02544334645}" srcOrd="4" destOrd="0" presId="urn:microsoft.com/office/officeart/2005/8/layout/hProcess7"/>
    <dgm:cxn modelId="{8DCE17CE-C010-40A4-81BF-29DFE8B7B48F}" type="presParOf" srcId="{2FBDCA13-7070-4768-8204-D02544334645}" destId="{A52FE2E3-7A42-45C0-A7E4-1BE0FE2312EC}" srcOrd="0" destOrd="0" presId="urn:microsoft.com/office/officeart/2005/8/layout/hProcess7"/>
    <dgm:cxn modelId="{1CFBE1CC-0FE4-4834-BD62-2B934C98100C}" type="presParOf" srcId="{2FBDCA13-7070-4768-8204-D02544334645}" destId="{8D8D4925-A77F-4CCA-BA68-6010C4D6F0A6}" srcOrd="1" destOrd="0" presId="urn:microsoft.com/office/officeart/2005/8/layout/hProcess7"/>
    <dgm:cxn modelId="{6BD7A979-0553-47A5-89A1-4AE4F7451AF4}" type="presParOf" srcId="{2FBDCA13-7070-4768-8204-D02544334645}" destId="{6A0F09A8-1D0D-4819-9BDF-3CC72A1181EB}" srcOrd="2" destOrd="0" presId="urn:microsoft.com/office/officeart/2005/8/layout/hProcess7"/>
    <dgm:cxn modelId="{68C99A70-647D-435F-BBD4-3787FB449588}" type="presParOf" srcId="{3C2E89E2-378F-48FF-A130-CA3BA7D2C256}" destId="{FE698A3F-585D-43C4-B64F-56A25253A41B}" srcOrd="5" destOrd="0" presId="urn:microsoft.com/office/officeart/2005/8/layout/hProcess7"/>
    <dgm:cxn modelId="{2B93F974-CC9C-47CF-99B3-2FA956D853D7}" type="presParOf" srcId="{3C2E89E2-378F-48FF-A130-CA3BA7D2C256}" destId="{63AC4E05-FE28-4755-AF85-D3B693881D72}" srcOrd="6" destOrd="0" presId="urn:microsoft.com/office/officeart/2005/8/layout/hProcess7"/>
    <dgm:cxn modelId="{A51F4FED-FC78-42B0-A871-D4D7D3693A71}" type="presParOf" srcId="{63AC4E05-FE28-4755-AF85-D3B693881D72}" destId="{281565EA-70C6-4D2E-960D-9E7717D4B8C9}" srcOrd="0" destOrd="0" presId="urn:microsoft.com/office/officeart/2005/8/layout/hProcess7"/>
    <dgm:cxn modelId="{F53B0B6A-158F-4845-8908-E3FECD476CF9}" type="presParOf" srcId="{63AC4E05-FE28-4755-AF85-D3B693881D72}" destId="{B2BD103D-1817-4FA7-B60D-AA3720CAF367}" srcOrd="1" destOrd="0" presId="urn:microsoft.com/office/officeart/2005/8/layout/hProcess7"/>
    <dgm:cxn modelId="{F19A59EF-EF77-4FF1-9967-3089E057836B}" type="presParOf" srcId="{63AC4E05-FE28-4755-AF85-D3B693881D72}" destId="{817DE844-034E-4F10-839F-0D2D74B08A81}" srcOrd="2" destOrd="0" presId="urn:microsoft.com/office/officeart/2005/8/layout/hProcess7"/>
    <dgm:cxn modelId="{1BFA5281-EA2C-4569-BF96-E4EA0CB7D963}" type="presParOf" srcId="{3C2E89E2-378F-48FF-A130-CA3BA7D2C256}" destId="{AAD209AA-6A1F-4C51-A47B-8BA9C5A9F251}" srcOrd="7" destOrd="0" presId="urn:microsoft.com/office/officeart/2005/8/layout/hProcess7"/>
    <dgm:cxn modelId="{3C22AEAF-F6A7-4E15-B157-1427AA648DE3}" type="presParOf" srcId="{3C2E89E2-378F-48FF-A130-CA3BA7D2C256}" destId="{BFD02A89-F8BE-44B7-882F-CFD3BFA5E8F7}" srcOrd="8" destOrd="0" presId="urn:microsoft.com/office/officeart/2005/8/layout/hProcess7"/>
    <dgm:cxn modelId="{4D07816A-D38E-4687-B7B1-786C84A594A5}" type="presParOf" srcId="{BFD02A89-F8BE-44B7-882F-CFD3BFA5E8F7}" destId="{CE3121E4-4254-4B0C-B650-82653F2B6D74}" srcOrd="0" destOrd="0" presId="urn:microsoft.com/office/officeart/2005/8/layout/hProcess7"/>
    <dgm:cxn modelId="{AD3046C0-8B65-4002-BD4B-0826E5F389D2}" type="presParOf" srcId="{BFD02A89-F8BE-44B7-882F-CFD3BFA5E8F7}" destId="{5A61FD79-B8F5-4E05-BBFE-CFDDED798C84}" srcOrd="1" destOrd="0" presId="urn:microsoft.com/office/officeart/2005/8/layout/hProcess7"/>
    <dgm:cxn modelId="{64591C2F-662C-4746-834A-2FC7E081C4DA}" type="presParOf" srcId="{BFD02A89-F8BE-44B7-882F-CFD3BFA5E8F7}" destId="{D88DFE33-C946-45BC-A536-0FB4ECFEB7E1}" srcOrd="2" destOrd="0" presId="urn:microsoft.com/office/officeart/2005/8/layout/hProcess7"/>
    <dgm:cxn modelId="{A1E2D72B-D957-42F2-9B13-113D47ADA7A3}" type="presParOf" srcId="{3C2E89E2-378F-48FF-A130-CA3BA7D2C256}" destId="{4CD9C09C-771A-4675-AC4C-C702398C5931}" srcOrd="9" destOrd="0" presId="urn:microsoft.com/office/officeart/2005/8/layout/hProcess7"/>
    <dgm:cxn modelId="{76B9361F-9051-4007-9BEB-D3DCC7646FEC}" type="presParOf" srcId="{3C2E89E2-378F-48FF-A130-CA3BA7D2C256}" destId="{35E29FC5-27C2-4E31-BA11-1E62EEAEBEE1}" srcOrd="10" destOrd="0" presId="urn:microsoft.com/office/officeart/2005/8/layout/hProcess7"/>
    <dgm:cxn modelId="{31EFEF30-0092-4C88-AAC5-D79F93F3BD0A}" type="presParOf" srcId="{35E29FC5-27C2-4E31-BA11-1E62EEAEBEE1}" destId="{12DAE09F-FD95-4B0D-9F23-58365AD19D4D}" srcOrd="0" destOrd="0" presId="urn:microsoft.com/office/officeart/2005/8/layout/hProcess7"/>
    <dgm:cxn modelId="{5E1C20ED-8DC7-40C2-B4FF-BFC6A0C084BB}" type="presParOf" srcId="{35E29FC5-27C2-4E31-BA11-1E62EEAEBEE1}" destId="{E601935E-13A2-4F8F-A7F1-B8E498FF9818}" srcOrd="1" destOrd="0" presId="urn:microsoft.com/office/officeart/2005/8/layout/hProcess7"/>
    <dgm:cxn modelId="{74248734-3F53-4F17-95AB-998D19D8AF93}" type="presParOf" srcId="{35E29FC5-27C2-4E31-BA11-1E62EEAEBEE1}" destId="{C640043C-B27C-4F0C-95A3-CDB5E67D291D}" srcOrd="2" destOrd="0" presId="urn:microsoft.com/office/officeart/2005/8/layout/hProcess7"/>
    <dgm:cxn modelId="{9A67D968-4143-4EFC-AD2C-360FA057CEA3}" type="presParOf" srcId="{3C2E89E2-378F-48FF-A130-CA3BA7D2C256}" destId="{427FDE9F-7AF8-4A98-A29A-203EDCFAF535}" srcOrd="11" destOrd="0" presId="urn:microsoft.com/office/officeart/2005/8/layout/hProcess7"/>
    <dgm:cxn modelId="{9DECCAEA-EA0D-408B-AE8A-C7B6A0F70C2F}" type="presParOf" srcId="{3C2E89E2-378F-48FF-A130-CA3BA7D2C256}" destId="{5840B35B-388C-45F8-85DA-9808031C3AFB}" srcOrd="12" destOrd="0" presId="urn:microsoft.com/office/officeart/2005/8/layout/hProcess7"/>
    <dgm:cxn modelId="{BB4AB3B4-8CBA-4645-AAF5-F4431F0785FD}" type="presParOf" srcId="{5840B35B-388C-45F8-85DA-9808031C3AFB}" destId="{85652E59-612B-44C3-917A-339CD756817F}" srcOrd="0" destOrd="0" presId="urn:microsoft.com/office/officeart/2005/8/layout/hProcess7"/>
    <dgm:cxn modelId="{32D073B8-BBB9-44CE-A97B-907B5247B4D6}" type="presParOf" srcId="{5840B35B-388C-45F8-85DA-9808031C3AFB}" destId="{5F48A9FE-FAB6-4EB2-B42E-8468863E050D}" srcOrd="1" destOrd="0" presId="urn:microsoft.com/office/officeart/2005/8/layout/hProcess7"/>
    <dgm:cxn modelId="{B263DAE6-9990-4F7A-8DB3-6CA29CE840E6}" type="presParOf" srcId="{5840B35B-388C-45F8-85DA-9808031C3AFB}" destId="{F786B438-5208-4F46-9B14-21595B53A314}" srcOrd="2" destOrd="0" presId="urn:microsoft.com/office/officeart/2005/8/layout/hProcess7"/>
    <dgm:cxn modelId="{6E5C59D1-1574-4451-A393-7F1F60F60191}" type="presParOf" srcId="{3C2E89E2-378F-48FF-A130-CA3BA7D2C256}" destId="{8B507B9F-D032-430E-85FD-BD7EFB7D3265}" srcOrd="13" destOrd="0" presId="urn:microsoft.com/office/officeart/2005/8/layout/hProcess7"/>
    <dgm:cxn modelId="{B8D31E68-1313-4A54-B840-833E949A7E8A}" type="presParOf" srcId="{3C2E89E2-378F-48FF-A130-CA3BA7D2C256}" destId="{F9B20080-4FD6-4951-B8DB-D7D9E973956F}" srcOrd="14" destOrd="0" presId="urn:microsoft.com/office/officeart/2005/8/layout/hProcess7"/>
    <dgm:cxn modelId="{03B42B9A-66F4-4D50-AE58-865FD9F8E719}" type="presParOf" srcId="{F9B20080-4FD6-4951-B8DB-D7D9E973956F}" destId="{A0869D9A-185D-4E17-8E9A-43BDEFE57EA0}" srcOrd="0" destOrd="0" presId="urn:microsoft.com/office/officeart/2005/8/layout/hProcess7"/>
    <dgm:cxn modelId="{10FBF038-3E81-4FB9-B682-22A5538F7851}" type="presParOf" srcId="{F9B20080-4FD6-4951-B8DB-D7D9E973956F}" destId="{C71A1A59-77E2-4E2B-BD69-492081A6A071}" srcOrd="1" destOrd="0" presId="urn:microsoft.com/office/officeart/2005/8/layout/hProcess7"/>
    <dgm:cxn modelId="{CFC9B92C-5783-475D-A64D-FA612B6D9B94}" type="presParOf" srcId="{F9B20080-4FD6-4951-B8DB-D7D9E973956F}" destId="{C7D0148A-FC55-42C2-A426-29E209990C96}" srcOrd="2" destOrd="0" presId="urn:microsoft.com/office/officeart/2005/8/layout/hProcess7"/>
    <dgm:cxn modelId="{1CF21672-1B6C-44B6-97CB-404B38797F4F}" type="presParOf" srcId="{3C2E89E2-378F-48FF-A130-CA3BA7D2C256}" destId="{FC3FCF3C-F069-46CA-9B4E-AEA988AD8BE7}" srcOrd="15" destOrd="0" presId="urn:microsoft.com/office/officeart/2005/8/layout/hProcess7"/>
    <dgm:cxn modelId="{15EABEF7-0621-4F9A-A1B7-E35F4328A0E0}" type="presParOf" srcId="{3C2E89E2-378F-48FF-A130-CA3BA7D2C256}" destId="{EFBFE367-2101-45D6-91C7-263F9508CD9E}" srcOrd="16" destOrd="0" presId="urn:microsoft.com/office/officeart/2005/8/layout/hProcess7"/>
    <dgm:cxn modelId="{B1522507-B515-4B79-AEEC-6F4518AD7254}" type="presParOf" srcId="{EFBFE367-2101-45D6-91C7-263F9508CD9E}" destId="{8DD3B4AC-6EFA-41DA-B6B6-E4799351EA03}" srcOrd="0" destOrd="0" presId="urn:microsoft.com/office/officeart/2005/8/layout/hProcess7"/>
    <dgm:cxn modelId="{326EEFB1-8C2E-4355-8F03-B46E5F2069E0}" type="presParOf" srcId="{EFBFE367-2101-45D6-91C7-263F9508CD9E}" destId="{1710E733-7C24-40CE-AD11-061D20815EDF}" srcOrd="1" destOrd="0" presId="urn:microsoft.com/office/officeart/2005/8/layout/hProcess7"/>
    <dgm:cxn modelId="{C8FEFF74-5BAD-41A4-B444-B734E02AB117}" type="presParOf" srcId="{EFBFE367-2101-45D6-91C7-263F9508CD9E}" destId="{17DDC359-25BB-4158-97E1-0ACC89344C06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DC2914-E503-431A-8AEE-4BE4E29627AB}">
      <dsp:nvSpPr>
        <dsp:cNvPr id="0" name=""/>
        <dsp:cNvSpPr/>
      </dsp:nvSpPr>
      <dsp:spPr>
        <a:xfrm>
          <a:off x="0" y="0"/>
          <a:ext cx="11744289" cy="203454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3200" kern="1200" noProof="0" dirty="0"/>
            <a:t>Ayuda a los alumnos a desarrollar el pensamiento crítico y creative, a qué aprendan a pensar por ellos mismos y que integren al error como parte del aprendizaje.</a:t>
          </a:r>
        </a:p>
      </dsp:txBody>
      <dsp:txXfrm>
        <a:off x="59590" y="59590"/>
        <a:ext cx="9548861" cy="1915360"/>
      </dsp:txXfrm>
    </dsp:sp>
    <dsp:sp modelId="{5FBD8864-4363-4FE1-9449-0E66FF71D27C}">
      <dsp:nvSpPr>
        <dsp:cNvPr id="0" name=""/>
        <dsp:cNvSpPr/>
      </dsp:nvSpPr>
      <dsp:spPr>
        <a:xfrm>
          <a:off x="1036260" y="2373629"/>
          <a:ext cx="11744289" cy="203454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 err="1"/>
            <a:t>Hace</a:t>
          </a:r>
          <a:r>
            <a:rPr lang="en-US" sz="3200" kern="1200" dirty="0"/>
            <a:t> la </a:t>
          </a:r>
          <a:r>
            <a:rPr lang="en-US" sz="3200" kern="1200" dirty="0" err="1"/>
            <a:t>educación</a:t>
          </a:r>
          <a:r>
            <a:rPr lang="en-US" sz="3200" kern="1200" dirty="0"/>
            <a:t> </a:t>
          </a:r>
          <a:r>
            <a:rPr lang="en-US" sz="3200" kern="1200" dirty="0" err="1"/>
            <a:t>más</a:t>
          </a:r>
          <a:r>
            <a:rPr lang="en-US" sz="3200" kern="1200" dirty="0"/>
            <a:t> </a:t>
          </a:r>
          <a:r>
            <a:rPr lang="en-US" sz="3200" kern="1200" dirty="0" err="1"/>
            <a:t>personalizada</a:t>
          </a:r>
          <a:r>
            <a:rPr lang="en-US" sz="3200" kern="1200" dirty="0"/>
            <a:t>, </a:t>
          </a:r>
          <a:r>
            <a:rPr lang="en-US" sz="3200" kern="1200" dirty="0" err="1"/>
            <a:t>más</a:t>
          </a:r>
          <a:r>
            <a:rPr lang="en-US" sz="3200" kern="1200" dirty="0"/>
            <a:t> </a:t>
          </a:r>
          <a:r>
            <a:rPr lang="en-US" sz="3200" kern="1200" dirty="0" err="1"/>
            <a:t>divertida</a:t>
          </a:r>
          <a:r>
            <a:rPr lang="en-US" sz="3200" kern="1200" dirty="0"/>
            <a:t>, mas </a:t>
          </a:r>
          <a:r>
            <a:rPr lang="en-US" sz="3200" kern="1200" dirty="0" err="1"/>
            <a:t>creativa</a:t>
          </a:r>
          <a:r>
            <a:rPr lang="en-US" sz="3200" kern="1200" dirty="0"/>
            <a:t>.</a:t>
          </a:r>
        </a:p>
      </dsp:txBody>
      <dsp:txXfrm>
        <a:off x="1095850" y="2433219"/>
        <a:ext cx="9266397" cy="1915360"/>
      </dsp:txXfrm>
    </dsp:sp>
    <dsp:sp modelId="{ABD0682E-F417-45A1-B970-10607977BA74}">
      <dsp:nvSpPr>
        <dsp:cNvPr id="0" name=""/>
        <dsp:cNvSpPr/>
      </dsp:nvSpPr>
      <dsp:spPr>
        <a:xfrm>
          <a:off x="2072521" y="4747259"/>
          <a:ext cx="11744289" cy="203454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Le </a:t>
          </a:r>
          <a:r>
            <a:rPr lang="en-US" sz="3200" kern="1200" dirty="0" err="1"/>
            <a:t>permite</a:t>
          </a:r>
          <a:r>
            <a:rPr lang="en-US" sz="3200" kern="1200" dirty="0"/>
            <a:t> a </a:t>
          </a:r>
          <a:r>
            <a:rPr lang="en-US" sz="3200" kern="1200" dirty="0" err="1"/>
            <a:t>los</a:t>
          </a:r>
          <a:r>
            <a:rPr lang="en-US" sz="3200" kern="1200" dirty="0"/>
            <a:t> </a:t>
          </a:r>
          <a:r>
            <a:rPr lang="en-US" sz="3200" kern="1200" dirty="0" err="1"/>
            <a:t>estudiantes</a:t>
          </a:r>
          <a:r>
            <a:rPr lang="en-US" sz="3200" kern="1200" dirty="0"/>
            <a:t> </a:t>
          </a:r>
          <a:r>
            <a:rPr lang="en-US" sz="3200" kern="1200" dirty="0" err="1"/>
            <a:t>entender</a:t>
          </a:r>
          <a:r>
            <a:rPr lang="en-US" sz="3200" kern="1200" dirty="0"/>
            <a:t>, ser </a:t>
          </a:r>
          <a:r>
            <a:rPr lang="en-US" sz="3200" kern="1200" dirty="0" err="1"/>
            <a:t>diseñadores</a:t>
          </a:r>
          <a:r>
            <a:rPr lang="en-US" sz="3200" kern="1200" dirty="0"/>
            <a:t> y ser mas </a:t>
          </a:r>
          <a:r>
            <a:rPr lang="en-US" sz="3200" kern="1200" dirty="0" err="1"/>
            <a:t>innovadores</a:t>
          </a:r>
          <a:r>
            <a:rPr lang="en-US" sz="3200" kern="1200" dirty="0"/>
            <a:t>. </a:t>
          </a:r>
        </a:p>
      </dsp:txBody>
      <dsp:txXfrm>
        <a:off x="2132111" y="4806849"/>
        <a:ext cx="9266397" cy="1915360"/>
      </dsp:txXfrm>
    </dsp:sp>
    <dsp:sp modelId="{FE4E141D-E79B-4FBA-9E72-F672E0F469A8}">
      <dsp:nvSpPr>
        <dsp:cNvPr id="0" name=""/>
        <dsp:cNvSpPr/>
      </dsp:nvSpPr>
      <dsp:spPr>
        <a:xfrm>
          <a:off x="10421838" y="1542859"/>
          <a:ext cx="1322451" cy="1322451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10719389" y="1542859"/>
        <a:ext cx="727349" cy="995144"/>
      </dsp:txXfrm>
    </dsp:sp>
    <dsp:sp modelId="{E0DD07D2-BE20-4E93-9955-90803DC6B470}">
      <dsp:nvSpPr>
        <dsp:cNvPr id="0" name=""/>
        <dsp:cNvSpPr/>
      </dsp:nvSpPr>
      <dsp:spPr>
        <a:xfrm>
          <a:off x="11458099" y="3902925"/>
          <a:ext cx="1322451" cy="1322451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11755650" y="3902925"/>
        <a:ext cx="727349" cy="99514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1E6365-E943-434F-8FA8-7979E08C6471}">
      <dsp:nvSpPr>
        <dsp:cNvPr id="0" name=""/>
        <dsp:cNvSpPr/>
      </dsp:nvSpPr>
      <dsp:spPr>
        <a:xfrm>
          <a:off x="8131" y="1138777"/>
          <a:ext cx="2838913" cy="3406696"/>
        </a:xfrm>
        <a:prstGeom prst="roundRect">
          <a:avLst>
            <a:gd name="adj" fmla="val 5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6012" rIns="124460" bIns="0" numCol="1" spcCol="1270" anchor="t" anchorCtr="0">
          <a:noAutofit/>
        </a:bodyPr>
        <a:lstStyle/>
        <a:p>
          <a:pPr marL="0" lvl="0" indent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2800" kern="1200" noProof="0" dirty="0"/>
            <a:t>Comprender</a:t>
          </a:r>
        </a:p>
      </dsp:txBody>
      <dsp:txXfrm rot="16200000">
        <a:off x="-1104722" y="2251631"/>
        <a:ext cx="2793490" cy="567782"/>
      </dsp:txXfrm>
    </dsp:sp>
    <dsp:sp modelId="{BBE783C0-849D-4851-9BDA-5E4026A9FC8A}">
      <dsp:nvSpPr>
        <dsp:cNvPr id="0" name=""/>
        <dsp:cNvSpPr/>
      </dsp:nvSpPr>
      <dsp:spPr>
        <a:xfrm>
          <a:off x="575914" y="1138777"/>
          <a:ext cx="2114990" cy="3406696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9154" rIns="0" bIns="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2600" kern="1200" noProof="0" dirty="0"/>
            <a:t>Enfoque multidisciplinar.</a:t>
          </a:r>
        </a:p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2600" kern="1200" noProof="0" dirty="0"/>
            <a:t>Cómo empoderar al estudiante. </a:t>
          </a:r>
        </a:p>
      </dsp:txBody>
      <dsp:txXfrm>
        <a:off x="575914" y="1138777"/>
        <a:ext cx="2114990" cy="3406696"/>
      </dsp:txXfrm>
    </dsp:sp>
    <dsp:sp modelId="{A52FE2E3-7A42-45C0-A7E4-1BE0FE2312EC}">
      <dsp:nvSpPr>
        <dsp:cNvPr id="0" name=""/>
        <dsp:cNvSpPr/>
      </dsp:nvSpPr>
      <dsp:spPr>
        <a:xfrm>
          <a:off x="2946407" y="1138777"/>
          <a:ext cx="2838913" cy="3406696"/>
        </a:xfrm>
        <a:prstGeom prst="roundRect">
          <a:avLst>
            <a:gd name="adj" fmla="val 5000"/>
          </a:avLst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6012" rIns="124460" bIns="0" numCol="1" spcCol="1270" anchor="t" anchorCtr="0">
          <a:noAutofit/>
        </a:bodyPr>
        <a:lstStyle/>
        <a:p>
          <a:pPr marL="0" lvl="0" indent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2800" kern="1200" noProof="0" dirty="0"/>
            <a:t>Planificar</a:t>
          </a:r>
        </a:p>
      </dsp:txBody>
      <dsp:txXfrm rot="16200000">
        <a:off x="1833553" y="2251631"/>
        <a:ext cx="2793490" cy="567782"/>
      </dsp:txXfrm>
    </dsp:sp>
    <dsp:sp modelId="{CE0472CA-7FBC-4398-9AFB-00A699E870A2}">
      <dsp:nvSpPr>
        <dsp:cNvPr id="0" name=""/>
        <dsp:cNvSpPr/>
      </dsp:nvSpPr>
      <dsp:spPr>
        <a:xfrm rot="5400000">
          <a:off x="2710485" y="3843882"/>
          <a:ext cx="500232" cy="425837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0F09A8-1D0D-4819-9BDF-3CC72A1181EB}">
      <dsp:nvSpPr>
        <dsp:cNvPr id="0" name=""/>
        <dsp:cNvSpPr/>
      </dsp:nvSpPr>
      <dsp:spPr>
        <a:xfrm>
          <a:off x="3514189" y="1138777"/>
          <a:ext cx="2114990" cy="3406696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9154" rIns="0" bIns="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2600" kern="1200" noProof="0" dirty="0"/>
            <a:t>Ver espacio físico y mental</a:t>
          </a:r>
        </a:p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AR" sz="2600" kern="1200" noProof="0" dirty="0"/>
        </a:p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2600" kern="1200" noProof="0" dirty="0"/>
            <a:t> </a:t>
          </a:r>
        </a:p>
      </dsp:txBody>
      <dsp:txXfrm>
        <a:off x="3514189" y="1138777"/>
        <a:ext cx="2114990" cy="3406696"/>
      </dsp:txXfrm>
    </dsp:sp>
    <dsp:sp modelId="{CE3121E4-4254-4B0C-B650-82653F2B6D74}">
      <dsp:nvSpPr>
        <dsp:cNvPr id="0" name=""/>
        <dsp:cNvSpPr/>
      </dsp:nvSpPr>
      <dsp:spPr>
        <a:xfrm>
          <a:off x="5884682" y="1138777"/>
          <a:ext cx="2838913" cy="3406696"/>
        </a:xfrm>
        <a:prstGeom prst="roundRect">
          <a:avLst>
            <a:gd name="adj" fmla="val 500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6012" rIns="124460" bIns="0" numCol="1" spcCol="1270" anchor="t" anchorCtr="0">
          <a:noAutofit/>
        </a:bodyPr>
        <a:lstStyle/>
        <a:p>
          <a:pPr marL="0" lvl="0" indent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2800" kern="1200" noProof="0" dirty="0"/>
            <a:t>Reunir</a:t>
          </a:r>
        </a:p>
      </dsp:txBody>
      <dsp:txXfrm rot="16200000">
        <a:off x="4771828" y="2251631"/>
        <a:ext cx="2793490" cy="567782"/>
      </dsp:txXfrm>
    </dsp:sp>
    <dsp:sp modelId="{B2BD103D-1817-4FA7-B60D-AA3720CAF367}">
      <dsp:nvSpPr>
        <dsp:cNvPr id="0" name=""/>
        <dsp:cNvSpPr/>
      </dsp:nvSpPr>
      <dsp:spPr>
        <a:xfrm rot="5400000">
          <a:off x="5648761" y="3843882"/>
          <a:ext cx="500232" cy="425837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3311292"/>
              <a:satOff val="13270"/>
              <a:lumOff val="28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8DFE33-C946-45BC-A536-0FB4ECFEB7E1}">
      <dsp:nvSpPr>
        <dsp:cNvPr id="0" name=""/>
        <dsp:cNvSpPr/>
      </dsp:nvSpPr>
      <dsp:spPr>
        <a:xfrm>
          <a:off x="6452465" y="1138777"/>
          <a:ext cx="2114990" cy="3406696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9154" rIns="0" bIns="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2600" kern="1200" noProof="0" dirty="0"/>
            <a:t>Materiales físicos y digitales.</a:t>
          </a:r>
        </a:p>
      </dsp:txBody>
      <dsp:txXfrm>
        <a:off x="6452465" y="1138777"/>
        <a:ext cx="2114990" cy="3406696"/>
      </dsp:txXfrm>
    </dsp:sp>
    <dsp:sp modelId="{85652E59-612B-44C3-917A-339CD756817F}">
      <dsp:nvSpPr>
        <dsp:cNvPr id="0" name=""/>
        <dsp:cNvSpPr/>
      </dsp:nvSpPr>
      <dsp:spPr>
        <a:xfrm>
          <a:off x="8822958" y="1138777"/>
          <a:ext cx="2838913" cy="3406696"/>
        </a:xfrm>
        <a:prstGeom prst="roundRect">
          <a:avLst>
            <a:gd name="adj" fmla="val 5000"/>
          </a:avLst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0" tIns="96012" rIns="124460" bIns="0" numCol="1" spcCol="1270" anchor="t" anchorCtr="0">
          <a:noAutofit/>
        </a:bodyPr>
        <a:lstStyle/>
        <a:p>
          <a:pPr marL="0" lvl="0" indent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2800" kern="1200" noProof="0" dirty="0"/>
            <a:t>Participar</a:t>
          </a:r>
        </a:p>
      </dsp:txBody>
      <dsp:txXfrm rot="16200000">
        <a:off x="7710104" y="2251631"/>
        <a:ext cx="2793490" cy="567782"/>
      </dsp:txXfrm>
    </dsp:sp>
    <dsp:sp modelId="{E601935E-13A2-4F8F-A7F1-B8E498FF9818}">
      <dsp:nvSpPr>
        <dsp:cNvPr id="0" name=""/>
        <dsp:cNvSpPr/>
      </dsp:nvSpPr>
      <dsp:spPr>
        <a:xfrm rot="5400000">
          <a:off x="8587036" y="3843882"/>
          <a:ext cx="500232" cy="425837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6622584"/>
              <a:satOff val="26541"/>
              <a:lumOff val="575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86B438-5208-4F46-9B14-21595B53A314}">
      <dsp:nvSpPr>
        <dsp:cNvPr id="0" name=""/>
        <dsp:cNvSpPr/>
      </dsp:nvSpPr>
      <dsp:spPr>
        <a:xfrm>
          <a:off x="9390740" y="1138777"/>
          <a:ext cx="2114990" cy="3406696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9154" rIns="0" bIns="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2600" kern="1200" noProof="0" dirty="0"/>
            <a:t>Actividades e investigaciones STEAM.</a:t>
          </a:r>
        </a:p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2600" kern="1200" noProof="0" dirty="0"/>
            <a:t>Crear proyectos</a:t>
          </a:r>
        </a:p>
      </dsp:txBody>
      <dsp:txXfrm>
        <a:off x="9390740" y="1138777"/>
        <a:ext cx="2114990" cy="3406696"/>
      </dsp:txXfrm>
    </dsp:sp>
    <dsp:sp modelId="{8DD3B4AC-6EFA-41DA-B6B6-E4799351EA03}">
      <dsp:nvSpPr>
        <dsp:cNvPr id="0" name=""/>
        <dsp:cNvSpPr/>
      </dsp:nvSpPr>
      <dsp:spPr>
        <a:xfrm>
          <a:off x="11761233" y="1138777"/>
          <a:ext cx="2838913" cy="3406696"/>
        </a:xfrm>
        <a:prstGeom prst="roundRect">
          <a:avLst>
            <a:gd name="adj" fmla="val 5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6012" rIns="124460" bIns="0" numCol="1" spcCol="1270" anchor="t" anchorCtr="0">
          <a:noAutofit/>
        </a:bodyPr>
        <a:lstStyle/>
        <a:p>
          <a:pPr marL="0" lvl="0" indent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2800" kern="1200" noProof="0" dirty="0"/>
            <a:t>Evaluar y Celebrar</a:t>
          </a:r>
        </a:p>
      </dsp:txBody>
      <dsp:txXfrm rot="16200000">
        <a:off x="10648379" y="2251631"/>
        <a:ext cx="2793490" cy="567782"/>
      </dsp:txXfrm>
    </dsp:sp>
    <dsp:sp modelId="{C71A1A59-77E2-4E2B-BD69-492081A6A071}">
      <dsp:nvSpPr>
        <dsp:cNvPr id="0" name=""/>
        <dsp:cNvSpPr/>
      </dsp:nvSpPr>
      <dsp:spPr>
        <a:xfrm rot="5400000">
          <a:off x="11525312" y="3843882"/>
          <a:ext cx="500232" cy="425837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DDC359-25BB-4158-97E1-0ACC89344C06}">
      <dsp:nvSpPr>
        <dsp:cNvPr id="0" name=""/>
        <dsp:cNvSpPr/>
      </dsp:nvSpPr>
      <dsp:spPr>
        <a:xfrm>
          <a:off x="12329016" y="1138777"/>
          <a:ext cx="2114990" cy="3406696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9154" rIns="0" bIns="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2600" kern="1200" noProof="0" dirty="0"/>
            <a:t>Evaluar el proceso</a:t>
          </a:r>
        </a:p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2600" kern="1200" noProof="0" dirty="0"/>
            <a:t>Metacognición</a:t>
          </a:r>
        </a:p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2600" kern="1200" noProof="0" dirty="0"/>
            <a:t> Celebrar el producto. </a:t>
          </a:r>
        </a:p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AR" sz="2600" kern="1200" noProof="0" dirty="0"/>
        </a:p>
      </dsp:txBody>
      <dsp:txXfrm>
        <a:off x="12329016" y="1138777"/>
        <a:ext cx="2114990" cy="34066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jpl.nasa.gov/edu/teach/activity/transpiration-demo/" TargetMode="External"/><Relationship Id="rId3" Type="http://schemas.openxmlformats.org/officeDocument/2006/relationships/image" Target="../media/image10.png"/><Relationship Id="rId7" Type="http://schemas.openxmlformats.org/officeDocument/2006/relationships/image" Target="../media/image1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hyperlink" Target="https://spaceplace.nasa.gov/eclipse-snap/sp/" TargetMode="External"/><Relationship Id="rId10" Type="http://schemas.openxmlformats.org/officeDocument/2006/relationships/image" Target="../media/image20.png"/><Relationship Id="rId4" Type="http://schemas.openxmlformats.org/officeDocument/2006/relationships/hyperlink" Target="https://spaceplace.nasa.gov/sp/" TargetMode="External"/><Relationship Id="rId9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10.png"/><Relationship Id="rId7" Type="http://schemas.openxmlformats.org/officeDocument/2006/relationships/diagramLayout" Target="../diagrams/layou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1.xml"/><Relationship Id="rId11" Type="http://schemas.openxmlformats.org/officeDocument/2006/relationships/image" Target="../media/image13.png"/><Relationship Id="rId5" Type="http://schemas.openxmlformats.org/officeDocument/2006/relationships/image" Target="../media/image12.svg"/><Relationship Id="rId10" Type="http://schemas.microsoft.com/office/2007/relationships/diagramDrawing" Target="../diagrams/drawing1.xml"/><Relationship Id="rId4" Type="http://schemas.openxmlformats.org/officeDocument/2006/relationships/image" Target="../media/image11.png"/><Relationship Id="rId9" Type="http://schemas.openxmlformats.org/officeDocument/2006/relationships/diagramColors" Target="../diagrams/colors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microsoft.com/office/2007/relationships/diagramDrawing" Target="../diagrams/drawing2.xml"/><Relationship Id="rId3" Type="http://schemas.openxmlformats.org/officeDocument/2006/relationships/image" Target="../media/image10.png"/><Relationship Id="rId7" Type="http://schemas.openxmlformats.org/officeDocument/2006/relationships/image" Target="../media/image15.png"/><Relationship Id="rId12" Type="http://schemas.openxmlformats.org/officeDocument/2006/relationships/diagramColors" Target="../diagrams/colors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diagramQuickStyle" Target="../diagrams/quickStyle2.xml"/><Relationship Id="rId5" Type="http://schemas.openxmlformats.org/officeDocument/2006/relationships/image" Target="../media/image12.svg"/><Relationship Id="rId10" Type="http://schemas.openxmlformats.org/officeDocument/2006/relationships/diagramLayout" Target="../diagrams/layout2.xml"/><Relationship Id="rId4" Type="http://schemas.openxmlformats.org/officeDocument/2006/relationships/image" Target="../media/image11.png"/><Relationship Id="rId9" Type="http://schemas.openxmlformats.org/officeDocument/2006/relationships/diagramData" Target="../diagrams/data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948875" y="1419703"/>
            <a:ext cx="13991184" cy="3638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568"/>
              </a:lnSpc>
            </a:pPr>
            <a:r>
              <a:rPr lang="es-ES" sz="7973" dirty="0">
                <a:solidFill>
                  <a:srgbClr val="3E3E3E"/>
                </a:solidFill>
                <a:latin typeface="Montserrat Bold"/>
              </a:rPr>
              <a:t>De la Naturaleza al Código</a:t>
            </a:r>
          </a:p>
          <a:p>
            <a:pPr algn="ctr">
              <a:lnSpc>
                <a:spcPts val="9568"/>
              </a:lnSpc>
            </a:pPr>
            <a:r>
              <a:rPr lang="es-ES" sz="7973" dirty="0">
                <a:solidFill>
                  <a:srgbClr val="3E3E3E"/>
                </a:solidFill>
                <a:latin typeface="Montserrat Bold"/>
              </a:rPr>
              <a:t>Nivel Primario</a:t>
            </a:r>
            <a:endParaRPr lang="es-AR" sz="7973" dirty="0">
              <a:solidFill>
                <a:srgbClr val="3E3E3E"/>
              </a:solidFill>
              <a:latin typeface="Montserrat Bold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4706143" y="5739456"/>
            <a:ext cx="8875713" cy="13129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36"/>
              </a:lnSpc>
            </a:pPr>
            <a:r>
              <a:rPr lang="es-AR" sz="4939" dirty="0">
                <a:solidFill>
                  <a:srgbClr val="3E3E3E"/>
                </a:solidFill>
                <a:latin typeface="Montserrat Semi-Bold"/>
              </a:rPr>
              <a:t>Subsecretaria de Contenidos Audiovisuales 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8077200" y="7453012"/>
            <a:ext cx="1734534" cy="790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20"/>
              </a:lnSpc>
            </a:pPr>
            <a:r>
              <a:rPr lang="en-US" sz="4939" b="1" dirty="0">
                <a:solidFill>
                  <a:srgbClr val="3E3E3E"/>
                </a:solidFill>
                <a:latin typeface="Montserrat"/>
              </a:rPr>
              <a:t>2024</a:t>
            </a:r>
          </a:p>
        </p:txBody>
      </p:sp>
      <p:sp>
        <p:nvSpPr>
          <p:cNvPr id="5" name="AutoShape 5"/>
          <p:cNvSpPr/>
          <p:nvPr/>
        </p:nvSpPr>
        <p:spPr>
          <a:xfrm>
            <a:off x="133723" y="9705287"/>
            <a:ext cx="17968313" cy="424250"/>
          </a:xfrm>
          <a:prstGeom prst="rect">
            <a:avLst/>
          </a:prstGeom>
          <a:solidFill>
            <a:srgbClr val="A1E045"/>
          </a:solidFill>
        </p:spPr>
        <p:txBody>
          <a:bodyPr/>
          <a:lstStyle/>
          <a:p>
            <a:endParaRPr lang="es-AR"/>
          </a:p>
        </p:txBody>
      </p:sp>
      <p:sp>
        <p:nvSpPr>
          <p:cNvPr id="6" name="Freeform 6"/>
          <p:cNvSpPr/>
          <p:nvPr/>
        </p:nvSpPr>
        <p:spPr>
          <a:xfrm>
            <a:off x="4612742" y="8331522"/>
            <a:ext cx="9010277" cy="926778"/>
          </a:xfrm>
          <a:custGeom>
            <a:avLst/>
            <a:gdLst/>
            <a:ahLst/>
            <a:cxnLst/>
            <a:rect l="l" t="t" r="r" b="b"/>
            <a:pathLst>
              <a:path w="9010277" h="926778">
                <a:moveTo>
                  <a:pt x="0" y="0"/>
                </a:moveTo>
                <a:lnTo>
                  <a:pt x="9010276" y="0"/>
                </a:lnTo>
                <a:lnTo>
                  <a:pt x="9010276" y="926778"/>
                </a:lnTo>
                <a:lnTo>
                  <a:pt x="0" y="92677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18114"/>
            </a:stretch>
          </a:blipFill>
        </p:spPr>
        <p:txBody>
          <a:bodyPr/>
          <a:lstStyle/>
          <a:p>
            <a:endParaRPr lang="es-AR"/>
          </a:p>
        </p:txBody>
      </p:sp>
      <p:sp>
        <p:nvSpPr>
          <p:cNvPr id="7" name="TextBox 7"/>
          <p:cNvSpPr txBox="1"/>
          <p:nvPr/>
        </p:nvSpPr>
        <p:spPr>
          <a:xfrm>
            <a:off x="0" y="185067"/>
            <a:ext cx="18288000" cy="4875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83"/>
              </a:lnSpc>
            </a:pPr>
            <a:r>
              <a:rPr lang="en-US" sz="4354" spc="326">
                <a:solidFill>
                  <a:srgbClr val="94DD26">
                    <a:alpha val="49804"/>
                  </a:srgbClr>
                </a:solidFill>
                <a:latin typeface="Montserrat Semi-Bold Italics"/>
              </a:rPr>
              <a:t>PASIÓN INNOVACIÓN EQUIPO LIDERAZGO MOTIVACIÓN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0" y="844055"/>
            <a:ext cx="18288000" cy="4875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83"/>
              </a:lnSpc>
            </a:pPr>
            <a:r>
              <a:rPr lang="en-US" sz="4354" spc="326">
                <a:solidFill>
                  <a:srgbClr val="94DD26">
                    <a:alpha val="24706"/>
                  </a:srgbClr>
                </a:solidFill>
                <a:latin typeface="Montserrat Semi-Bold Italics"/>
              </a:rPr>
              <a:t>PASIÓN INNOVACIÓN EQUIPO LIDERAZGO MOTIVACIÓN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51224" y="3054521"/>
            <a:ext cx="4417414" cy="6845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7968313" cy="10287000"/>
          </a:xfrm>
          <a:prstGeom prst="rect">
            <a:avLst/>
          </a:prstGeom>
          <a:solidFill>
            <a:srgbClr val="47BFED"/>
          </a:solidFill>
        </p:spPr>
        <p:txBody>
          <a:bodyPr/>
          <a:lstStyle/>
          <a:p>
            <a:endParaRPr lang="es-AR"/>
          </a:p>
        </p:txBody>
      </p:sp>
      <p:grpSp>
        <p:nvGrpSpPr>
          <p:cNvPr id="3" name="Group 3"/>
          <p:cNvGrpSpPr/>
          <p:nvPr/>
        </p:nvGrpSpPr>
        <p:grpSpPr>
          <a:xfrm>
            <a:off x="7076331" y="0"/>
            <a:ext cx="11211669" cy="10287000"/>
            <a:chOff x="0" y="0"/>
            <a:chExt cx="14948892" cy="13716000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0"/>
              <a:ext cx="14429795" cy="13716000"/>
              <a:chOff x="0" y="0"/>
              <a:chExt cx="812800" cy="772593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812800" cy="772593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2593">
                    <a:moveTo>
                      <a:pt x="406400" y="0"/>
                    </a:moveTo>
                    <a:lnTo>
                      <a:pt x="812800" y="772593"/>
                    </a:lnTo>
                    <a:lnTo>
                      <a:pt x="0" y="772593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94DD26"/>
              </a:solidFill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6" name="TextBox 6"/>
              <p:cNvSpPr txBox="1"/>
              <p:nvPr/>
            </p:nvSpPr>
            <p:spPr>
              <a:xfrm>
                <a:off x="127000" y="311079"/>
                <a:ext cx="558800" cy="40632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273"/>
                  </a:lnSpc>
                </a:pPr>
                <a:endParaRPr/>
              </a:p>
            </p:txBody>
          </p:sp>
        </p:grpSp>
        <p:grpSp>
          <p:nvGrpSpPr>
            <p:cNvPr id="7" name="Group 7"/>
            <p:cNvGrpSpPr/>
            <p:nvPr/>
          </p:nvGrpSpPr>
          <p:grpSpPr>
            <a:xfrm>
              <a:off x="7214898" y="0"/>
              <a:ext cx="7733994" cy="13716000"/>
              <a:chOff x="0" y="0"/>
              <a:chExt cx="1527703" cy="2709333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1527703" cy="2709333"/>
              </a:xfrm>
              <a:custGeom>
                <a:avLst/>
                <a:gdLst/>
                <a:ahLst/>
                <a:cxnLst/>
                <a:rect l="l" t="t" r="r" b="b"/>
                <a:pathLst>
                  <a:path w="1527703" h="2709333">
                    <a:moveTo>
                      <a:pt x="0" y="0"/>
                    </a:moveTo>
                    <a:lnTo>
                      <a:pt x="1527703" y="0"/>
                    </a:lnTo>
                    <a:lnTo>
                      <a:pt x="1527703" y="2709333"/>
                    </a:lnTo>
                    <a:lnTo>
                      <a:pt x="0" y="2709333"/>
                    </a:lnTo>
                    <a:close/>
                  </a:path>
                </a:pathLst>
              </a:custGeom>
              <a:solidFill>
                <a:srgbClr val="94DD26"/>
              </a:solidFill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0" y="-47625"/>
                <a:ext cx="1527703" cy="275695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273"/>
                  </a:lnSpc>
                </a:pPr>
                <a:endParaRPr/>
              </a:p>
            </p:txBody>
          </p:sp>
        </p:grpSp>
      </p:grpSp>
      <p:sp>
        <p:nvSpPr>
          <p:cNvPr id="10" name="Freeform 10"/>
          <p:cNvSpPr/>
          <p:nvPr/>
        </p:nvSpPr>
        <p:spPr>
          <a:xfrm>
            <a:off x="453224" y="8753637"/>
            <a:ext cx="623531" cy="684382"/>
          </a:xfrm>
          <a:custGeom>
            <a:avLst/>
            <a:gdLst/>
            <a:ahLst/>
            <a:cxnLst/>
            <a:rect l="l" t="t" r="r" b="b"/>
            <a:pathLst>
              <a:path w="623531" h="684382">
                <a:moveTo>
                  <a:pt x="0" y="0"/>
                </a:moveTo>
                <a:lnTo>
                  <a:pt x="623532" y="0"/>
                </a:lnTo>
                <a:lnTo>
                  <a:pt x="623532" y="684382"/>
                </a:lnTo>
                <a:lnTo>
                  <a:pt x="0" y="68438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1160391"/>
            </a:stretch>
          </a:blipFill>
        </p:spPr>
        <p:txBody>
          <a:bodyPr/>
          <a:lstStyle/>
          <a:p>
            <a:endParaRPr lang="es-AR"/>
          </a:p>
        </p:txBody>
      </p:sp>
      <p:sp>
        <p:nvSpPr>
          <p:cNvPr id="11" name="Freeform 11"/>
          <p:cNvSpPr/>
          <p:nvPr/>
        </p:nvSpPr>
        <p:spPr>
          <a:xfrm>
            <a:off x="1096725" y="8753637"/>
            <a:ext cx="5985176" cy="683187"/>
          </a:xfrm>
          <a:custGeom>
            <a:avLst/>
            <a:gdLst/>
            <a:ahLst/>
            <a:cxnLst/>
            <a:rect l="l" t="t" r="r" b="b"/>
            <a:pathLst>
              <a:path w="5985176" h="683187">
                <a:moveTo>
                  <a:pt x="0" y="0"/>
                </a:moveTo>
                <a:lnTo>
                  <a:pt x="5985175" y="0"/>
                </a:lnTo>
                <a:lnTo>
                  <a:pt x="5985175" y="683187"/>
                </a:lnTo>
                <a:lnTo>
                  <a:pt x="0" y="68318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0751" r="-20555" b="-174"/>
            </a:stretch>
          </a:blipFill>
        </p:spPr>
        <p:txBody>
          <a:bodyPr/>
          <a:lstStyle/>
          <a:p>
            <a:endParaRPr lang="es-AR"/>
          </a:p>
        </p:txBody>
      </p:sp>
      <p:grpSp>
        <p:nvGrpSpPr>
          <p:cNvPr id="15" name="Group 15"/>
          <p:cNvGrpSpPr/>
          <p:nvPr/>
        </p:nvGrpSpPr>
        <p:grpSpPr>
          <a:xfrm>
            <a:off x="12051699" y="6269483"/>
            <a:ext cx="4155987" cy="1155236"/>
            <a:chOff x="-1587835" y="-2399405"/>
            <a:chExt cx="1767374" cy="491275"/>
          </a:xfrm>
        </p:grpSpPr>
        <p:sp>
          <p:nvSpPr>
            <p:cNvPr id="16" name="Freeform 16">
              <a:hlinkClick r:id="rId4"/>
            </p:cNvPr>
            <p:cNvSpPr/>
            <p:nvPr/>
          </p:nvSpPr>
          <p:spPr>
            <a:xfrm>
              <a:off x="-1587835" y="-2370830"/>
              <a:ext cx="1761656" cy="434125"/>
            </a:xfrm>
            <a:custGeom>
              <a:avLst/>
              <a:gdLst/>
              <a:ahLst/>
              <a:cxnLst/>
              <a:rect l="l" t="t" r="r" b="b"/>
              <a:pathLst>
                <a:path w="1761656" h="434125">
                  <a:moveTo>
                    <a:pt x="186888" y="0"/>
                  </a:moveTo>
                  <a:lnTo>
                    <a:pt x="1574768" y="0"/>
                  </a:lnTo>
                  <a:cubicBezTo>
                    <a:pt x="1624334" y="0"/>
                    <a:pt x="1671870" y="19690"/>
                    <a:pt x="1706918" y="54738"/>
                  </a:cubicBezTo>
                  <a:cubicBezTo>
                    <a:pt x="1741967" y="89787"/>
                    <a:pt x="1761656" y="137322"/>
                    <a:pt x="1761656" y="186888"/>
                  </a:cubicBezTo>
                  <a:lnTo>
                    <a:pt x="1761656" y="247237"/>
                  </a:lnTo>
                  <a:cubicBezTo>
                    <a:pt x="1761656" y="350452"/>
                    <a:pt x="1677984" y="434125"/>
                    <a:pt x="1574768" y="434125"/>
                  </a:cubicBezTo>
                  <a:lnTo>
                    <a:pt x="186888" y="434125"/>
                  </a:lnTo>
                  <a:cubicBezTo>
                    <a:pt x="137322" y="434125"/>
                    <a:pt x="89787" y="414435"/>
                    <a:pt x="54738" y="379387"/>
                  </a:cubicBezTo>
                  <a:cubicBezTo>
                    <a:pt x="19690" y="344339"/>
                    <a:pt x="0" y="296803"/>
                    <a:pt x="0" y="247237"/>
                  </a:cubicBezTo>
                  <a:lnTo>
                    <a:pt x="0" y="186888"/>
                  </a:lnTo>
                  <a:cubicBezTo>
                    <a:pt x="0" y="83673"/>
                    <a:pt x="83673" y="0"/>
                    <a:pt x="186888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AR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-1582117" y="-2399405"/>
              <a:ext cx="1761656" cy="491275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algn="ctr">
                <a:lnSpc>
                  <a:spcPts val="4480"/>
                </a:lnSpc>
              </a:pPr>
              <a:r>
                <a:rPr lang="en-US" sz="3200" dirty="0">
                  <a:solidFill>
                    <a:srgbClr val="424141"/>
                  </a:solidFill>
                  <a:latin typeface="Montserrat Bold"/>
                  <a:hlinkClick r:id="rId5"/>
                </a:rPr>
                <a:t>NASA Kids</a:t>
              </a:r>
              <a:endParaRPr lang="en-US" sz="3200" dirty="0">
                <a:solidFill>
                  <a:srgbClr val="424141"/>
                </a:solidFill>
                <a:latin typeface="Montserrat Bold"/>
              </a:endParaRPr>
            </a:p>
          </p:txBody>
        </p:sp>
      </p:grpSp>
      <p:sp>
        <p:nvSpPr>
          <p:cNvPr id="20" name="Freeform 20"/>
          <p:cNvSpPr/>
          <p:nvPr/>
        </p:nvSpPr>
        <p:spPr>
          <a:xfrm>
            <a:off x="737389" y="3446421"/>
            <a:ext cx="1023547" cy="2893420"/>
          </a:xfrm>
          <a:custGeom>
            <a:avLst/>
            <a:gdLst/>
            <a:ahLst/>
            <a:cxnLst/>
            <a:rect l="l" t="t" r="r" b="b"/>
            <a:pathLst>
              <a:path w="1023547" h="2893420">
                <a:moveTo>
                  <a:pt x="0" y="0"/>
                </a:moveTo>
                <a:lnTo>
                  <a:pt x="1023548" y="0"/>
                </a:lnTo>
                <a:lnTo>
                  <a:pt x="1023548" y="2893421"/>
                </a:lnTo>
                <a:lnTo>
                  <a:pt x="0" y="289342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AR"/>
          </a:p>
        </p:txBody>
      </p:sp>
      <p:pic>
        <p:nvPicPr>
          <p:cNvPr id="22" name="Imagen 21">
            <a:hlinkClick r:id="rId8"/>
            <a:extLst>
              <a:ext uri="{FF2B5EF4-FFF2-40B4-BE49-F238E27FC236}">
                <a16:creationId xmlns:a16="http://schemas.microsoft.com/office/drawing/2014/main" id="{9E01D252-4D43-98AD-BEE9-DFAC28A393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3751" y="603434"/>
            <a:ext cx="5425695" cy="1307732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29572EDD-79EA-0817-8E52-A4D3ABBB242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05000" y="2552700"/>
            <a:ext cx="9830429" cy="5913353"/>
          </a:xfrm>
          <a:prstGeom prst="rect">
            <a:avLst/>
          </a:prstGeom>
        </p:spPr>
      </p:pic>
      <p:sp>
        <p:nvSpPr>
          <p:cNvPr id="12" name="11 CuadroTexto"/>
          <p:cNvSpPr txBox="1"/>
          <p:nvPr/>
        </p:nvSpPr>
        <p:spPr>
          <a:xfrm>
            <a:off x="6172200" y="603434"/>
            <a:ext cx="88763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s-ES" sz="3600" b="1" dirty="0">
                <a:solidFill>
                  <a:schemeClr val="bg1"/>
                </a:solidFill>
              </a:rPr>
              <a:t>¡Es mediodía! ¿Por qué está oscureciendo?</a:t>
            </a:r>
          </a:p>
          <a:p>
            <a:endParaRPr lang="es-AR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7968313" cy="10287000"/>
          </a:xfrm>
          <a:prstGeom prst="rect">
            <a:avLst/>
          </a:prstGeom>
          <a:solidFill>
            <a:srgbClr val="47BFED"/>
          </a:solidFill>
        </p:spPr>
        <p:txBody>
          <a:bodyPr/>
          <a:lstStyle/>
          <a:p>
            <a:endParaRPr lang="es-AR"/>
          </a:p>
        </p:txBody>
      </p:sp>
      <p:grpSp>
        <p:nvGrpSpPr>
          <p:cNvPr id="3" name="Group 3"/>
          <p:cNvGrpSpPr/>
          <p:nvPr/>
        </p:nvGrpSpPr>
        <p:grpSpPr>
          <a:xfrm>
            <a:off x="7076331" y="0"/>
            <a:ext cx="11211669" cy="10287000"/>
            <a:chOff x="0" y="0"/>
            <a:chExt cx="14948892" cy="13716000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0"/>
              <a:ext cx="14429795" cy="13716000"/>
              <a:chOff x="0" y="0"/>
              <a:chExt cx="812800" cy="772593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812800" cy="772593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2593">
                    <a:moveTo>
                      <a:pt x="406400" y="0"/>
                    </a:moveTo>
                    <a:lnTo>
                      <a:pt x="812800" y="772593"/>
                    </a:lnTo>
                    <a:lnTo>
                      <a:pt x="0" y="772593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94DD26"/>
              </a:solidFill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6" name="TextBox 6"/>
              <p:cNvSpPr txBox="1"/>
              <p:nvPr/>
            </p:nvSpPr>
            <p:spPr>
              <a:xfrm>
                <a:off x="127000" y="311079"/>
                <a:ext cx="558800" cy="40632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273"/>
                  </a:lnSpc>
                </a:pPr>
                <a:endParaRPr/>
              </a:p>
            </p:txBody>
          </p:sp>
        </p:grpSp>
        <p:grpSp>
          <p:nvGrpSpPr>
            <p:cNvPr id="7" name="Group 7"/>
            <p:cNvGrpSpPr/>
            <p:nvPr/>
          </p:nvGrpSpPr>
          <p:grpSpPr>
            <a:xfrm>
              <a:off x="7214898" y="0"/>
              <a:ext cx="7733994" cy="13716000"/>
              <a:chOff x="0" y="0"/>
              <a:chExt cx="1527703" cy="2709333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1527703" cy="2709333"/>
              </a:xfrm>
              <a:custGeom>
                <a:avLst/>
                <a:gdLst/>
                <a:ahLst/>
                <a:cxnLst/>
                <a:rect l="l" t="t" r="r" b="b"/>
                <a:pathLst>
                  <a:path w="1527703" h="2709333">
                    <a:moveTo>
                      <a:pt x="0" y="0"/>
                    </a:moveTo>
                    <a:lnTo>
                      <a:pt x="1527703" y="0"/>
                    </a:lnTo>
                    <a:lnTo>
                      <a:pt x="1527703" y="2709333"/>
                    </a:lnTo>
                    <a:lnTo>
                      <a:pt x="0" y="2709333"/>
                    </a:lnTo>
                    <a:close/>
                  </a:path>
                </a:pathLst>
              </a:custGeom>
              <a:solidFill>
                <a:srgbClr val="94DD26"/>
              </a:solidFill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0" y="-47625"/>
                <a:ext cx="1527703" cy="275695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273"/>
                  </a:lnSpc>
                </a:pPr>
                <a:endParaRPr/>
              </a:p>
            </p:txBody>
          </p:sp>
        </p:grpSp>
      </p:grpSp>
      <p:sp>
        <p:nvSpPr>
          <p:cNvPr id="10" name="Freeform 10"/>
          <p:cNvSpPr/>
          <p:nvPr/>
        </p:nvSpPr>
        <p:spPr>
          <a:xfrm>
            <a:off x="453224" y="8753637"/>
            <a:ext cx="623531" cy="684382"/>
          </a:xfrm>
          <a:custGeom>
            <a:avLst/>
            <a:gdLst/>
            <a:ahLst/>
            <a:cxnLst/>
            <a:rect l="l" t="t" r="r" b="b"/>
            <a:pathLst>
              <a:path w="623531" h="684382">
                <a:moveTo>
                  <a:pt x="0" y="0"/>
                </a:moveTo>
                <a:lnTo>
                  <a:pt x="623532" y="0"/>
                </a:lnTo>
                <a:lnTo>
                  <a:pt x="623532" y="684382"/>
                </a:lnTo>
                <a:lnTo>
                  <a:pt x="0" y="68438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1160391"/>
            </a:stretch>
          </a:blipFill>
        </p:spPr>
        <p:txBody>
          <a:bodyPr/>
          <a:lstStyle/>
          <a:p>
            <a:endParaRPr lang="es-AR"/>
          </a:p>
        </p:txBody>
      </p:sp>
      <p:sp>
        <p:nvSpPr>
          <p:cNvPr id="11" name="Freeform 11"/>
          <p:cNvSpPr/>
          <p:nvPr/>
        </p:nvSpPr>
        <p:spPr>
          <a:xfrm>
            <a:off x="1096725" y="8753637"/>
            <a:ext cx="5985176" cy="683187"/>
          </a:xfrm>
          <a:custGeom>
            <a:avLst/>
            <a:gdLst/>
            <a:ahLst/>
            <a:cxnLst/>
            <a:rect l="l" t="t" r="r" b="b"/>
            <a:pathLst>
              <a:path w="5985176" h="683187">
                <a:moveTo>
                  <a:pt x="0" y="0"/>
                </a:moveTo>
                <a:lnTo>
                  <a:pt x="5985175" y="0"/>
                </a:lnTo>
                <a:lnTo>
                  <a:pt x="5985175" y="683187"/>
                </a:lnTo>
                <a:lnTo>
                  <a:pt x="0" y="68318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0751" r="-20555" b="-174"/>
            </a:stretch>
          </a:blipFill>
        </p:spPr>
        <p:txBody>
          <a:bodyPr/>
          <a:lstStyle/>
          <a:p>
            <a:endParaRPr lang="es-AR"/>
          </a:p>
        </p:txBody>
      </p:sp>
      <p:grpSp>
        <p:nvGrpSpPr>
          <p:cNvPr id="15" name="Group 15"/>
          <p:cNvGrpSpPr/>
          <p:nvPr/>
        </p:nvGrpSpPr>
        <p:grpSpPr>
          <a:xfrm>
            <a:off x="6696051" y="1181100"/>
            <a:ext cx="4142541" cy="1155235"/>
            <a:chOff x="0" y="-57150"/>
            <a:chExt cx="1761656" cy="491275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761656" cy="434125"/>
            </a:xfrm>
            <a:custGeom>
              <a:avLst/>
              <a:gdLst/>
              <a:ahLst/>
              <a:cxnLst/>
              <a:rect l="l" t="t" r="r" b="b"/>
              <a:pathLst>
                <a:path w="1761656" h="434125">
                  <a:moveTo>
                    <a:pt x="186888" y="0"/>
                  </a:moveTo>
                  <a:lnTo>
                    <a:pt x="1574768" y="0"/>
                  </a:lnTo>
                  <a:cubicBezTo>
                    <a:pt x="1624334" y="0"/>
                    <a:pt x="1671870" y="19690"/>
                    <a:pt x="1706918" y="54738"/>
                  </a:cubicBezTo>
                  <a:cubicBezTo>
                    <a:pt x="1741967" y="89787"/>
                    <a:pt x="1761656" y="137322"/>
                    <a:pt x="1761656" y="186888"/>
                  </a:cubicBezTo>
                  <a:lnTo>
                    <a:pt x="1761656" y="247237"/>
                  </a:lnTo>
                  <a:cubicBezTo>
                    <a:pt x="1761656" y="350452"/>
                    <a:pt x="1677984" y="434125"/>
                    <a:pt x="1574768" y="434125"/>
                  </a:cubicBezTo>
                  <a:lnTo>
                    <a:pt x="186888" y="434125"/>
                  </a:lnTo>
                  <a:cubicBezTo>
                    <a:pt x="137322" y="434125"/>
                    <a:pt x="89787" y="414435"/>
                    <a:pt x="54738" y="379387"/>
                  </a:cubicBezTo>
                  <a:cubicBezTo>
                    <a:pt x="19690" y="344339"/>
                    <a:pt x="0" y="296803"/>
                    <a:pt x="0" y="247237"/>
                  </a:cubicBezTo>
                  <a:lnTo>
                    <a:pt x="0" y="186888"/>
                  </a:lnTo>
                  <a:cubicBezTo>
                    <a:pt x="0" y="83673"/>
                    <a:pt x="83673" y="0"/>
                    <a:pt x="186888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AR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57150"/>
              <a:ext cx="1761656" cy="491275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algn="ctr">
                <a:lnSpc>
                  <a:spcPts val="4480"/>
                </a:lnSpc>
              </a:pPr>
              <a:r>
                <a:rPr lang="en-US" sz="3200" dirty="0">
                  <a:solidFill>
                    <a:srgbClr val="424141"/>
                  </a:solidFill>
                  <a:latin typeface="Montserrat Bold"/>
                </a:rPr>
                <a:t>Chicos.net</a:t>
              </a:r>
            </a:p>
          </p:txBody>
        </p:sp>
      </p:grpSp>
      <p:sp>
        <p:nvSpPr>
          <p:cNvPr id="20" name="Freeform 20"/>
          <p:cNvSpPr/>
          <p:nvPr/>
        </p:nvSpPr>
        <p:spPr>
          <a:xfrm>
            <a:off x="737389" y="3446421"/>
            <a:ext cx="1023547" cy="2893420"/>
          </a:xfrm>
          <a:custGeom>
            <a:avLst/>
            <a:gdLst/>
            <a:ahLst/>
            <a:cxnLst/>
            <a:rect l="l" t="t" r="r" b="b"/>
            <a:pathLst>
              <a:path w="1023547" h="2893420">
                <a:moveTo>
                  <a:pt x="0" y="0"/>
                </a:moveTo>
                <a:lnTo>
                  <a:pt x="1023548" y="0"/>
                </a:lnTo>
                <a:lnTo>
                  <a:pt x="1023548" y="2893421"/>
                </a:lnTo>
                <a:lnTo>
                  <a:pt x="0" y="289342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A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1375" y="2750145"/>
            <a:ext cx="8831891" cy="4976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11 CuadroTexto"/>
          <p:cNvSpPr txBox="1"/>
          <p:nvPr/>
        </p:nvSpPr>
        <p:spPr>
          <a:xfrm>
            <a:off x="706013" y="7726707"/>
            <a:ext cx="169410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600" dirty="0"/>
              <a:t>https://www.chicos.net/investigacion/que-sabemos-hoy-sobre-inteligencia-artificial</a:t>
            </a:r>
          </a:p>
        </p:txBody>
      </p:sp>
    </p:spTree>
    <p:extLst>
      <p:ext uri="{BB962C8B-B14F-4D97-AF65-F5344CB8AC3E}">
        <p14:creationId xmlns:p14="http://schemas.microsoft.com/office/powerpoint/2010/main" val="19826504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5980434" y="4268578"/>
            <a:ext cx="1274094" cy="0"/>
          </a:xfrm>
          <a:prstGeom prst="line">
            <a:avLst/>
          </a:prstGeom>
          <a:ln w="57150" cap="flat">
            <a:solidFill>
              <a:srgbClr val="FF5757"/>
            </a:solidFill>
            <a:prstDash val="solid"/>
            <a:headEnd type="oval" w="lg" len="lg"/>
            <a:tailEnd type="triangle" w="lg" len="med"/>
          </a:ln>
        </p:spPr>
        <p:txBody>
          <a:bodyPr/>
          <a:lstStyle/>
          <a:p>
            <a:endParaRPr lang="es-AR"/>
          </a:p>
        </p:txBody>
      </p:sp>
      <p:sp>
        <p:nvSpPr>
          <p:cNvPr id="3" name="AutoShape 3"/>
          <p:cNvSpPr/>
          <p:nvPr/>
        </p:nvSpPr>
        <p:spPr>
          <a:xfrm>
            <a:off x="13117314" y="4268578"/>
            <a:ext cx="1428619" cy="0"/>
          </a:xfrm>
          <a:prstGeom prst="line">
            <a:avLst/>
          </a:prstGeom>
          <a:ln w="57150" cap="flat">
            <a:solidFill>
              <a:srgbClr val="FF914D"/>
            </a:solidFill>
            <a:prstDash val="solid"/>
            <a:headEnd type="oval" w="lg" len="lg"/>
            <a:tailEnd type="triangle" w="lg" len="med"/>
          </a:ln>
        </p:spPr>
        <p:txBody>
          <a:bodyPr/>
          <a:lstStyle/>
          <a:p>
            <a:endParaRPr lang="es-AR"/>
          </a:p>
        </p:txBody>
      </p:sp>
      <p:sp>
        <p:nvSpPr>
          <p:cNvPr id="4" name="AutoShape 4"/>
          <p:cNvSpPr/>
          <p:nvPr/>
        </p:nvSpPr>
        <p:spPr>
          <a:xfrm flipH="1" flipV="1">
            <a:off x="12004328" y="5026477"/>
            <a:ext cx="669576" cy="914132"/>
          </a:xfrm>
          <a:prstGeom prst="line">
            <a:avLst/>
          </a:prstGeom>
          <a:ln w="57150" cap="flat">
            <a:solidFill>
              <a:srgbClr val="B641A3"/>
            </a:solidFill>
            <a:prstDash val="solid"/>
            <a:headEnd type="triangle" w="lg" len="med"/>
            <a:tailEnd type="oval" w="lg" len="lg"/>
          </a:ln>
        </p:spPr>
        <p:txBody>
          <a:bodyPr/>
          <a:lstStyle/>
          <a:p>
            <a:endParaRPr lang="es-AR"/>
          </a:p>
        </p:txBody>
      </p:sp>
      <p:sp>
        <p:nvSpPr>
          <p:cNvPr id="6" name="TextBox 6"/>
          <p:cNvSpPr txBox="1"/>
          <p:nvPr/>
        </p:nvSpPr>
        <p:spPr>
          <a:xfrm>
            <a:off x="2133600" y="3973410"/>
            <a:ext cx="4045548" cy="12567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883"/>
              </a:lnSpc>
              <a:spcBef>
                <a:spcPct val="0"/>
              </a:spcBef>
            </a:pPr>
            <a:r>
              <a:rPr lang="en-US" sz="4740" dirty="0" err="1">
                <a:solidFill>
                  <a:srgbClr val="FF5757"/>
                </a:solidFill>
                <a:latin typeface="Montserrat Bold"/>
              </a:rPr>
              <a:t>Escribir</a:t>
            </a:r>
            <a:r>
              <a:rPr lang="en-US" sz="4740" dirty="0">
                <a:solidFill>
                  <a:srgbClr val="FF5757"/>
                </a:solidFill>
                <a:latin typeface="Montserrat Bold"/>
              </a:rPr>
              <a:t> </a:t>
            </a:r>
            <a:r>
              <a:rPr lang="en-US" sz="4740" dirty="0" err="1">
                <a:solidFill>
                  <a:srgbClr val="FF5757"/>
                </a:solidFill>
                <a:latin typeface="Montserrat Bold"/>
              </a:rPr>
              <a:t>el</a:t>
            </a:r>
            <a:r>
              <a:rPr lang="en-US" sz="4740" dirty="0">
                <a:solidFill>
                  <a:srgbClr val="FF5757"/>
                </a:solidFill>
                <a:latin typeface="Montserrat Bold"/>
              </a:rPr>
              <a:t> </a:t>
            </a:r>
          </a:p>
          <a:p>
            <a:pPr marL="0" lvl="0" indent="0" algn="ctr">
              <a:lnSpc>
                <a:spcPts val="4883"/>
              </a:lnSpc>
              <a:spcBef>
                <a:spcPct val="0"/>
              </a:spcBef>
            </a:pPr>
            <a:r>
              <a:rPr lang="en-US" sz="4740" dirty="0" err="1">
                <a:solidFill>
                  <a:srgbClr val="FF5757"/>
                </a:solidFill>
                <a:latin typeface="Montserrat Bold"/>
              </a:rPr>
              <a:t>proyecto</a:t>
            </a:r>
            <a:endParaRPr lang="en-US" sz="4740" dirty="0">
              <a:solidFill>
                <a:srgbClr val="FF5757"/>
              </a:solidFill>
              <a:latin typeface="Montserrat Bold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3706519" y="3973410"/>
            <a:ext cx="4045548" cy="6455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883"/>
              </a:lnSpc>
              <a:spcBef>
                <a:spcPct val="0"/>
              </a:spcBef>
            </a:pPr>
            <a:r>
              <a:rPr lang="en-US" sz="4740" dirty="0">
                <a:solidFill>
                  <a:srgbClr val="FF914D"/>
                </a:solidFill>
                <a:latin typeface="Montserrat Bold"/>
              </a:rPr>
              <a:t>Prompt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2673904" y="1303067"/>
            <a:ext cx="4045548" cy="6455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883"/>
              </a:lnSpc>
              <a:spcBef>
                <a:spcPct val="0"/>
              </a:spcBef>
            </a:pPr>
            <a:r>
              <a:rPr lang="en-US" sz="4740" dirty="0">
                <a:solidFill>
                  <a:srgbClr val="47BFED"/>
                </a:solidFill>
                <a:latin typeface="Montserrat Bold"/>
              </a:rPr>
              <a:t>¿</a:t>
            </a:r>
            <a:r>
              <a:rPr lang="en-US" sz="4740" dirty="0" err="1">
                <a:solidFill>
                  <a:srgbClr val="47BFED"/>
                </a:solidFill>
                <a:latin typeface="Montserrat Bold"/>
              </a:rPr>
              <a:t>Qué</a:t>
            </a:r>
            <a:r>
              <a:rPr lang="en-US" sz="4740" dirty="0">
                <a:solidFill>
                  <a:srgbClr val="47BFED"/>
                </a:solidFill>
                <a:latin typeface="Montserrat Bold"/>
              </a:rPr>
              <a:t> es?</a:t>
            </a:r>
          </a:p>
        </p:txBody>
      </p:sp>
      <p:sp>
        <p:nvSpPr>
          <p:cNvPr id="14" name="AutoShape 14"/>
          <p:cNvSpPr/>
          <p:nvPr/>
        </p:nvSpPr>
        <p:spPr>
          <a:xfrm>
            <a:off x="133723" y="9705287"/>
            <a:ext cx="17968313" cy="424250"/>
          </a:xfrm>
          <a:prstGeom prst="rect">
            <a:avLst/>
          </a:prstGeom>
          <a:solidFill>
            <a:srgbClr val="A1E045"/>
          </a:solidFill>
        </p:spPr>
        <p:txBody>
          <a:bodyPr/>
          <a:lstStyle/>
          <a:p>
            <a:endParaRPr lang="es-AR"/>
          </a:p>
        </p:txBody>
      </p:sp>
      <p:sp>
        <p:nvSpPr>
          <p:cNvPr id="18" name="TextBox 18"/>
          <p:cNvSpPr txBox="1"/>
          <p:nvPr/>
        </p:nvSpPr>
        <p:spPr>
          <a:xfrm>
            <a:off x="12071003" y="5940609"/>
            <a:ext cx="4045548" cy="6455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883"/>
              </a:lnSpc>
              <a:spcBef>
                <a:spcPct val="0"/>
              </a:spcBef>
            </a:pPr>
            <a:r>
              <a:rPr lang="en-US" sz="4740" dirty="0" err="1">
                <a:solidFill>
                  <a:srgbClr val="B641A3"/>
                </a:solidFill>
                <a:latin typeface="Montserrat Bold"/>
              </a:rPr>
              <a:t>Actividad</a:t>
            </a:r>
            <a:endParaRPr lang="en-US" sz="4740" dirty="0">
              <a:solidFill>
                <a:srgbClr val="B641A3"/>
              </a:solidFill>
              <a:latin typeface="Montserrat Bold"/>
            </a:endParaRPr>
          </a:p>
        </p:txBody>
      </p:sp>
      <p:grpSp>
        <p:nvGrpSpPr>
          <p:cNvPr id="20" name="Group 20"/>
          <p:cNvGrpSpPr/>
          <p:nvPr/>
        </p:nvGrpSpPr>
        <p:grpSpPr>
          <a:xfrm>
            <a:off x="7309604" y="3627968"/>
            <a:ext cx="5512435" cy="1079706"/>
            <a:chOff x="0" y="0"/>
            <a:chExt cx="2344217" cy="459156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2344217" cy="459156"/>
            </a:xfrm>
            <a:custGeom>
              <a:avLst/>
              <a:gdLst/>
              <a:ahLst/>
              <a:cxnLst/>
              <a:rect l="l" t="t" r="r" b="b"/>
              <a:pathLst>
                <a:path w="2344217" h="459156">
                  <a:moveTo>
                    <a:pt x="140445" y="0"/>
                  </a:moveTo>
                  <a:lnTo>
                    <a:pt x="2203772" y="0"/>
                  </a:lnTo>
                  <a:cubicBezTo>
                    <a:pt x="2281338" y="0"/>
                    <a:pt x="2344217" y="62879"/>
                    <a:pt x="2344217" y="140445"/>
                  </a:cubicBezTo>
                  <a:lnTo>
                    <a:pt x="2344217" y="318711"/>
                  </a:lnTo>
                  <a:cubicBezTo>
                    <a:pt x="2344217" y="396277"/>
                    <a:pt x="2281338" y="459156"/>
                    <a:pt x="2203772" y="459156"/>
                  </a:cubicBezTo>
                  <a:lnTo>
                    <a:pt x="140445" y="459156"/>
                  </a:lnTo>
                  <a:cubicBezTo>
                    <a:pt x="62879" y="459156"/>
                    <a:pt x="0" y="396277"/>
                    <a:pt x="0" y="318711"/>
                  </a:cubicBezTo>
                  <a:lnTo>
                    <a:pt x="0" y="140445"/>
                  </a:lnTo>
                  <a:cubicBezTo>
                    <a:pt x="0" y="62879"/>
                    <a:pt x="62879" y="0"/>
                    <a:pt x="140445" y="0"/>
                  </a:cubicBezTo>
                  <a:close/>
                </a:path>
              </a:pathLst>
            </a:custGeom>
            <a:solidFill>
              <a:srgbClr val="94DD26"/>
            </a:solidFill>
          </p:spPr>
          <p:txBody>
            <a:bodyPr/>
            <a:lstStyle/>
            <a:p>
              <a:endParaRPr lang="es-AR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76200"/>
              <a:ext cx="2344217" cy="535356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algn="ctr">
                <a:lnSpc>
                  <a:spcPts val="4900"/>
                </a:lnSpc>
              </a:pPr>
              <a:r>
                <a:rPr lang="en-US" sz="3500" dirty="0" err="1">
                  <a:solidFill>
                    <a:srgbClr val="FFFFFF"/>
                  </a:solidFill>
                  <a:latin typeface="Montserrat Bold"/>
                </a:rPr>
                <a:t>Inteligencia</a:t>
              </a:r>
              <a:r>
                <a:rPr lang="en-US" sz="3500" dirty="0">
                  <a:solidFill>
                    <a:srgbClr val="FFFFFF"/>
                  </a:solidFill>
                  <a:latin typeface="Montserrat Bold"/>
                </a:rPr>
                <a:t> Artificial</a:t>
              </a:r>
            </a:p>
          </p:txBody>
        </p:sp>
      </p:grpSp>
      <p:sp>
        <p:nvSpPr>
          <p:cNvPr id="24" name="AutoShape 24"/>
          <p:cNvSpPr/>
          <p:nvPr/>
        </p:nvSpPr>
        <p:spPr>
          <a:xfrm flipH="1">
            <a:off x="12048340" y="2369129"/>
            <a:ext cx="692239" cy="699029"/>
          </a:xfrm>
          <a:prstGeom prst="line">
            <a:avLst/>
          </a:prstGeom>
          <a:ln w="57150" cap="flat">
            <a:solidFill>
              <a:srgbClr val="47BFED"/>
            </a:solidFill>
            <a:prstDash val="solid"/>
            <a:headEnd type="triangle" w="lg" len="med"/>
            <a:tailEnd type="oval" w="lg" len="lg"/>
          </a:ln>
        </p:spPr>
        <p:txBody>
          <a:bodyPr/>
          <a:lstStyle/>
          <a:p>
            <a:endParaRPr lang="es-AR"/>
          </a:p>
        </p:txBody>
      </p:sp>
      <p:sp>
        <p:nvSpPr>
          <p:cNvPr id="25" name="TextBox 25"/>
          <p:cNvSpPr txBox="1"/>
          <p:nvPr/>
        </p:nvSpPr>
        <p:spPr>
          <a:xfrm>
            <a:off x="0" y="171450"/>
            <a:ext cx="18288000" cy="4875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83"/>
              </a:lnSpc>
            </a:pPr>
            <a:r>
              <a:rPr lang="en-US" sz="4354" spc="326">
                <a:solidFill>
                  <a:srgbClr val="94DD26">
                    <a:alpha val="49804"/>
                  </a:srgbClr>
                </a:solidFill>
                <a:latin typeface="Montserrat Semi-Bold Italics"/>
              </a:rPr>
              <a:t>PASIÓN INNOVACIÓN EQUIPO LIDERAZGO MOTIVACIÓN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0" y="830438"/>
            <a:ext cx="18288000" cy="4875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83"/>
              </a:lnSpc>
            </a:pPr>
            <a:r>
              <a:rPr lang="en-US" sz="4354" spc="326">
                <a:solidFill>
                  <a:srgbClr val="94DD26">
                    <a:alpha val="24706"/>
                  </a:srgbClr>
                </a:solidFill>
                <a:latin typeface="Montserrat Semi-Bold Italics"/>
              </a:rPr>
              <a:t>PASIÓN INNOVACIÓN EQUIPO LIDERAZGO MOTIVACIÓN</a:t>
            </a:r>
          </a:p>
        </p:txBody>
      </p:sp>
      <p:pic>
        <p:nvPicPr>
          <p:cNvPr id="28" name="Imagen 27">
            <a:extLst>
              <a:ext uri="{FF2B5EF4-FFF2-40B4-BE49-F238E27FC236}">
                <a16:creationId xmlns:a16="http://schemas.microsoft.com/office/drawing/2014/main" id="{F519B372-9476-A5A2-42F2-47F81647C4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963" y="5705632"/>
            <a:ext cx="10479419" cy="3765839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145890" y="1471908"/>
            <a:ext cx="7593400" cy="11642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</a:pPr>
            <a:r>
              <a:rPr lang="en-US" sz="6999" dirty="0">
                <a:solidFill>
                  <a:srgbClr val="2E2E2E"/>
                </a:solidFill>
                <a:latin typeface="Montserrat Bold"/>
              </a:rPr>
              <a:t>Prompt</a:t>
            </a:r>
          </a:p>
        </p:txBody>
      </p:sp>
      <p:sp>
        <p:nvSpPr>
          <p:cNvPr id="42" name="AutoShape 42"/>
          <p:cNvSpPr/>
          <p:nvPr/>
        </p:nvSpPr>
        <p:spPr>
          <a:xfrm>
            <a:off x="133723" y="9705287"/>
            <a:ext cx="17968313" cy="424250"/>
          </a:xfrm>
          <a:prstGeom prst="rect">
            <a:avLst/>
          </a:prstGeom>
          <a:solidFill>
            <a:srgbClr val="A1E045"/>
          </a:solidFill>
        </p:spPr>
        <p:txBody>
          <a:bodyPr/>
          <a:lstStyle/>
          <a:p>
            <a:endParaRPr lang="es-AR"/>
          </a:p>
        </p:txBody>
      </p:sp>
      <p:sp>
        <p:nvSpPr>
          <p:cNvPr id="43" name="Freeform 43"/>
          <p:cNvSpPr/>
          <p:nvPr/>
        </p:nvSpPr>
        <p:spPr>
          <a:xfrm>
            <a:off x="453224" y="8753637"/>
            <a:ext cx="6653671" cy="684382"/>
          </a:xfrm>
          <a:custGeom>
            <a:avLst/>
            <a:gdLst/>
            <a:ahLst/>
            <a:cxnLst/>
            <a:rect l="l" t="t" r="r" b="b"/>
            <a:pathLst>
              <a:path w="6653671" h="684382">
                <a:moveTo>
                  <a:pt x="0" y="0"/>
                </a:moveTo>
                <a:lnTo>
                  <a:pt x="6653671" y="0"/>
                </a:lnTo>
                <a:lnTo>
                  <a:pt x="6653671" y="684382"/>
                </a:lnTo>
                <a:lnTo>
                  <a:pt x="0" y="68438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18114"/>
            </a:stretch>
          </a:blipFill>
        </p:spPr>
        <p:txBody>
          <a:bodyPr/>
          <a:lstStyle/>
          <a:p>
            <a:endParaRPr lang="es-AR"/>
          </a:p>
        </p:txBody>
      </p:sp>
      <p:sp>
        <p:nvSpPr>
          <p:cNvPr id="44" name="TextBox 44"/>
          <p:cNvSpPr txBox="1"/>
          <p:nvPr/>
        </p:nvSpPr>
        <p:spPr>
          <a:xfrm>
            <a:off x="0" y="171450"/>
            <a:ext cx="18288000" cy="4875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83"/>
              </a:lnSpc>
            </a:pPr>
            <a:r>
              <a:rPr lang="en-US" sz="4354" spc="326">
                <a:solidFill>
                  <a:srgbClr val="94DD26">
                    <a:alpha val="49804"/>
                  </a:srgbClr>
                </a:solidFill>
                <a:latin typeface="Montserrat Semi-Bold Italics"/>
              </a:rPr>
              <a:t>PASIÓN INNOVACIÓN EQUIPO LIDERAZGO MOTIVACIÓN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0" y="830438"/>
            <a:ext cx="18288000" cy="4875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83"/>
              </a:lnSpc>
            </a:pPr>
            <a:r>
              <a:rPr lang="en-US" sz="4354" spc="326">
                <a:solidFill>
                  <a:srgbClr val="94DD26">
                    <a:alpha val="24706"/>
                  </a:srgbClr>
                </a:solidFill>
                <a:latin typeface="Montserrat Semi-Bold Italics"/>
              </a:rPr>
              <a:t>PASIÓN INNOVACIÓN EQUIPO LIDERAZGO MOTIVACIÓN</a:t>
            </a:r>
          </a:p>
        </p:txBody>
      </p:sp>
      <p:pic>
        <p:nvPicPr>
          <p:cNvPr id="47" name="Imagen 46">
            <a:extLst>
              <a:ext uri="{FF2B5EF4-FFF2-40B4-BE49-F238E27FC236}">
                <a16:creationId xmlns:a16="http://schemas.microsoft.com/office/drawing/2014/main" id="{4EEC4197-E005-5581-BAB5-08C399A202D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3563" r="18299"/>
          <a:stretch/>
        </p:blipFill>
        <p:spPr>
          <a:xfrm>
            <a:off x="4441773" y="7304043"/>
            <a:ext cx="8382000" cy="919033"/>
          </a:xfrm>
          <a:prstGeom prst="rect">
            <a:avLst/>
          </a:prstGeom>
        </p:spPr>
      </p:pic>
      <p:sp>
        <p:nvSpPr>
          <p:cNvPr id="48" name="CuadroTexto 47">
            <a:extLst>
              <a:ext uri="{FF2B5EF4-FFF2-40B4-BE49-F238E27FC236}">
                <a16:creationId xmlns:a16="http://schemas.microsoft.com/office/drawing/2014/main" id="{E7591F56-2E92-2DE5-B863-A9E3D51CCA9E}"/>
              </a:ext>
            </a:extLst>
          </p:cNvPr>
          <p:cNvSpPr txBox="1"/>
          <p:nvPr/>
        </p:nvSpPr>
        <p:spPr>
          <a:xfrm>
            <a:off x="2628900" y="2903469"/>
            <a:ext cx="13030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s-AR" sz="3200" b="1" dirty="0">
                <a:solidFill>
                  <a:srgbClr val="004AAD"/>
                </a:solidFill>
              </a:rPr>
              <a:t>Actúa como docente experto en ciencias naturales de nivel primario</a:t>
            </a:r>
            <a:r>
              <a:rPr lang="es-AR" sz="3200" b="1" dirty="0"/>
              <a:t>,  </a:t>
            </a:r>
            <a:r>
              <a:rPr lang="es-AR" sz="3200" b="1" dirty="0">
                <a:solidFill>
                  <a:srgbClr val="00BF63"/>
                </a:solidFill>
              </a:rPr>
              <a:t>trabajas en una escuela primaria de «x grado» de la provincia de Corrientes – Argentina. </a:t>
            </a:r>
          </a:p>
          <a:p>
            <a:pPr lvl="1"/>
            <a:r>
              <a:rPr lang="es-AR" sz="3200" b="1" dirty="0">
                <a:solidFill>
                  <a:srgbClr val="5E17EB"/>
                </a:solidFill>
              </a:rPr>
              <a:t>Vas a desarrollar un proyecto para la feria de ciencias sobre “Sistema Solar”, el mismo deberá contener: Situación Problemática, Fundamentación, objetivos, contenidos, actividades, recursos y materiales físicos y digitales, tiempo de duración y evaluación</a:t>
            </a:r>
            <a:r>
              <a:rPr lang="es-AR" sz="3200" b="1" dirty="0">
                <a:solidFill>
                  <a:srgbClr val="616161"/>
                </a:solidFill>
              </a:rPr>
              <a:t>. </a:t>
            </a:r>
          </a:p>
          <a:p>
            <a:r>
              <a:rPr lang="es-AR" sz="3200" b="1" dirty="0">
                <a:solidFill>
                  <a:srgbClr val="FF914D"/>
                </a:solidFill>
              </a:rPr>
              <a:t>En formato formal y narrativo, siguiendo las normas APA.</a:t>
            </a:r>
          </a:p>
          <a:p>
            <a:r>
              <a:rPr lang="es-AR" sz="3200" b="1" dirty="0">
                <a:solidFill>
                  <a:srgbClr val="FF66C4"/>
                </a:solidFill>
              </a:rPr>
              <a:t>Usa lenguaje claro y conciso.        </a:t>
            </a:r>
            <a:endParaRPr lang="es-AR" sz="3200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33723" y="9705287"/>
            <a:ext cx="17968313" cy="424250"/>
          </a:xfrm>
          <a:prstGeom prst="rect">
            <a:avLst/>
          </a:prstGeom>
          <a:solidFill>
            <a:srgbClr val="A1E045"/>
          </a:solidFill>
        </p:spPr>
        <p:txBody>
          <a:bodyPr/>
          <a:lstStyle/>
          <a:p>
            <a:endParaRPr lang="es-AR"/>
          </a:p>
        </p:txBody>
      </p:sp>
      <p:sp>
        <p:nvSpPr>
          <p:cNvPr id="3" name="Freeform 3"/>
          <p:cNvSpPr/>
          <p:nvPr/>
        </p:nvSpPr>
        <p:spPr>
          <a:xfrm>
            <a:off x="4876475" y="2402145"/>
            <a:ext cx="4551086" cy="5161288"/>
          </a:xfrm>
          <a:custGeom>
            <a:avLst/>
            <a:gdLst/>
            <a:ahLst/>
            <a:cxnLst/>
            <a:rect l="l" t="t" r="r" b="b"/>
            <a:pathLst>
              <a:path w="4551086" h="5161288">
                <a:moveTo>
                  <a:pt x="0" y="0"/>
                </a:moveTo>
                <a:lnTo>
                  <a:pt x="4551087" y="0"/>
                </a:lnTo>
                <a:lnTo>
                  <a:pt x="4551087" y="5161288"/>
                </a:lnTo>
                <a:lnTo>
                  <a:pt x="0" y="516128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AR"/>
          </a:p>
        </p:txBody>
      </p:sp>
      <p:sp>
        <p:nvSpPr>
          <p:cNvPr id="4" name="Freeform 4"/>
          <p:cNvSpPr/>
          <p:nvPr/>
        </p:nvSpPr>
        <p:spPr>
          <a:xfrm>
            <a:off x="10492068" y="2347032"/>
            <a:ext cx="4348159" cy="5216401"/>
          </a:xfrm>
          <a:custGeom>
            <a:avLst/>
            <a:gdLst/>
            <a:ahLst/>
            <a:cxnLst/>
            <a:rect l="l" t="t" r="r" b="b"/>
            <a:pathLst>
              <a:path w="4348159" h="5216401">
                <a:moveTo>
                  <a:pt x="0" y="0"/>
                </a:moveTo>
                <a:lnTo>
                  <a:pt x="4348158" y="0"/>
                </a:lnTo>
                <a:lnTo>
                  <a:pt x="4348158" y="5216401"/>
                </a:lnTo>
                <a:lnTo>
                  <a:pt x="0" y="521640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s-AR"/>
          </a:p>
        </p:txBody>
      </p:sp>
      <p:sp>
        <p:nvSpPr>
          <p:cNvPr id="5" name="Freeform 5"/>
          <p:cNvSpPr/>
          <p:nvPr/>
        </p:nvSpPr>
        <p:spPr>
          <a:xfrm>
            <a:off x="453224" y="8753637"/>
            <a:ext cx="6653671" cy="684382"/>
          </a:xfrm>
          <a:custGeom>
            <a:avLst/>
            <a:gdLst/>
            <a:ahLst/>
            <a:cxnLst/>
            <a:rect l="l" t="t" r="r" b="b"/>
            <a:pathLst>
              <a:path w="6653671" h="684382">
                <a:moveTo>
                  <a:pt x="0" y="0"/>
                </a:moveTo>
                <a:lnTo>
                  <a:pt x="6653671" y="0"/>
                </a:lnTo>
                <a:lnTo>
                  <a:pt x="6653671" y="684382"/>
                </a:lnTo>
                <a:lnTo>
                  <a:pt x="0" y="68438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r="-18114"/>
            </a:stretch>
          </a:blipFill>
        </p:spPr>
        <p:txBody>
          <a:bodyPr/>
          <a:lstStyle/>
          <a:p>
            <a:endParaRPr lang="es-AR"/>
          </a:p>
        </p:txBody>
      </p:sp>
      <p:sp>
        <p:nvSpPr>
          <p:cNvPr id="6" name="Freeform 6"/>
          <p:cNvSpPr/>
          <p:nvPr/>
        </p:nvSpPr>
        <p:spPr>
          <a:xfrm>
            <a:off x="809076" y="2626897"/>
            <a:ext cx="1392960" cy="3937696"/>
          </a:xfrm>
          <a:custGeom>
            <a:avLst/>
            <a:gdLst/>
            <a:ahLst/>
            <a:cxnLst/>
            <a:rect l="l" t="t" r="r" b="b"/>
            <a:pathLst>
              <a:path w="1392960" h="3937696">
                <a:moveTo>
                  <a:pt x="0" y="0"/>
                </a:moveTo>
                <a:lnTo>
                  <a:pt x="1392960" y="0"/>
                </a:lnTo>
                <a:lnTo>
                  <a:pt x="1392960" y="3937696"/>
                </a:lnTo>
                <a:lnTo>
                  <a:pt x="0" y="393769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AR"/>
          </a:p>
        </p:txBody>
      </p:sp>
      <p:sp>
        <p:nvSpPr>
          <p:cNvPr id="7" name="TextBox 7"/>
          <p:cNvSpPr txBox="1"/>
          <p:nvPr/>
        </p:nvSpPr>
        <p:spPr>
          <a:xfrm>
            <a:off x="0" y="171450"/>
            <a:ext cx="18288000" cy="4875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83"/>
              </a:lnSpc>
            </a:pPr>
            <a:r>
              <a:rPr lang="en-US" sz="4354" spc="326">
                <a:solidFill>
                  <a:srgbClr val="94DD26">
                    <a:alpha val="49804"/>
                  </a:srgbClr>
                </a:solidFill>
                <a:latin typeface="Montserrat Semi-Bold Italics"/>
              </a:rPr>
              <a:t>PASIÓN INNOVACIÓN EQUIPO LIDERAZGO MOTIVACIÓN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0" y="830438"/>
            <a:ext cx="18288000" cy="4875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83"/>
              </a:lnSpc>
            </a:pPr>
            <a:r>
              <a:rPr lang="en-US" sz="4354" spc="326">
                <a:solidFill>
                  <a:srgbClr val="94DD26">
                    <a:alpha val="24706"/>
                  </a:srgbClr>
                </a:solidFill>
                <a:latin typeface="Montserrat Semi-Bold Italics"/>
              </a:rPr>
              <a:t>PASIÓN INNOVACIÓN EQUIPO LIDERAZGO MOTIVACIÓN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DD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199694" y="3326327"/>
            <a:ext cx="12172414" cy="9834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491"/>
              </a:lnSpc>
              <a:spcBef>
                <a:spcPct val="0"/>
              </a:spcBef>
            </a:pPr>
            <a:r>
              <a:rPr lang="en-US" sz="7273">
                <a:solidFill>
                  <a:srgbClr val="3E3E3E"/>
                </a:solidFill>
                <a:latin typeface="Montserrat Bold"/>
              </a:rPr>
              <a:t>¡Gracias por participar!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5227063" y="4522455"/>
            <a:ext cx="8003375" cy="11764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31"/>
              </a:lnSpc>
            </a:pPr>
            <a:r>
              <a:rPr lang="en-US" sz="4453">
                <a:solidFill>
                  <a:srgbClr val="FFFFFF"/>
                </a:solidFill>
                <a:latin typeface="Montserrat Semi-Bold"/>
              </a:rPr>
              <a:t>Subsecretaria de Contenidos Audiovisuales 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8503872" y="5820198"/>
            <a:ext cx="1564058" cy="6983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89"/>
              </a:lnSpc>
            </a:pPr>
            <a:r>
              <a:rPr lang="en-US" sz="4453">
                <a:solidFill>
                  <a:srgbClr val="FFFFFF"/>
                </a:solidFill>
                <a:latin typeface="Montserrat"/>
              </a:rPr>
              <a:t>2024</a:t>
            </a:r>
          </a:p>
        </p:txBody>
      </p:sp>
      <p:sp>
        <p:nvSpPr>
          <p:cNvPr id="5" name="Freeform 5"/>
          <p:cNvSpPr/>
          <p:nvPr/>
        </p:nvSpPr>
        <p:spPr>
          <a:xfrm>
            <a:off x="4612742" y="8331522"/>
            <a:ext cx="9010277" cy="926778"/>
          </a:xfrm>
          <a:custGeom>
            <a:avLst/>
            <a:gdLst/>
            <a:ahLst/>
            <a:cxnLst/>
            <a:rect l="l" t="t" r="r" b="b"/>
            <a:pathLst>
              <a:path w="9010277" h="926778">
                <a:moveTo>
                  <a:pt x="0" y="0"/>
                </a:moveTo>
                <a:lnTo>
                  <a:pt x="9010276" y="0"/>
                </a:lnTo>
                <a:lnTo>
                  <a:pt x="9010276" y="926778"/>
                </a:lnTo>
                <a:lnTo>
                  <a:pt x="0" y="92677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18114"/>
            </a:stretch>
          </a:blipFill>
        </p:spPr>
        <p:txBody>
          <a:bodyPr/>
          <a:lstStyle/>
          <a:p>
            <a:endParaRPr lang="es-AR"/>
          </a:p>
        </p:txBody>
      </p:sp>
      <p:sp>
        <p:nvSpPr>
          <p:cNvPr id="6" name="Freeform 6"/>
          <p:cNvSpPr/>
          <p:nvPr/>
        </p:nvSpPr>
        <p:spPr>
          <a:xfrm>
            <a:off x="737389" y="3446421"/>
            <a:ext cx="1023547" cy="2893420"/>
          </a:xfrm>
          <a:custGeom>
            <a:avLst/>
            <a:gdLst/>
            <a:ahLst/>
            <a:cxnLst/>
            <a:rect l="l" t="t" r="r" b="b"/>
            <a:pathLst>
              <a:path w="1023547" h="2893420">
                <a:moveTo>
                  <a:pt x="0" y="0"/>
                </a:moveTo>
                <a:lnTo>
                  <a:pt x="1023548" y="0"/>
                </a:lnTo>
                <a:lnTo>
                  <a:pt x="1023548" y="2893421"/>
                </a:lnTo>
                <a:lnTo>
                  <a:pt x="0" y="289342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A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5"/>
          <p:cNvSpPr/>
          <p:nvPr/>
        </p:nvSpPr>
        <p:spPr>
          <a:xfrm>
            <a:off x="133723" y="9705287"/>
            <a:ext cx="17968313" cy="424250"/>
          </a:xfrm>
          <a:prstGeom prst="rect">
            <a:avLst/>
          </a:prstGeom>
          <a:solidFill>
            <a:srgbClr val="A1E045"/>
          </a:solidFill>
        </p:spPr>
        <p:txBody>
          <a:bodyPr/>
          <a:lstStyle/>
          <a:p>
            <a:endParaRPr lang="es-AR"/>
          </a:p>
        </p:txBody>
      </p:sp>
      <p:sp>
        <p:nvSpPr>
          <p:cNvPr id="6" name="Freeform 6"/>
          <p:cNvSpPr/>
          <p:nvPr/>
        </p:nvSpPr>
        <p:spPr>
          <a:xfrm>
            <a:off x="4612742" y="8331522"/>
            <a:ext cx="9010277" cy="926778"/>
          </a:xfrm>
          <a:custGeom>
            <a:avLst/>
            <a:gdLst/>
            <a:ahLst/>
            <a:cxnLst/>
            <a:rect l="l" t="t" r="r" b="b"/>
            <a:pathLst>
              <a:path w="9010277" h="926778">
                <a:moveTo>
                  <a:pt x="0" y="0"/>
                </a:moveTo>
                <a:lnTo>
                  <a:pt x="9010276" y="0"/>
                </a:lnTo>
                <a:lnTo>
                  <a:pt x="9010276" y="926778"/>
                </a:lnTo>
                <a:lnTo>
                  <a:pt x="0" y="92677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18114"/>
            </a:stretch>
          </a:blipFill>
        </p:spPr>
        <p:txBody>
          <a:bodyPr/>
          <a:lstStyle/>
          <a:p>
            <a:endParaRPr lang="es-AR"/>
          </a:p>
        </p:txBody>
      </p:sp>
      <p:sp>
        <p:nvSpPr>
          <p:cNvPr id="7" name="TextBox 7"/>
          <p:cNvSpPr txBox="1"/>
          <p:nvPr/>
        </p:nvSpPr>
        <p:spPr>
          <a:xfrm>
            <a:off x="0" y="185067"/>
            <a:ext cx="18288000" cy="4875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83"/>
              </a:lnSpc>
            </a:pPr>
            <a:r>
              <a:rPr lang="en-US" sz="4354" spc="326">
                <a:solidFill>
                  <a:srgbClr val="94DD26">
                    <a:alpha val="49804"/>
                  </a:srgbClr>
                </a:solidFill>
                <a:latin typeface="Montserrat Semi-Bold Italics"/>
              </a:rPr>
              <a:t>PASIÓN INNOVACIÓN EQUIPO LIDERAZGO MOTIVACIÓN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0" y="844055"/>
            <a:ext cx="18288000" cy="4875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83"/>
              </a:lnSpc>
            </a:pPr>
            <a:r>
              <a:rPr lang="en-US" sz="4354" spc="326">
                <a:solidFill>
                  <a:srgbClr val="94DD26">
                    <a:alpha val="24706"/>
                  </a:srgbClr>
                </a:solidFill>
                <a:latin typeface="Montserrat Semi-Bold Italics"/>
              </a:rPr>
              <a:t>PASIÓN INNOVACIÓN EQUIPO LIDERAZGO MOTIVACIÓN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0E7321F2-3439-1FA4-096D-2C92435AA512}"/>
              </a:ext>
            </a:extLst>
          </p:cNvPr>
          <p:cNvSpPr txBox="1"/>
          <p:nvPr/>
        </p:nvSpPr>
        <p:spPr>
          <a:xfrm>
            <a:off x="10515600" y="1468105"/>
            <a:ext cx="67056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s-AR" sz="4400" dirty="0"/>
              <a:t>Observar la siguiente imagen.</a:t>
            </a:r>
          </a:p>
          <a:p>
            <a:pPr marL="342900" indent="-342900">
              <a:buAutoNum type="arabicParenR"/>
            </a:pPr>
            <a:r>
              <a:rPr lang="es-AR" sz="4400" dirty="0"/>
              <a:t>Relacionarla con una palabra que las movilice.</a:t>
            </a:r>
          </a:p>
          <a:p>
            <a:pPr marL="342900" indent="-342900">
              <a:buAutoNum type="arabicParenR"/>
            </a:pPr>
            <a:r>
              <a:rPr lang="es-AR" sz="4400" dirty="0"/>
              <a:t>Armamos una nube de palabras </a:t>
            </a:r>
          </a:p>
          <a:p>
            <a:pPr marL="342900" indent="-342900">
              <a:buAutoNum type="arabicParenR"/>
            </a:pPr>
            <a:endParaRPr lang="es-AR" sz="4400" dirty="0"/>
          </a:p>
          <a:p>
            <a:r>
              <a:rPr lang="es-AR" sz="4400" dirty="0"/>
              <a:t>https://wordart.com/edit/3o5jf6rxw736</a:t>
            </a: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292318"/>
            <a:ext cx="8650941" cy="4859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3168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33723" y="9705287"/>
            <a:ext cx="17968313" cy="424250"/>
          </a:xfrm>
          <a:prstGeom prst="rect">
            <a:avLst/>
          </a:prstGeom>
          <a:solidFill>
            <a:srgbClr val="A1E045"/>
          </a:solidFill>
        </p:spPr>
        <p:txBody>
          <a:bodyPr/>
          <a:lstStyle/>
          <a:p>
            <a:endParaRPr lang="es-AR"/>
          </a:p>
        </p:txBody>
      </p:sp>
      <p:sp>
        <p:nvSpPr>
          <p:cNvPr id="7" name="Freeform 7"/>
          <p:cNvSpPr/>
          <p:nvPr/>
        </p:nvSpPr>
        <p:spPr>
          <a:xfrm>
            <a:off x="453224" y="8753637"/>
            <a:ext cx="6653671" cy="684382"/>
          </a:xfrm>
          <a:custGeom>
            <a:avLst/>
            <a:gdLst/>
            <a:ahLst/>
            <a:cxnLst/>
            <a:rect l="l" t="t" r="r" b="b"/>
            <a:pathLst>
              <a:path w="6653671" h="684382">
                <a:moveTo>
                  <a:pt x="0" y="0"/>
                </a:moveTo>
                <a:lnTo>
                  <a:pt x="6653671" y="0"/>
                </a:lnTo>
                <a:lnTo>
                  <a:pt x="6653671" y="684382"/>
                </a:lnTo>
                <a:lnTo>
                  <a:pt x="0" y="68438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18114"/>
            </a:stretch>
          </a:blipFill>
        </p:spPr>
        <p:txBody>
          <a:bodyPr/>
          <a:lstStyle/>
          <a:p>
            <a:endParaRPr lang="es-AR"/>
          </a:p>
        </p:txBody>
      </p:sp>
      <p:sp>
        <p:nvSpPr>
          <p:cNvPr id="10" name="TextBox 10"/>
          <p:cNvSpPr txBox="1"/>
          <p:nvPr/>
        </p:nvSpPr>
        <p:spPr>
          <a:xfrm>
            <a:off x="0" y="171450"/>
            <a:ext cx="18288000" cy="4875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83"/>
              </a:lnSpc>
            </a:pPr>
            <a:r>
              <a:rPr lang="en-US" sz="4354" spc="326">
                <a:solidFill>
                  <a:srgbClr val="94DD26">
                    <a:alpha val="49804"/>
                  </a:srgbClr>
                </a:solidFill>
                <a:latin typeface="Montserrat Semi-Bold Italics"/>
              </a:rPr>
              <a:t>PASIÓN INNOVACIÓN EQUIPO LIDERAZGO MOTIVACIÓN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0" y="830438"/>
            <a:ext cx="18288000" cy="4875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83"/>
              </a:lnSpc>
            </a:pPr>
            <a:r>
              <a:rPr lang="en-US" sz="4354" spc="326">
                <a:solidFill>
                  <a:srgbClr val="94DD26">
                    <a:alpha val="24706"/>
                  </a:srgbClr>
                </a:solidFill>
                <a:latin typeface="Montserrat Semi-Bold Italics"/>
              </a:rPr>
              <a:t>PASIÓN INNOVACIÓN EQUIPO LIDERAZGO MOTIVACIÓN</a:t>
            </a:r>
          </a:p>
        </p:txBody>
      </p:sp>
      <p:pic>
        <p:nvPicPr>
          <p:cNvPr id="15" name="Imagen 14" descr="Logotipo&#10;&#10;Descripción generada automáticamente">
            <a:extLst>
              <a:ext uri="{FF2B5EF4-FFF2-40B4-BE49-F238E27FC236}">
                <a16:creationId xmlns:a16="http://schemas.microsoft.com/office/drawing/2014/main" id="{F1926EAC-BE1C-DFB7-648A-63DC141834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830438"/>
            <a:ext cx="15621000" cy="4165600"/>
          </a:xfrm>
          <a:prstGeom prst="rect">
            <a:avLst/>
          </a:prstGeom>
        </p:spPr>
      </p:pic>
      <p:pic>
        <p:nvPicPr>
          <p:cNvPr id="17" name="Imagen 16" descr="Imagen que contiene persona, interior, niño, joven&#10;&#10;Descripción generada automáticamente">
            <a:extLst>
              <a:ext uri="{FF2B5EF4-FFF2-40B4-BE49-F238E27FC236}">
                <a16:creationId xmlns:a16="http://schemas.microsoft.com/office/drawing/2014/main" id="{52AC0E07-847A-B7DB-CF56-D0E02E3592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3124" y="4666683"/>
            <a:ext cx="3657985" cy="2795912"/>
          </a:xfrm>
          <a:prstGeom prst="rect">
            <a:avLst/>
          </a:prstGeom>
        </p:spPr>
      </p:pic>
      <p:pic>
        <p:nvPicPr>
          <p:cNvPr id="19" name="Imagen 18" descr="Un niño con un guante de béisbol&#10;&#10;Descripción generada automáticamente">
            <a:extLst>
              <a:ext uri="{FF2B5EF4-FFF2-40B4-BE49-F238E27FC236}">
                <a16:creationId xmlns:a16="http://schemas.microsoft.com/office/drawing/2014/main" id="{8C4E1248-31E7-8F0B-D8EF-A92FB9170F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741" y="4288050"/>
            <a:ext cx="4714218" cy="3191999"/>
          </a:xfrm>
          <a:prstGeom prst="rect">
            <a:avLst/>
          </a:prstGeom>
        </p:spPr>
      </p:pic>
      <p:pic>
        <p:nvPicPr>
          <p:cNvPr id="21" name="Imagen 20" descr="Imagen que contiene persona, interior, niña, joven&#10;&#10;Descripción generada automáticamente">
            <a:extLst>
              <a:ext uri="{FF2B5EF4-FFF2-40B4-BE49-F238E27FC236}">
                <a16:creationId xmlns:a16="http://schemas.microsoft.com/office/drawing/2014/main" id="{E513031A-D3D5-97C0-B54C-B3B65AD7462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601" y="4399415"/>
            <a:ext cx="4366416" cy="2857558"/>
          </a:xfrm>
          <a:prstGeom prst="rect">
            <a:avLst/>
          </a:prstGeom>
        </p:spPr>
      </p:pic>
      <p:pic>
        <p:nvPicPr>
          <p:cNvPr id="23" name="Imagen 22" descr="Mujer con lentes&#10;&#10;Descripción generada automáticamente con confianza media">
            <a:extLst>
              <a:ext uri="{FF2B5EF4-FFF2-40B4-BE49-F238E27FC236}">
                <a16:creationId xmlns:a16="http://schemas.microsoft.com/office/drawing/2014/main" id="{5EAD58FA-DDEA-5B35-8CFD-664722328FF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7843" y="4566206"/>
            <a:ext cx="2393839" cy="2996867"/>
          </a:xfrm>
          <a:prstGeom prst="rect">
            <a:avLst/>
          </a:prstGeom>
        </p:spPr>
      </p:pic>
      <p:pic>
        <p:nvPicPr>
          <p:cNvPr id="25" name="Imagen 24" descr="Imagen que contiene persona, tabla, interior, pequeño&#10;&#10;Descripción generada automáticamente">
            <a:extLst>
              <a:ext uri="{FF2B5EF4-FFF2-40B4-BE49-F238E27FC236}">
                <a16:creationId xmlns:a16="http://schemas.microsoft.com/office/drawing/2014/main" id="{2988F081-CEF0-46E7-1518-18531FE242B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3735" y="5091023"/>
            <a:ext cx="4753050" cy="3168700"/>
          </a:xfrm>
          <a:prstGeom prst="rect">
            <a:avLst/>
          </a:prstGeom>
        </p:spPr>
      </p:pic>
      <p:sp>
        <p:nvSpPr>
          <p:cNvPr id="26" name="CuadroTexto 25">
            <a:extLst>
              <a:ext uri="{FF2B5EF4-FFF2-40B4-BE49-F238E27FC236}">
                <a16:creationId xmlns:a16="http://schemas.microsoft.com/office/drawing/2014/main" id="{7AD6B706-EC94-6A40-7098-EBF9A462C6CF}"/>
              </a:ext>
            </a:extLst>
          </p:cNvPr>
          <p:cNvSpPr txBox="1"/>
          <p:nvPr/>
        </p:nvSpPr>
        <p:spPr>
          <a:xfrm>
            <a:off x="7543800" y="7869791"/>
            <a:ext cx="89606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800" b="1" dirty="0"/>
              <a:t>Proyecto de la Fundación Nacional de Ciencias de EEUU en la década de 1990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33723" y="120257"/>
            <a:ext cx="17968313" cy="10009280"/>
          </a:xfrm>
          <a:prstGeom prst="rect">
            <a:avLst/>
          </a:prstGeom>
          <a:solidFill>
            <a:srgbClr val="A1E045"/>
          </a:solidFill>
        </p:spPr>
        <p:txBody>
          <a:bodyPr/>
          <a:lstStyle/>
          <a:p>
            <a:endParaRPr lang="es-AR"/>
          </a:p>
        </p:txBody>
      </p:sp>
      <p:sp>
        <p:nvSpPr>
          <p:cNvPr id="3" name="Freeform 3"/>
          <p:cNvSpPr/>
          <p:nvPr/>
        </p:nvSpPr>
        <p:spPr>
          <a:xfrm>
            <a:off x="453224" y="8753637"/>
            <a:ext cx="623531" cy="684382"/>
          </a:xfrm>
          <a:custGeom>
            <a:avLst/>
            <a:gdLst/>
            <a:ahLst/>
            <a:cxnLst/>
            <a:rect l="l" t="t" r="r" b="b"/>
            <a:pathLst>
              <a:path w="623531" h="684382">
                <a:moveTo>
                  <a:pt x="0" y="0"/>
                </a:moveTo>
                <a:lnTo>
                  <a:pt x="623532" y="0"/>
                </a:lnTo>
                <a:lnTo>
                  <a:pt x="623532" y="684382"/>
                </a:lnTo>
                <a:lnTo>
                  <a:pt x="0" y="68438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1160391"/>
            </a:stretch>
          </a:blipFill>
        </p:spPr>
        <p:txBody>
          <a:bodyPr/>
          <a:lstStyle/>
          <a:p>
            <a:endParaRPr lang="es-AR"/>
          </a:p>
        </p:txBody>
      </p:sp>
      <p:sp>
        <p:nvSpPr>
          <p:cNvPr id="8" name="Freeform 8"/>
          <p:cNvSpPr/>
          <p:nvPr/>
        </p:nvSpPr>
        <p:spPr>
          <a:xfrm>
            <a:off x="1096725" y="8753637"/>
            <a:ext cx="5985176" cy="683187"/>
          </a:xfrm>
          <a:custGeom>
            <a:avLst/>
            <a:gdLst/>
            <a:ahLst/>
            <a:cxnLst/>
            <a:rect l="l" t="t" r="r" b="b"/>
            <a:pathLst>
              <a:path w="5985176" h="683187">
                <a:moveTo>
                  <a:pt x="0" y="0"/>
                </a:moveTo>
                <a:lnTo>
                  <a:pt x="5985175" y="0"/>
                </a:lnTo>
                <a:lnTo>
                  <a:pt x="5985175" y="683187"/>
                </a:lnTo>
                <a:lnTo>
                  <a:pt x="0" y="68318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0751" r="-20555" b="-174"/>
            </a:stretch>
          </a:blipFill>
        </p:spPr>
        <p:txBody>
          <a:bodyPr/>
          <a:lstStyle/>
          <a:p>
            <a:endParaRPr lang="es-AR"/>
          </a:p>
        </p:txBody>
      </p:sp>
      <p:sp>
        <p:nvSpPr>
          <p:cNvPr id="9" name="Freeform 9"/>
          <p:cNvSpPr/>
          <p:nvPr/>
        </p:nvSpPr>
        <p:spPr>
          <a:xfrm>
            <a:off x="737389" y="3446421"/>
            <a:ext cx="1023547" cy="2893420"/>
          </a:xfrm>
          <a:custGeom>
            <a:avLst/>
            <a:gdLst/>
            <a:ahLst/>
            <a:cxnLst/>
            <a:rect l="l" t="t" r="r" b="b"/>
            <a:pathLst>
              <a:path w="1023547" h="2893420">
                <a:moveTo>
                  <a:pt x="0" y="0"/>
                </a:moveTo>
                <a:lnTo>
                  <a:pt x="1023548" y="0"/>
                </a:lnTo>
                <a:lnTo>
                  <a:pt x="1023548" y="2893421"/>
                </a:lnTo>
                <a:lnTo>
                  <a:pt x="0" y="289342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AR"/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944C2DBA-3BC4-7B4D-E42D-075FD34376E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30399186"/>
              </p:ext>
            </p:extLst>
          </p:nvPr>
        </p:nvGraphicFramePr>
        <p:xfrm>
          <a:off x="771615" y="1752600"/>
          <a:ext cx="13816811" cy="6781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13" name="Imagen 12" descr="Un grupo de niños comiendo en una mesa&#10;&#10;Descripción generada automáticamente con confianza baja">
            <a:extLst>
              <a:ext uri="{FF2B5EF4-FFF2-40B4-BE49-F238E27FC236}">
                <a16:creationId xmlns:a16="http://schemas.microsoft.com/office/drawing/2014/main" id="{ADE144C2-EE74-15AE-71ED-0FA9D80A1D9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5227" y="3695700"/>
            <a:ext cx="6399049" cy="6399049"/>
          </a:xfrm>
          <a:prstGeom prst="rect">
            <a:avLst/>
          </a:prstGeom>
        </p:spPr>
      </p:pic>
      <p:grpSp>
        <p:nvGrpSpPr>
          <p:cNvPr id="10" name="Group 5">
            <a:extLst>
              <a:ext uri="{FF2B5EF4-FFF2-40B4-BE49-F238E27FC236}">
                <a16:creationId xmlns:a16="http://schemas.microsoft.com/office/drawing/2014/main" id="{182C04B9-B447-78A6-51C6-79F74896749B}"/>
              </a:ext>
            </a:extLst>
          </p:cNvPr>
          <p:cNvGrpSpPr/>
          <p:nvPr/>
        </p:nvGrpSpPr>
        <p:grpSpPr>
          <a:xfrm>
            <a:off x="4820151" y="360293"/>
            <a:ext cx="10134600" cy="944470"/>
            <a:chOff x="80174" y="-55364"/>
            <a:chExt cx="1259094" cy="510325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E42D1EC8-DEAB-0932-E90C-241F4E2EEFB5}"/>
                </a:ext>
              </a:extLst>
            </p:cNvPr>
            <p:cNvSpPr/>
            <p:nvPr/>
          </p:nvSpPr>
          <p:spPr>
            <a:xfrm>
              <a:off x="80174" y="20836"/>
              <a:ext cx="1259094" cy="434125"/>
            </a:xfrm>
            <a:custGeom>
              <a:avLst/>
              <a:gdLst/>
              <a:ahLst/>
              <a:cxnLst/>
              <a:rect l="l" t="t" r="r" b="b"/>
              <a:pathLst>
                <a:path w="1259094" h="434125">
                  <a:moveTo>
                    <a:pt x="211502" y="0"/>
                  </a:moveTo>
                  <a:lnTo>
                    <a:pt x="1047592" y="0"/>
                  </a:lnTo>
                  <a:cubicBezTo>
                    <a:pt x="1164401" y="0"/>
                    <a:pt x="1259094" y="94693"/>
                    <a:pt x="1259094" y="211502"/>
                  </a:cubicBezTo>
                  <a:lnTo>
                    <a:pt x="1259094" y="222623"/>
                  </a:lnTo>
                  <a:cubicBezTo>
                    <a:pt x="1259094" y="339432"/>
                    <a:pt x="1164401" y="434125"/>
                    <a:pt x="1047592" y="434125"/>
                  </a:cubicBezTo>
                  <a:lnTo>
                    <a:pt x="211502" y="434125"/>
                  </a:lnTo>
                  <a:cubicBezTo>
                    <a:pt x="94693" y="434125"/>
                    <a:pt x="0" y="339432"/>
                    <a:pt x="0" y="222623"/>
                  </a:cubicBezTo>
                  <a:lnTo>
                    <a:pt x="0" y="211502"/>
                  </a:lnTo>
                  <a:cubicBezTo>
                    <a:pt x="0" y="94693"/>
                    <a:pt x="94693" y="0"/>
                    <a:pt x="211502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AR"/>
            </a:p>
          </p:txBody>
        </p:sp>
        <p:sp>
          <p:nvSpPr>
            <p:cNvPr id="12" name="TextBox 7">
              <a:extLst>
                <a:ext uri="{FF2B5EF4-FFF2-40B4-BE49-F238E27FC236}">
                  <a16:creationId xmlns:a16="http://schemas.microsoft.com/office/drawing/2014/main" id="{796A6B63-B46B-9E38-5285-DDF79897CAD3}"/>
                </a:ext>
              </a:extLst>
            </p:cNvPr>
            <p:cNvSpPr txBox="1"/>
            <p:nvPr/>
          </p:nvSpPr>
          <p:spPr>
            <a:xfrm>
              <a:off x="80174" y="-55364"/>
              <a:ext cx="1259094" cy="510325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algn="ctr">
                <a:lnSpc>
                  <a:spcPts val="6160"/>
                </a:lnSpc>
              </a:pPr>
              <a:r>
                <a:rPr lang="en-US" sz="4400" dirty="0">
                  <a:solidFill>
                    <a:srgbClr val="424141"/>
                  </a:solidFill>
                  <a:latin typeface="Montserrat Bold"/>
                </a:rPr>
                <a:t>¿</a:t>
              </a:r>
              <a:r>
                <a:rPr lang="en-US" sz="4400" dirty="0" err="1">
                  <a:solidFill>
                    <a:srgbClr val="424141"/>
                  </a:solidFill>
                  <a:latin typeface="Montserrat Bold"/>
                </a:rPr>
                <a:t>Porqué</a:t>
              </a:r>
              <a:r>
                <a:rPr lang="en-US" sz="4400" dirty="0">
                  <a:solidFill>
                    <a:srgbClr val="424141"/>
                  </a:solidFill>
                  <a:latin typeface="Montserrat Bold"/>
                </a:rPr>
                <a:t> STEAM </a:t>
              </a:r>
              <a:r>
                <a:rPr lang="en-US" sz="4400" dirty="0" err="1">
                  <a:solidFill>
                    <a:srgbClr val="424141"/>
                  </a:solidFill>
                  <a:latin typeface="Montserrat Bold"/>
                </a:rPr>
                <a:t>en</a:t>
              </a:r>
              <a:r>
                <a:rPr lang="en-US" sz="4400" dirty="0">
                  <a:solidFill>
                    <a:srgbClr val="424141"/>
                  </a:solidFill>
                  <a:latin typeface="Montserrat Bold"/>
                </a:rPr>
                <a:t> Primaria?</a:t>
              </a: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33723" y="120257"/>
            <a:ext cx="17968313" cy="10009280"/>
          </a:xfrm>
          <a:prstGeom prst="rect">
            <a:avLst/>
          </a:prstGeom>
          <a:solidFill>
            <a:srgbClr val="47BFED"/>
          </a:solidFill>
        </p:spPr>
        <p:txBody>
          <a:bodyPr/>
          <a:lstStyle/>
          <a:p>
            <a:endParaRPr lang="es-AR"/>
          </a:p>
        </p:txBody>
      </p:sp>
      <p:sp>
        <p:nvSpPr>
          <p:cNvPr id="3" name="Freeform 3"/>
          <p:cNvSpPr/>
          <p:nvPr/>
        </p:nvSpPr>
        <p:spPr>
          <a:xfrm>
            <a:off x="453224" y="8753637"/>
            <a:ext cx="623531" cy="684382"/>
          </a:xfrm>
          <a:custGeom>
            <a:avLst/>
            <a:gdLst/>
            <a:ahLst/>
            <a:cxnLst/>
            <a:rect l="l" t="t" r="r" b="b"/>
            <a:pathLst>
              <a:path w="623531" h="684382">
                <a:moveTo>
                  <a:pt x="0" y="0"/>
                </a:moveTo>
                <a:lnTo>
                  <a:pt x="623532" y="0"/>
                </a:lnTo>
                <a:lnTo>
                  <a:pt x="623532" y="684382"/>
                </a:lnTo>
                <a:lnTo>
                  <a:pt x="0" y="68438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1160391"/>
            </a:stretch>
          </a:blipFill>
        </p:spPr>
        <p:txBody>
          <a:bodyPr/>
          <a:lstStyle/>
          <a:p>
            <a:endParaRPr lang="es-AR"/>
          </a:p>
        </p:txBody>
      </p:sp>
      <p:grpSp>
        <p:nvGrpSpPr>
          <p:cNvPr id="5" name="Group 5"/>
          <p:cNvGrpSpPr/>
          <p:nvPr/>
        </p:nvGrpSpPr>
        <p:grpSpPr>
          <a:xfrm>
            <a:off x="2594968" y="360293"/>
            <a:ext cx="13098064" cy="1483620"/>
            <a:chOff x="80174" y="-55364"/>
            <a:chExt cx="1259094" cy="510325"/>
          </a:xfrm>
        </p:grpSpPr>
        <p:sp>
          <p:nvSpPr>
            <p:cNvPr id="6" name="Freeform 6"/>
            <p:cNvSpPr/>
            <p:nvPr/>
          </p:nvSpPr>
          <p:spPr>
            <a:xfrm>
              <a:off x="80174" y="20836"/>
              <a:ext cx="1259094" cy="434125"/>
            </a:xfrm>
            <a:custGeom>
              <a:avLst/>
              <a:gdLst/>
              <a:ahLst/>
              <a:cxnLst/>
              <a:rect l="l" t="t" r="r" b="b"/>
              <a:pathLst>
                <a:path w="1259094" h="434125">
                  <a:moveTo>
                    <a:pt x="211502" y="0"/>
                  </a:moveTo>
                  <a:lnTo>
                    <a:pt x="1047592" y="0"/>
                  </a:lnTo>
                  <a:cubicBezTo>
                    <a:pt x="1164401" y="0"/>
                    <a:pt x="1259094" y="94693"/>
                    <a:pt x="1259094" y="211502"/>
                  </a:cubicBezTo>
                  <a:lnTo>
                    <a:pt x="1259094" y="222623"/>
                  </a:lnTo>
                  <a:cubicBezTo>
                    <a:pt x="1259094" y="339432"/>
                    <a:pt x="1164401" y="434125"/>
                    <a:pt x="1047592" y="434125"/>
                  </a:cubicBezTo>
                  <a:lnTo>
                    <a:pt x="211502" y="434125"/>
                  </a:lnTo>
                  <a:cubicBezTo>
                    <a:pt x="94693" y="434125"/>
                    <a:pt x="0" y="339432"/>
                    <a:pt x="0" y="222623"/>
                  </a:cubicBezTo>
                  <a:lnTo>
                    <a:pt x="0" y="211502"/>
                  </a:lnTo>
                  <a:cubicBezTo>
                    <a:pt x="0" y="94693"/>
                    <a:pt x="94693" y="0"/>
                    <a:pt x="211502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AR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80174" y="-55364"/>
              <a:ext cx="1259094" cy="510325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algn="ctr">
                <a:lnSpc>
                  <a:spcPts val="6160"/>
                </a:lnSpc>
              </a:pPr>
              <a:r>
                <a:rPr lang="en-US" sz="4400" dirty="0" err="1">
                  <a:solidFill>
                    <a:srgbClr val="424141"/>
                  </a:solidFill>
                  <a:latin typeface="Montserrat Bold"/>
                </a:rPr>
                <a:t>Según</a:t>
              </a:r>
              <a:r>
                <a:rPr lang="en-US" sz="4400" dirty="0">
                  <a:solidFill>
                    <a:srgbClr val="424141"/>
                  </a:solidFill>
                  <a:latin typeface="Montserrat Bold"/>
                </a:rPr>
                <a:t> </a:t>
              </a:r>
              <a:r>
                <a:rPr lang="en-US" sz="4400" dirty="0" err="1">
                  <a:solidFill>
                    <a:srgbClr val="424141"/>
                  </a:solidFill>
                  <a:latin typeface="Montserrat Bold"/>
                </a:rPr>
                <a:t>Diseño</a:t>
              </a:r>
              <a:r>
                <a:rPr lang="en-US" sz="4400" dirty="0">
                  <a:solidFill>
                    <a:srgbClr val="424141"/>
                  </a:solidFill>
                  <a:latin typeface="Montserrat Bold"/>
                </a:rPr>
                <a:t> Curricular 2017</a:t>
              </a:r>
            </a:p>
          </p:txBody>
        </p:sp>
      </p:grpSp>
      <p:sp>
        <p:nvSpPr>
          <p:cNvPr id="8" name="Freeform 8"/>
          <p:cNvSpPr/>
          <p:nvPr/>
        </p:nvSpPr>
        <p:spPr>
          <a:xfrm>
            <a:off x="1096725" y="8753637"/>
            <a:ext cx="5985176" cy="683187"/>
          </a:xfrm>
          <a:custGeom>
            <a:avLst/>
            <a:gdLst/>
            <a:ahLst/>
            <a:cxnLst/>
            <a:rect l="l" t="t" r="r" b="b"/>
            <a:pathLst>
              <a:path w="5985176" h="683187">
                <a:moveTo>
                  <a:pt x="0" y="0"/>
                </a:moveTo>
                <a:lnTo>
                  <a:pt x="5985175" y="0"/>
                </a:lnTo>
                <a:lnTo>
                  <a:pt x="5985175" y="683187"/>
                </a:lnTo>
                <a:lnTo>
                  <a:pt x="0" y="68318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0751" r="-20555" b="-174"/>
            </a:stretch>
          </a:blipFill>
        </p:spPr>
        <p:txBody>
          <a:bodyPr/>
          <a:lstStyle/>
          <a:p>
            <a:endParaRPr lang="es-AR"/>
          </a:p>
        </p:txBody>
      </p:sp>
      <p:sp>
        <p:nvSpPr>
          <p:cNvPr id="9" name="Freeform 9"/>
          <p:cNvSpPr/>
          <p:nvPr/>
        </p:nvSpPr>
        <p:spPr>
          <a:xfrm>
            <a:off x="737389" y="3446421"/>
            <a:ext cx="1023547" cy="2893420"/>
          </a:xfrm>
          <a:custGeom>
            <a:avLst/>
            <a:gdLst/>
            <a:ahLst/>
            <a:cxnLst/>
            <a:rect l="l" t="t" r="r" b="b"/>
            <a:pathLst>
              <a:path w="1023547" h="2893420">
                <a:moveTo>
                  <a:pt x="0" y="0"/>
                </a:moveTo>
                <a:lnTo>
                  <a:pt x="1023548" y="0"/>
                </a:lnTo>
                <a:lnTo>
                  <a:pt x="1023548" y="2893421"/>
                </a:lnTo>
                <a:lnTo>
                  <a:pt x="0" y="289342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AR"/>
          </a:p>
        </p:txBody>
      </p:sp>
      <p:pic>
        <p:nvPicPr>
          <p:cNvPr id="10" name="Imagen 9" descr="Imagen que contiene persona, interior, niño, joven&#10;&#10;Descripción generada automáticamente">
            <a:extLst>
              <a:ext uri="{FF2B5EF4-FFF2-40B4-BE49-F238E27FC236}">
                <a16:creationId xmlns:a16="http://schemas.microsoft.com/office/drawing/2014/main" id="{0185CEE1-E83B-6025-5C40-B941891AC22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42"/>
          <a:stretch/>
        </p:blipFill>
        <p:spPr>
          <a:xfrm>
            <a:off x="14622486" y="6743700"/>
            <a:ext cx="3799051" cy="3260488"/>
          </a:xfrm>
          <a:prstGeom prst="rect">
            <a:avLst/>
          </a:prstGeom>
        </p:spPr>
      </p:pic>
      <p:pic>
        <p:nvPicPr>
          <p:cNvPr id="11" name="Imagen 10" descr="Un niño con un guante de béisbol&#10;&#10;Descripción generada automáticamente">
            <a:extLst>
              <a:ext uri="{FF2B5EF4-FFF2-40B4-BE49-F238E27FC236}">
                <a16:creationId xmlns:a16="http://schemas.microsoft.com/office/drawing/2014/main" id="{0DD65966-86EC-8ADB-AF41-717A78D996F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8737" y="210910"/>
            <a:ext cx="4823516" cy="3266005"/>
          </a:xfrm>
          <a:prstGeom prst="rect">
            <a:avLst/>
          </a:prstGeom>
        </p:spPr>
      </p:pic>
      <p:sp>
        <p:nvSpPr>
          <p:cNvPr id="12" name="CuadroTexto 3">
            <a:extLst>
              <a:ext uri="{FF2B5EF4-FFF2-40B4-BE49-F238E27FC236}">
                <a16:creationId xmlns:a16="http://schemas.microsoft.com/office/drawing/2014/main" id="{7CEB5C01-BD1D-F9D9-300C-5925145DF608}"/>
              </a:ext>
            </a:extLst>
          </p:cNvPr>
          <p:cNvSpPr txBox="1"/>
          <p:nvPr/>
        </p:nvSpPr>
        <p:spPr>
          <a:xfrm>
            <a:off x="2362747" y="2400300"/>
            <a:ext cx="1333028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600" dirty="0">
                <a:solidFill>
                  <a:schemeClr val="bg1"/>
                </a:solidFill>
              </a:rPr>
              <a:t>Hablar de alfabetización científica promueve el planteo de preguntas y anticipaciones, realizar observaciones y exploraciones sistemáticas, comunicarlas, contrastar sus explicaciones con las de los otros y aproximarse a las propuestas por los modelos científicos. Ello pondrá en juego una dinámica de habilidades cognitivas y manipulativas, actitudes, valores y conceptos, modelos e ideas acerca de los fenómenos naturales y la manera de indagar sobre lo mismo; Implica entonces el desarrollo de capacidades que permiten apropiarse tanto de los conceptos y teorías, como de las maneras de hacer y de pensar propios de la ciencias. pag.115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33723" y="3446421"/>
            <a:ext cx="17968313" cy="44055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" name="AutoShape 2"/>
          <p:cNvSpPr/>
          <p:nvPr/>
        </p:nvSpPr>
        <p:spPr>
          <a:xfrm>
            <a:off x="133723" y="120257"/>
            <a:ext cx="17968313" cy="10009280"/>
          </a:xfrm>
          <a:prstGeom prst="rect">
            <a:avLst/>
          </a:prstGeom>
          <a:solidFill>
            <a:srgbClr val="B641A3"/>
          </a:solidFill>
        </p:spPr>
        <p:txBody>
          <a:bodyPr/>
          <a:lstStyle/>
          <a:p>
            <a:endParaRPr lang="es-AR"/>
          </a:p>
        </p:txBody>
      </p:sp>
      <p:sp>
        <p:nvSpPr>
          <p:cNvPr id="3" name="Freeform 3"/>
          <p:cNvSpPr/>
          <p:nvPr/>
        </p:nvSpPr>
        <p:spPr>
          <a:xfrm>
            <a:off x="453224" y="8753637"/>
            <a:ext cx="623531" cy="684382"/>
          </a:xfrm>
          <a:custGeom>
            <a:avLst/>
            <a:gdLst/>
            <a:ahLst/>
            <a:cxnLst/>
            <a:rect l="l" t="t" r="r" b="b"/>
            <a:pathLst>
              <a:path w="623531" h="684382">
                <a:moveTo>
                  <a:pt x="0" y="0"/>
                </a:moveTo>
                <a:lnTo>
                  <a:pt x="623532" y="0"/>
                </a:lnTo>
                <a:lnTo>
                  <a:pt x="623532" y="684382"/>
                </a:lnTo>
                <a:lnTo>
                  <a:pt x="0" y="68438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1160391"/>
            </a:stretch>
          </a:blipFill>
        </p:spPr>
        <p:txBody>
          <a:bodyPr/>
          <a:lstStyle/>
          <a:p>
            <a:endParaRPr lang="es-AR"/>
          </a:p>
        </p:txBody>
      </p:sp>
      <p:sp>
        <p:nvSpPr>
          <p:cNvPr id="8" name="Freeform 8"/>
          <p:cNvSpPr/>
          <p:nvPr/>
        </p:nvSpPr>
        <p:spPr>
          <a:xfrm>
            <a:off x="1096725" y="8753637"/>
            <a:ext cx="5985176" cy="683187"/>
          </a:xfrm>
          <a:custGeom>
            <a:avLst/>
            <a:gdLst/>
            <a:ahLst/>
            <a:cxnLst/>
            <a:rect l="l" t="t" r="r" b="b"/>
            <a:pathLst>
              <a:path w="5985176" h="683187">
                <a:moveTo>
                  <a:pt x="0" y="0"/>
                </a:moveTo>
                <a:lnTo>
                  <a:pt x="5985175" y="0"/>
                </a:lnTo>
                <a:lnTo>
                  <a:pt x="5985175" y="683187"/>
                </a:lnTo>
                <a:lnTo>
                  <a:pt x="0" y="68318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0751" r="-20555" b="-174"/>
            </a:stretch>
          </a:blipFill>
        </p:spPr>
        <p:txBody>
          <a:bodyPr/>
          <a:lstStyle/>
          <a:p>
            <a:endParaRPr lang="es-AR"/>
          </a:p>
        </p:txBody>
      </p:sp>
      <p:sp>
        <p:nvSpPr>
          <p:cNvPr id="9" name="Freeform 9"/>
          <p:cNvSpPr/>
          <p:nvPr/>
        </p:nvSpPr>
        <p:spPr>
          <a:xfrm>
            <a:off x="737389" y="3446421"/>
            <a:ext cx="1023547" cy="2893420"/>
          </a:xfrm>
          <a:custGeom>
            <a:avLst/>
            <a:gdLst/>
            <a:ahLst/>
            <a:cxnLst/>
            <a:rect l="l" t="t" r="r" b="b"/>
            <a:pathLst>
              <a:path w="1023547" h="2893420">
                <a:moveTo>
                  <a:pt x="0" y="0"/>
                </a:moveTo>
                <a:lnTo>
                  <a:pt x="1023548" y="0"/>
                </a:lnTo>
                <a:lnTo>
                  <a:pt x="1023548" y="2893421"/>
                </a:lnTo>
                <a:lnTo>
                  <a:pt x="0" y="289342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AR"/>
          </a:p>
        </p:txBody>
      </p:sp>
      <p:grpSp>
        <p:nvGrpSpPr>
          <p:cNvPr id="12" name="Group 5">
            <a:extLst>
              <a:ext uri="{FF2B5EF4-FFF2-40B4-BE49-F238E27FC236}">
                <a16:creationId xmlns:a16="http://schemas.microsoft.com/office/drawing/2014/main" id="{E15E4990-8D19-DFDC-AA5C-7F832A8D439C}"/>
              </a:ext>
            </a:extLst>
          </p:cNvPr>
          <p:cNvGrpSpPr/>
          <p:nvPr/>
        </p:nvGrpSpPr>
        <p:grpSpPr>
          <a:xfrm>
            <a:off x="1760936" y="102622"/>
            <a:ext cx="13021864" cy="1483620"/>
            <a:chOff x="0" y="-76200"/>
            <a:chExt cx="1259094" cy="510325"/>
          </a:xfrm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99318DEF-FA0C-B3EC-1860-F2B1017964E8}"/>
                </a:ext>
              </a:extLst>
            </p:cNvPr>
            <p:cNvSpPr/>
            <p:nvPr/>
          </p:nvSpPr>
          <p:spPr>
            <a:xfrm>
              <a:off x="0" y="0"/>
              <a:ext cx="1259094" cy="434125"/>
            </a:xfrm>
            <a:custGeom>
              <a:avLst/>
              <a:gdLst/>
              <a:ahLst/>
              <a:cxnLst/>
              <a:rect l="l" t="t" r="r" b="b"/>
              <a:pathLst>
                <a:path w="1259094" h="434125">
                  <a:moveTo>
                    <a:pt x="211502" y="0"/>
                  </a:moveTo>
                  <a:lnTo>
                    <a:pt x="1047592" y="0"/>
                  </a:lnTo>
                  <a:cubicBezTo>
                    <a:pt x="1164401" y="0"/>
                    <a:pt x="1259094" y="94693"/>
                    <a:pt x="1259094" y="211502"/>
                  </a:cubicBezTo>
                  <a:lnTo>
                    <a:pt x="1259094" y="222623"/>
                  </a:lnTo>
                  <a:cubicBezTo>
                    <a:pt x="1259094" y="339432"/>
                    <a:pt x="1164401" y="434125"/>
                    <a:pt x="1047592" y="434125"/>
                  </a:cubicBezTo>
                  <a:lnTo>
                    <a:pt x="211502" y="434125"/>
                  </a:lnTo>
                  <a:cubicBezTo>
                    <a:pt x="94693" y="434125"/>
                    <a:pt x="0" y="339432"/>
                    <a:pt x="0" y="222623"/>
                  </a:cubicBezTo>
                  <a:lnTo>
                    <a:pt x="0" y="211502"/>
                  </a:lnTo>
                  <a:cubicBezTo>
                    <a:pt x="0" y="94693"/>
                    <a:pt x="94693" y="0"/>
                    <a:pt x="211502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AR"/>
            </a:p>
          </p:txBody>
        </p:sp>
        <p:sp>
          <p:nvSpPr>
            <p:cNvPr id="14" name="TextBox 7">
              <a:extLst>
                <a:ext uri="{FF2B5EF4-FFF2-40B4-BE49-F238E27FC236}">
                  <a16:creationId xmlns:a16="http://schemas.microsoft.com/office/drawing/2014/main" id="{81F08FDE-844E-6E7D-58EC-15BC44931C2C}"/>
                </a:ext>
              </a:extLst>
            </p:cNvPr>
            <p:cNvSpPr txBox="1"/>
            <p:nvPr/>
          </p:nvSpPr>
          <p:spPr>
            <a:xfrm>
              <a:off x="0" y="-76200"/>
              <a:ext cx="1259094" cy="510325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algn="ctr">
                <a:lnSpc>
                  <a:spcPts val="6160"/>
                </a:lnSpc>
              </a:pPr>
              <a:endParaRPr lang="en-US" sz="4400" dirty="0">
                <a:solidFill>
                  <a:srgbClr val="424141"/>
                </a:solidFill>
                <a:latin typeface="Montserrat Bold"/>
              </a:endParaRPr>
            </a:p>
            <a:p>
              <a:pPr algn="ctr">
                <a:lnSpc>
                  <a:spcPts val="6160"/>
                </a:lnSpc>
              </a:pPr>
              <a:r>
                <a:rPr lang="en-US" sz="4400" dirty="0">
                  <a:solidFill>
                    <a:srgbClr val="424141"/>
                  </a:solidFill>
                  <a:latin typeface="Montserrat Bold"/>
                </a:rPr>
                <a:t>CONSTRUCTIVISMO POR INDAGACIÓN</a:t>
              </a:r>
            </a:p>
            <a:p>
              <a:pPr algn="ctr">
                <a:lnSpc>
                  <a:spcPts val="6160"/>
                </a:lnSpc>
              </a:pPr>
              <a:endParaRPr lang="en-US" sz="4400" dirty="0">
                <a:solidFill>
                  <a:srgbClr val="424141"/>
                </a:solidFill>
                <a:latin typeface="Montserrat Bold"/>
              </a:endParaRPr>
            </a:p>
          </p:txBody>
        </p:sp>
      </p:grpSp>
      <p:sp>
        <p:nvSpPr>
          <p:cNvPr id="16" name="CuadroTexto 15">
            <a:extLst>
              <a:ext uri="{FF2B5EF4-FFF2-40B4-BE49-F238E27FC236}">
                <a16:creationId xmlns:a16="http://schemas.microsoft.com/office/drawing/2014/main" id="{E01D444B-68CD-E7BE-33BE-481062A8C057}"/>
              </a:ext>
            </a:extLst>
          </p:cNvPr>
          <p:cNvSpPr txBox="1"/>
          <p:nvPr/>
        </p:nvSpPr>
        <p:spPr>
          <a:xfrm>
            <a:off x="4472609" y="2011278"/>
            <a:ext cx="934278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AR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Niños Científicos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98" y="3446421"/>
            <a:ext cx="4011902" cy="4405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1600" y="762000"/>
            <a:ext cx="4857750" cy="323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7085110"/>
            <a:ext cx="3044427" cy="3044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7" name="Diagrama 16">
            <a:extLst>
              <a:ext uri="{FF2B5EF4-FFF2-40B4-BE49-F238E27FC236}">
                <a16:creationId xmlns:a16="http://schemas.microsoft.com/office/drawing/2014/main" id="{C493AA59-75EE-648A-DE40-627E785C84E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96680496"/>
              </p:ext>
            </p:extLst>
          </p:nvPr>
        </p:nvGraphicFramePr>
        <p:xfrm>
          <a:off x="3146320" y="2856548"/>
          <a:ext cx="14608279" cy="56842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33723" y="120257"/>
            <a:ext cx="17968313" cy="10009280"/>
          </a:xfrm>
          <a:prstGeom prst="rect">
            <a:avLst/>
          </a:prstGeom>
          <a:solidFill>
            <a:srgbClr val="47BFED"/>
          </a:solidFill>
        </p:spPr>
        <p:txBody>
          <a:bodyPr/>
          <a:lstStyle/>
          <a:p>
            <a:endParaRPr lang="es-AR"/>
          </a:p>
        </p:txBody>
      </p:sp>
      <p:sp>
        <p:nvSpPr>
          <p:cNvPr id="3" name="Freeform 3"/>
          <p:cNvSpPr/>
          <p:nvPr/>
        </p:nvSpPr>
        <p:spPr>
          <a:xfrm>
            <a:off x="453224" y="8753637"/>
            <a:ext cx="623531" cy="684382"/>
          </a:xfrm>
          <a:custGeom>
            <a:avLst/>
            <a:gdLst/>
            <a:ahLst/>
            <a:cxnLst/>
            <a:rect l="l" t="t" r="r" b="b"/>
            <a:pathLst>
              <a:path w="623531" h="684382">
                <a:moveTo>
                  <a:pt x="0" y="0"/>
                </a:moveTo>
                <a:lnTo>
                  <a:pt x="623532" y="0"/>
                </a:lnTo>
                <a:lnTo>
                  <a:pt x="623532" y="684382"/>
                </a:lnTo>
                <a:lnTo>
                  <a:pt x="0" y="68438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1160391"/>
            </a:stretch>
          </a:blipFill>
        </p:spPr>
        <p:txBody>
          <a:bodyPr/>
          <a:lstStyle/>
          <a:p>
            <a:endParaRPr lang="es-AR"/>
          </a:p>
        </p:txBody>
      </p:sp>
      <p:grpSp>
        <p:nvGrpSpPr>
          <p:cNvPr id="5" name="Group 5"/>
          <p:cNvGrpSpPr/>
          <p:nvPr/>
        </p:nvGrpSpPr>
        <p:grpSpPr>
          <a:xfrm>
            <a:off x="2594968" y="360293"/>
            <a:ext cx="13098064" cy="1483620"/>
            <a:chOff x="80174" y="-55364"/>
            <a:chExt cx="1259094" cy="510325"/>
          </a:xfrm>
        </p:grpSpPr>
        <p:sp>
          <p:nvSpPr>
            <p:cNvPr id="6" name="Freeform 6"/>
            <p:cNvSpPr/>
            <p:nvPr/>
          </p:nvSpPr>
          <p:spPr>
            <a:xfrm>
              <a:off x="80174" y="20836"/>
              <a:ext cx="1259094" cy="434125"/>
            </a:xfrm>
            <a:custGeom>
              <a:avLst/>
              <a:gdLst/>
              <a:ahLst/>
              <a:cxnLst/>
              <a:rect l="l" t="t" r="r" b="b"/>
              <a:pathLst>
                <a:path w="1259094" h="434125">
                  <a:moveTo>
                    <a:pt x="211502" y="0"/>
                  </a:moveTo>
                  <a:lnTo>
                    <a:pt x="1047592" y="0"/>
                  </a:lnTo>
                  <a:cubicBezTo>
                    <a:pt x="1164401" y="0"/>
                    <a:pt x="1259094" y="94693"/>
                    <a:pt x="1259094" y="211502"/>
                  </a:cubicBezTo>
                  <a:lnTo>
                    <a:pt x="1259094" y="222623"/>
                  </a:lnTo>
                  <a:cubicBezTo>
                    <a:pt x="1259094" y="339432"/>
                    <a:pt x="1164401" y="434125"/>
                    <a:pt x="1047592" y="434125"/>
                  </a:cubicBezTo>
                  <a:lnTo>
                    <a:pt x="211502" y="434125"/>
                  </a:lnTo>
                  <a:cubicBezTo>
                    <a:pt x="94693" y="434125"/>
                    <a:pt x="0" y="339432"/>
                    <a:pt x="0" y="222623"/>
                  </a:cubicBezTo>
                  <a:lnTo>
                    <a:pt x="0" y="211502"/>
                  </a:lnTo>
                  <a:cubicBezTo>
                    <a:pt x="0" y="94693"/>
                    <a:pt x="94693" y="0"/>
                    <a:pt x="211502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AR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80174" y="-55364"/>
              <a:ext cx="1259094" cy="510325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algn="ctr">
                <a:lnSpc>
                  <a:spcPts val="6160"/>
                </a:lnSpc>
              </a:pPr>
              <a:r>
                <a:rPr lang="en-US" sz="4400" dirty="0" err="1">
                  <a:solidFill>
                    <a:srgbClr val="424141"/>
                  </a:solidFill>
                  <a:latin typeface="Montserrat Bold"/>
                </a:rPr>
                <a:t>Actividad</a:t>
              </a:r>
              <a:endParaRPr lang="en-US" sz="4400" dirty="0">
                <a:solidFill>
                  <a:srgbClr val="424141"/>
                </a:solidFill>
                <a:latin typeface="Montserrat Bold"/>
              </a:endParaRPr>
            </a:p>
          </p:txBody>
        </p:sp>
      </p:grpSp>
      <p:sp>
        <p:nvSpPr>
          <p:cNvPr id="8" name="Freeform 8"/>
          <p:cNvSpPr/>
          <p:nvPr/>
        </p:nvSpPr>
        <p:spPr>
          <a:xfrm>
            <a:off x="1096725" y="8753637"/>
            <a:ext cx="5985176" cy="683187"/>
          </a:xfrm>
          <a:custGeom>
            <a:avLst/>
            <a:gdLst/>
            <a:ahLst/>
            <a:cxnLst/>
            <a:rect l="l" t="t" r="r" b="b"/>
            <a:pathLst>
              <a:path w="5985176" h="683187">
                <a:moveTo>
                  <a:pt x="0" y="0"/>
                </a:moveTo>
                <a:lnTo>
                  <a:pt x="5985175" y="0"/>
                </a:lnTo>
                <a:lnTo>
                  <a:pt x="5985175" y="683187"/>
                </a:lnTo>
                <a:lnTo>
                  <a:pt x="0" y="68318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0751" r="-20555" b="-174"/>
            </a:stretch>
          </a:blipFill>
        </p:spPr>
        <p:txBody>
          <a:bodyPr/>
          <a:lstStyle/>
          <a:p>
            <a:endParaRPr lang="es-AR"/>
          </a:p>
        </p:txBody>
      </p:sp>
      <p:sp>
        <p:nvSpPr>
          <p:cNvPr id="9" name="Freeform 9"/>
          <p:cNvSpPr/>
          <p:nvPr/>
        </p:nvSpPr>
        <p:spPr>
          <a:xfrm>
            <a:off x="737389" y="3446421"/>
            <a:ext cx="1023547" cy="2893420"/>
          </a:xfrm>
          <a:custGeom>
            <a:avLst/>
            <a:gdLst/>
            <a:ahLst/>
            <a:cxnLst/>
            <a:rect l="l" t="t" r="r" b="b"/>
            <a:pathLst>
              <a:path w="1023547" h="2893420">
                <a:moveTo>
                  <a:pt x="0" y="0"/>
                </a:moveTo>
                <a:lnTo>
                  <a:pt x="1023548" y="0"/>
                </a:lnTo>
                <a:lnTo>
                  <a:pt x="1023548" y="2893421"/>
                </a:lnTo>
                <a:lnTo>
                  <a:pt x="0" y="289342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AR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CEB5C01-BD1D-F9D9-300C-5925145DF608}"/>
              </a:ext>
            </a:extLst>
          </p:cNvPr>
          <p:cNvSpPr txBox="1"/>
          <p:nvPr/>
        </p:nvSpPr>
        <p:spPr>
          <a:xfrm>
            <a:off x="2062115" y="2774527"/>
            <a:ext cx="598517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s-AR" sz="3600" dirty="0"/>
              <a:t>Armar grupos de 5 o 6 docentes</a:t>
            </a:r>
          </a:p>
          <a:p>
            <a:pPr marL="342900" indent="-342900">
              <a:buAutoNum type="arabicParenR"/>
            </a:pPr>
            <a:r>
              <a:rPr lang="es-AR" sz="3600" dirty="0"/>
              <a:t>Analizar la siguiente temática: “Sistema Solar”</a:t>
            </a:r>
          </a:p>
          <a:p>
            <a:pPr marL="342900" indent="-342900">
              <a:buAutoNum type="arabicParenR"/>
            </a:pPr>
            <a:r>
              <a:rPr lang="es-AR" sz="3600" dirty="0"/>
              <a:t>Armar en los Post-</a:t>
            </a:r>
            <a:r>
              <a:rPr lang="es-AR" sz="3600" dirty="0" err="1"/>
              <a:t>it</a:t>
            </a:r>
            <a:r>
              <a:rPr lang="es-AR" sz="3600" dirty="0"/>
              <a:t> los </a:t>
            </a:r>
            <a:r>
              <a:rPr lang="es-AR" sz="3600" dirty="0" err="1"/>
              <a:t>items</a:t>
            </a:r>
            <a:r>
              <a:rPr lang="es-AR" sz="3600" dirty="0"/>
              <a:t> del método  </a:t>
            </a:r>
            <a:r>
              <a:rPr lang="es-AR" sz="3600" dirty="0" err="1"/>
              <a:t>Desing</a:t>
            </a:r>
            <a:r>
              <a:rPr lang="es-AR" sz="3600" dirty="0"/>
              <a:t> </a:t>
            </a:r>
            <a:r>
              <a:rPr lang="es-AR" sz="3600" dirty="0" err="1"/>
              <a:t>Thinking</a:t>
            </a:r>
            <a:endParaRPr lang="es-AR" sz="3600" dirty="0"/>
          </a:p>
          <a:p>
            <a:pPr marL="342900" indent="-342900">
              <a:buAutoNum type="arabicParenR"/>
            </a:pPr>
            <a:r>
              <a:rPr lang="es-AR" sz="3600" dirty="0"/>
              <a:t>Pegar en el afiche grupal. 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AE49C857-1C11-CD1F-F2E3-9CAAC66BBE8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48470" y="3032017"/>
            <a:ext cx="9301767" cy="5242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8708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33723" y="120257"/>
            <a:ext cx="17968313" cy="10009280"/>
          </a:xfrm>
          <a:prstGeom prst="rect">
            <a:avLst/>
          </a:prstGeom>
          <a:solidFill>
            <a:srgbClr val="B641A3"/>
          </a:solidFill>
        </p:spPr>
        <p:txBody>
          <a:bodyPr/>
          <a:lstStyle/>
          <a:p>
            <a:endParaRPr lang="es-AR"/>
          </a:p>
        </p:txBody>
      </p:sp>
      <p:sp>
        <p:nvSpPr>
          <p:cNvPr id="3" name="Freeform 3"/>
          <p:cNvSpPr/>
          <p:nvPr/>
        </p:nvSpPr>
        <p:spPr>
          <a:xfrm>
            <a:off x="453224" y="8753637"/>
            <a:ext cx="623531" cy="684382"/>
          </a:xfrm>
          <a:custGeom>
            <a:avLst/>
            <a:gdLst/>
            <a:ahLst/>
            <a:cxnLst/>
            <a:rect l="l" t="t" r="r" b="b"/>
            <a:pathLst>
              <a:path w="623531" h="684382">
                <a:moveTo>
                  <a:pt x="0" y="0"/>
                </a:moveTo>
                <a:lnTo>
                  <a:pt x="623532" y="0"/>
                </a:lnTo>
                <a:lnTo>
                  <a:pt x="623532" y="684382"/>
                </a:lnTo>
                <a:lnTo>
                  <a:pt x="0" y="68438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1160391"/>
            </a:stretch>
          </a:blipFill>
        </p:spPr>
        <p:txBody>
          <a:bodyPr/>
          <a:lstStyle/>
          <a:p>
            <a:endParaRPr lang="es-AR"/>
          </a:p>
        </p:txBody>
      </p:sp>
      <p:sp>
        <p:nvSpPr>
          <p:cNvPr id="8" name="Freeform 8"/>
          <p:cNvSpPr/>
          <p:nvPr/>
        </p:nvSpPr>
        <p:spPr>
          <a:xfrm>
            <a:off x="1096725" y="8753637"/>
            <a:ext cx="5985176" cy="683187"/>
          </a:xfrm>
          <a:custGeom>
            <a:avLst/>
            <a:gdLst/>
            <a:ahLst/>
            <a:cxnLst/>
            <a:rect l="l" t="t" r="r" b="b"/>
            <a:pathLst>
              <a:path w="5985176" h="683187">
                <a:moveTo>
                  <a:pt x="0" y="0"/>
                </a:moveTo>
                <a:lnTo>
                  <a:pt x="5985175" y="0"/>
                </a:lnTo>
                <a:lnTo>
                  <a:pt x="5985175" y="683187"/>
                </a:lnTo>
                <a:lnTo>
                  <a:pt x="0" y="68318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0751" r="-20555" b="-174"/>
            </a:stretch>
          </a:blipFill>
        </p:spPr>
        <p:txBody>
          <a:bodyPr/>
          <a:lstStyle/>
          <a:p>
            <a:endParaRPr lang="es-AR"/>
          </a:p>
        </p:txBody>
      </p:sp>
      <p:sp>
        <p:nvSpPr>
          <p:cNvPr id="9" name="Freeform 9"/>
          <p:cNvSpPr/>
          <p:nvPr/>
        </p:nvSpPr>
        <p:spPr>
          <a:xfrm>
            <a:off x="737389" y="3446421"/>
            <a:ext cx="1023547" cy="2893420"/>
          </a:xfrm>
          <a:custGeom>
            <a:avLst/>
            <a:gdLst/>
            <a:ahLst/>
            <a:cxnLst/>
            <a:rect l="l" t="t" r="r" b="b"/>
            <a:pathLst>
              <a:path w="1023547" h="2893420">
                <a:moveTo>
                  <a:pt x="0" y="0"/>
                </a:moveTo>
                <a:lnTo>
                  <a:pt x="1023548" y="0"/>
                </a:lnTo>
                <a:lnTo>
                  <a:pt x="1023548" y="2893421"/>
                </a:lnTo>
                <a:lnTo>
                  <a:pt x="0" y="289342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AR"/>
          </a:p>
        </p:txBody>
      </p:sp>
      <p:pic>
        <p:nvPicPr>
          <p:cNvPr id="7172" name="Picture 4">
            <a:extLst>
              <a:ext uri="{FF2B5EF4-FFF2-40B4-BE49-F238E27FC236}">
                <a16:creationId xmlns:a16="http://schemas.microsoft.com/office/drawing/2014/main" id="{7D27AFB4-9F9A-7E05-3283-C70937994F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2" t="21736" r="22545" b="23954"/>
          <a:stretch/>
        </p:blipFill>
        <p:spPr bwMode="auto">
          <a:xfrm>
            <a:off x="1327464" y="1340414"/>
            <a:ext cx="16586830" cy="7079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FD366897-3C50-A956-9DEF-BA6CE8EA01C3}"/>
              </a:ext>
            </a:extLst>
          </p:cNvPr>
          <p:cNvSpPr txBox="1"/>
          <p:nvPr/>
        </p:nvSpPr>
        <p:spPr>
          <a:xfrm>
            <a:off x="5176447" y="5522774"/>
            <a:ext cx="2514600" cy="17543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b="1" dirty="0"/>
              <a:t>Empatizar:</a:t>
            </a:r>
            <a:r>
              <a:rPr lang="es-ES" dirty="0"/>
              <a:t> ¿Cómo vincularme con el problema? El grupo de aula se enfrenta a un desafío, a todo un reto que les es cercano</a:t>
            </a:r>
            <a:endParaRPr lang="es-AR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87DCAF74-4906-C275-0C6D-61A6AAF1C05B}"/>
              </a:ext>
            </a:extLst>
          </p:cNvPr>
          <p:cNvSpPr txBox="1"/>
          <p:nvPr/>
        </p:nvSpPr>
        <p:spPr>
          <a:xfrm>
            <a:off x="8205120" y="5539340"/>
            <a:ext cx="2691480" cy="17543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b="1" dirty="0"/>
              <a:t>Definir: </a:t>
            </a:r>
            <a:r>
              <a:rPr lang="es-ES" dirty="0"/>
              <a:t>¿Qué sucede y por qué? Tras empatizar la situación para vivirla en primera persona, se busca interpretar el problema, verbalizarlo y definirlo</a:t>
            </a:r>
            <a:endParaRPr lang="es-AR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38C5B4D1-57E5-01F5-D0F1-1C102E87D57C}"/>
              </a:ext>
            </a:extLst>
          </p:cNvPr>
          <p:cNvSpPr txBox="1"/>
          <p:nvPr/>
        </p:nvSpPr>
        <p:spPr>
          <a:xfrm>
            <a:off x="11486675" y="5539340"/>
            <a:ext cx="2691480" cy="17543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b="1" dirty="0"/>
              <a:t>Idear:</a:t>
            </a:r>
            <a:r>
              <a:rPr lang="es-ES" dirty="0"/>
              <a:t> ¿Qué voy a crear para resolver la situación? Es la etapa de la creatividad en la que se aceptan TODAS las opciones posibles</a:t>
            </a:r>
            <a:endParaRPr lang="es-AR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1FB4033D-C1BB-1625-F2B7-35A4FCA9113E}"/>
              </a:ext>
            </a:extLst>
          </p:cNvPr>
          <p:cNvSpPr txBox="1"/>
          <p:nvPr/>
        </p:nvSpPr>
        <p:spPr>
          <a:xfrm>
            <a:off x="14670667" y="5539340"/>
            <a:ext cx="2691480" cy="12003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b="1" dirty="0"/>
              <a:t>Prototipar:</a:t>
            </a:r>
            <a:r>
              <a:rPr lang="es-ES" dirty="0"/>
              <a:t> ¿Cómo llevar a cabo las propuestas? Construir prototipos de resolución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8657316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1487" y="4248331"/>
            <a:ext cx="16192784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7208"/>
              </a:lnSpc>
              <a:spcBef>
                <a:spcPct val="0"/>
              </a:spcBef>
            </a:pPr>
            <a:r>
              <a:rPr lang="es-AR" sz="6998" dirty="0">
                <a:solidFill>
                  <a:srgbClr val="3E3E3E"/>
                </a:solidFill>
                <a:latin typeface="Montserrat Bold"/>
              </a:rPr>
              <a:t>¿Dónde nos podemos inspirar?</a:t>
            </a:r>
          </a:p>
        </p:txBody>
      </p:sp>
      <p:sp>
        <p:nvSpPr>
          <p:cNvPr id="6" name="AutoShape 6"/>
          <p:cNvSpPr/>
          <p:nvPr/>
        </p:nvSpPr>
        <p:spPr>
          <a:xfrm>
            <a:off x="133723" y="9705287"/>
            <a:ext cx="17968313" cy="424250"/>
          </a:xfrm>
          <a:prstGeom prst="rect">
            <a:avLst/>
          </a:prstGeom>
          <a:solidFill>
            <a:srgbClr val="A1E045"/>
          </a:solidFill>
        </p:spPr>
        <p:txBody>
          <a:bodyPr/>
          <a:lstStyle/>
          <a:p>
            <a:endParaRPr lang="es-AR"/>
          </a:p>
        </p:txBody>
      </p:sp>
      <p:sp>
        <p:nvSpPr>
          <p:cNvPr id="12" name="Freeform 12"/>
          <p:cNvSpPr/>
          <p:nvPr/>
        </p:nvSpPr>
        <p:spPr>
          <a:xfrm>
            <a:off x="453224" y="8753637"/>
            <a:ext cx="6653671" cy="684382"/>
          </a:xfrm>
          <a:custGeom>
            <a:avLst/>
            <a:gdLst/>
            <a:ahLst/>
            <a:cxnLst/>
            <a:rect l="l" t="t" r="r" b="b"/>
            <a:pathLst>
              <a:path w="6653671" h="684382">
                <a:moveTo>
                  <a:pt x="0" y="0"/>
                </a:moveTo>
                <a:lnTo>
                  <a:pt x="6653671" y="0"/>
                </a:lnTo>
                <a:lnTo>
                  <a:pt x="6653671" y="684382"/>
                </a:lnTo>
                <a:lnTo>
                  <a:pt x="0" y="68438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18114"/>
            </a:stretch>
          </a:blipFill>
        </p:spPr>
        <p:txBody>
          <a:bodyPr/>
          <a:lstStyle/>
          <a:p>
            <a:endParaRPr lang="es-AR"/>
          </a:p>
        </p:txBody>
      </p:sp>
      <p:sp>
        <p:nvSpPr>
          <p:cNvPr id="13" name="TextBox 13"/>
          <p:cNvSpPr txBox="1"/>
          <p:nvPr/>
        </p:nvSpPr>
        <p:spPr>
          <a:xfrm>
            <a:off x="0" y="171450"/>
            <a:ext cx="18288000" cy="4875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83"/>
              </a:lnSpc>
            </a:pPr>
            <a:r>
              <a:rPr lang="en-US" sz="4354" spc="326">
                <a:solidFill>
                  <a:srgbClr val="94DD26">
                    <a:alpha val="49804"/>
                  </a:srgbClr>
                </a:solidFill>
                <a:latin typeface="Montserrat Semi-Bold Italics"/>
              </a:rPr>
              <a:t>PASIÓN INNOVACIÓN EQUIPO LIDERAZGO MOTIVACIÓN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0" y="830438"/>
            <a:ext cx="18288000" cy="4875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83"/>
              </a:lnSpc>
            </a:pPr>
            <a:r>
              <a:rPr lang="en-US" sz="4354" spc="326">
                <a:solidFill>
                  <a:srgbClr val="94DD26">
                    <a:alpha val="24706"/>
                  </a:srgbClr>
                </a:solidFill>
                <a:latin typeface="Montserrat Semi-Bold Italics"/>
              </a:rPr>
              <a:t>PASIÓN INNOVACIÓN EQUIPO LIDERAZGO MOTIVACIÓN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517</TotalTime>
  <Words>615</Words>
  <Application>Microsoft Office PowerPoint</Application>
  <PresentationFormat>Personalizado</PresentationFormat>
  <Paragraphs>77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2" baseType="lpstr">
      <vt:lpstr>Arial</vt:lpstr>
      <vt:lpstr>Calibri</vt:lpstr>
      <vt:lpstr>Montserrat Semi-Bold</vt:lpstr>
      <vt:lpstr>Montserrat</vt:lpstr>
      <vt:lpstr>Montserrat Semi-Bold Italics</vt:lpstr>
      <vt:lpstr>Montserrat Bold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Presentaciones</dc:title>
  <dc:creator>Liliana Ocampo</dc:creator>
  <cp:lastModifiedBy>Liliana Ocampo</cp:lastModifiedBy>
  <cp:revision>23</cp:revision>
  <dcterms:created xsi:type="dcterms:W3CDTF">2006-08-16T00:00:00Z</dcterms:created>
  <dcterms:modified xsi:type="dcterms:W3CDTF">2024-05-16T13:40:08Z</dcterms:modified>
  <dc:identifier>DAF-AsCksoI</dc:identifier>
</cp:coreProperties>
</file>