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6"/>
  </p:notesMasterIdLst>
  <p:handoutMasterIdLst>
    <p:handoutMasterId r:id="rId37"/>
  </p:handoutMasterIdLst>
  <p:sldIdLst>
    <p:sldId id="266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42" r:id="rId20"/>
    <p:sldId id="322" r:id="rId21"/>
    <p:sldId id="323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3" r:id="rId30"/>
    <p:sldId id="335" r:id="rId31"/>
    <p:sldId id="334" r:id="rId32"/>
    <p:sldId id="337" r:id="rId33"/>
    <p:sldId id="338" r:id="rId34"/>
    <p:sldId id="340" r:id="rId35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FFCC"/>
    <a:srgbClr val="99FFCC"/>
    <a:srgbClr val="FF3399"/>
    <a:srgbClr val="CC0099"/>
    <a:srgbClr val="FF0066"/>
    <a:srgbClr val="D60093"/>
    <a:srgbClr val="FF505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16" autoAdjust="0"/>
    <p:restoredTop sz="94619" autoAdjust="0"/>
  </p:normalViewPr>
  <p:slideViewPr>
    <p:cSldViewPr snapToGrid="0">
      <p:cViewPr varScale="1">
        <p:scale>
          <a:sx n="86" d="100"/>
          <a:sy n="86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ela Mariel González" userId="4466f86b2ffca8d2" providerId="LiveId" clId="{DB8CC2E8-7708-411F-9668-1AF4BD8004D8}"/>
    <pc:docChg chg="custSel addSld delSld modSld">
      <pc:chgData name="Marcela Mariel González" userId="4466f86b2ffca8d2" providerId="LiveId" clId="{DB8CC2E8-7708-411F-9668-1AF4BD8004D8}" dt="2023-05-24T20:34:33.909" v="117" actId="2696"/>
      <pc:docMkLst>
        <pc:docMk/>
      </pc:docMkLst>
      <pc:sldChg chg="modSp">
        <pc:chgData name="Marcela Mariel González" userId="4466f86b2ffca8d2" providerId="LiveId" clId="{DB8CC2E8-7708-411F-9668-1AF4BD8004D8}" dt="2023-05-24T20:28:12.661" v="112" actId="20577"/>
        <pc:sldMkLst>
          <pc:docMk/>
          <pc:sldMk cId="2841870238" sldId="329"/>
        </pc:sldMkLst>
        <pc:spChg chg="mod">
          <ac:chgData name="Marcela Mariel González" userId="4466f86b2ffca8d2" providerId="LiveId" clId="{DB8CC2E8-7708-411F-9668-1AF4BD8004D8}" dt="2023-05-24T20:28:12.661" v="112" actId="20577"/>
          <ac:spMkLst>
            <pc:docMk/>
            <pc:sldMk cId="2841870238" sldId="329"/>
            <ac:spMk id="3" creationId="{A54AC706-BC03-E927-3261-645B082D7BA0}"/>
          </ac:spMkLst>
        </pc:spChg>
      </pc:sldChg>
      <pc:sldChg chg="modSp mod">
        <pc:chgData name="Marcela Mariel González" userId="4466f86b2ffca8d2" providerId="LiveId" clId="{DB8CC2E8-7708-411F-9668-1AF4BD8004D8}" dt="2023-05-19T04:49:21.951" v="7" actId="207"/>
        <pc:sldMkLst>
          <pc:docMk/>
          <pc:sldMk cId="1550415413" sldId="330"/>
        </pc:sldMkLst>
        <pc:spChg chg="mod">
          <ac:chgData name="Marcela Mariel González" userId="4466f86b2ffca8d2" providerId="LiveId" clId="{DB8CC2E8-7708-411F-9668-1AF4BD8004D8}" dt="2023-05-19T04:49:21.951" v="7" actId="207"/>
          <ac:spMkLst>
            <pc:docMk/>
            <pc:sldMk cId="1550415413" sldId="330"/>
            <ac:spMk id="4" creationId="{32B95C7D-11D9-C07E-6B11-3E3CE8AD348C}"/>
          </ac:spMkLst>
        </pc:spChg>
      </pc:sldChg>
      <pc:sldChg chg="modSp">
        <pc:chgData name="Marcela Mariel González" userId="4466f86b2ffca8d2" providerId="LiveId" clId="{DB8CC2E8-7708-411F-9668-1AF4BD8004D8}" dt="2023-05-24T20:29:42.412" v="114" actId="20577"/>
        <pc:sldMkLst>
          <pc:docMk/>
          <pc:sldMk cId="1772389789" sldId="333"/>
        </pc:sldMkLst>
        <pc:spChg chg="mod">
          <ac:chgData name="Marcela Mariel González" userId="4466f86b2ffca8d2" providerId="LiveId" clId="{DB8CC2E8-7708-411F-9668-1AF4BD8004D8}" dt="2023-05-24T20:29:42.412" v="114" actId="20577"/>
          <ac:spMkLst>
            <pc:docMk/>
            <pc:sldMk cId="1772389789" sldId="333"/>
            <ac:spMk id="2" creationId="{098D048F-F251-FC60-13AC-E8139BDEB0E4}"/>
          </ac:spMkLst>
        </pc:spChg>
      </pc:sldChg>
      <pc:sldChg chg="modSp">
        <pc:chgData name="Marcela Mariel González" userId="4466f86b2ffca8d2" providerId="LiveId" clId="{DB8CC2E8-7708-411F-9668-1AF4BD8004D8}" dt="2023-05-24T20:34:19.371" v="116" actId="1076"/>
        <pc:sldMkLst>
          <pc:docMk/>
          <pc:sldMk cId="2908044458" sldId="335"/>
        </pc:sldMkLst>
        <pc:picChg chg="mod">
          <ac:chgData name="Marcela Mariel González" userId="4466f86b2ffca8d2" providerId="LiveId" clId="{DB8CC2E8-7708-411F-9668-1AF4BD8004D8}" dt="2023-05-24T20:34:19.371" v="116" actId="1076"/>
          <ac:picMkLst>
            <pc:docMk/>
            <pc:sldMk cId="2908044458" sldId="335"/>
            <ac:picMk id="2" creationId="{DADC2520-07BD-918F-101B-754EAD9D360D}"/>
          </ac:picMkLst>
        </pc:picChg>
      </pc:sldChg>
      <pc:sldChg chg="del">
        <pc:chgData name="Marcela Mariel González" userId="4466f86b2ffca8d2" providerId="LiveId" clId="{DB8CC2E8-7708-411F-9668-1AF4BD8004D8}" dt="2023-05-24T20:34:33.909" v="117" actId="2696"/>
        <pc:sldMkLst>
          <pc:docMk/>
          <pc:sldMk cId="2329153316" sldId="339"/>
        </pc:sldMkLst>
      </pc:sldChg>
      <pc:sldChg chg="addSp delSp modSp new del mod setBg">
        <pc:chgData name="Marcela Mariel González" userId="4466f86b2ffca8d2" providerId="LiveId" clId="{DB8CC2E8-7708-411F-9668-1AF4BD8004D8}" dt="2023-05-24T05:34:12.416" v="94" actId="2696"/>
        <pc:sldMkLst>
          <pc:docMk/>
          <pc:sldMk cId="1900527500" sldId="341"/>
        </pc:sldMkLst>
        <pc:spChg chg="del mod">
          <ac:chgData name="Marcela Mariel González" userId="4466f86b2ffca8d2" providerId="LiveId" clId="{DB8CC2E8-7708-411F-9668-1AF4BD8004D8}" dt="2023-05-24T05:33:59.692" v="91" actId="21"/>
          <ac:spMkLst>
            <pc:docMk/>
            <pc:sldMk cId="1900527500" sldId="341"/>
            <ac:spMk id="2" creationId="{EB0DA7F4-B9D2-44F6-A5AD-3D930733B5DB}"/>
          </ac:spMkLst>
        </pc:spChg>
        <pc:spChg chg="del">
          <ac:chgData name="Marcela Mariel González" userId="4466f86b2ffca8d2" providerId="LiveId" clId="{DB8CC2E8-7708-411F-9668-1AF4BD8004D8}" dt="2023-05-24T05:31:02.190" v="78" actId="478"/>
          <ac:spMkLst>
            <pc:docMk/>
            <pc:sldMk cId="1900527500" sldId="341"/>
            <ac:spMk id="3" creationId="{06492022-554F-48ED-AA7E-79633CB40935}"/>
          </ac:spMkLst>
        </pc:spChg>
        <pc:spChg chg="add mod">
          <ac:chgData name="Marcela Mariel González" userId="4466f86b2ffca8d2" providerId="LiveId" clId="{DB8CC2E8-7708-411F-9668-1AF4BD8004D8}" dt="2023-05-24T05:33:59.692" v="91" actId="21"/>
          <ac:spMkLst>
            <pc:docMk/>
            <pc:sldMk cId="1900527500" sldId="341"/>
            <ac:spMk id="6" creationId="{E543F5AD-D118-4D06-9B47-229A9285A6D6}"/>
          </ac:spMkLst>
        </pc:spChg>
        <pc:picChg chg="add mod">
          <ac:chgData name="Marcela Mariel González" userId="4466f86b2ffca8d2" providerId="LiveId" clId="{DB8CC2E8-7708-411F-9668-1AF4BD8004D8}" dt="2023-05-24T05:33:37.508" v="88" actId="1076"/>
          <ac:picMkLst>
            <pc:docMk/>
            <pc:sldMk cId="1900527500" sldId="341"/>
            <ac:picMk id="4" creationId="{6541AF84-63C6-4DFE-A24D-82205270C483}"/>
          </ac:picMkLst>
        </pc:picChg>
        <pc:picChg chg="add del">
          <ac:chgData name="Marcela Mariel González" userId="4466f86b2ffca8d2" providerId="LiveId" clId="{DB8CC2E8-7708-411F-9668-1AF4BD8004D8}" dt="2023-05-24T05:33:25.972" v="84"/>
          <ac:picMkLst>
            <pc:docMk/>
            <pc:sldMk cId="1900527500" sldId="341"/>
            <ac:picMk id="1026" creationId="{446A3035-6703-406B-B552-71D2098594EE}"/>
          </ac:picMkLst>
        </pc:picChg>
      </pc:sldChg>
      <pc:sldChg chg="addSp modSp new mod">
        <pc:chgData name="Marcela Mariel González" userId="4466f86b2ffca8d2" providerId="LiveId" clId="{DB8CC2E8-7708-411F-9668-1AF4BD8004D8}" dt="2023-05-24T05:34:46.854" v="108" actId="1076"/>
        <pc:sldMkLst>
          <pc:docMk/>
          <pc:sldMk cId="2194100506" sldId="342"/>
        </pc:sldMkLst>
        <pc:spChg chg="add mod">
          <ac:chgData name="Marcela Mariel González" userId="4466f86b2ffca8d2" providerId="LiveId" clId="{DB8CC2E8-7708-411F-9668-1AF4BD8004D8}" dt="2023-05-24T05:34:44.844" v="107" actId="1076"/>
          <ac:spMkLst>
            <pc:docMk/>
            <pc:sldMk cId="2194100506" sldId="342"/>
            <ac:spMk id="2" creationId="{BF511267-0472-438C-A143-42A618FAD2FE}"/>
          </ac:spMkLst>
        </pc:spChg>
        <pc:picChg chg="add mod">
          <ac:chgData name="Marcela Mariel González" userId="4466f86b2ffca8d2" providerId="LiveId" clId="{DB8CC2E8-7708-411F-9668-1AF4BD8004D8}" dt="2023-05-24T05:34:46.854" v="108" actId="1076"/>
          <ac:picMkLst>
            <pc:docMk/>
            <pc:sldMk cId="2194100506" sldId="342"/>
            <ac:picMk id="3" creationId="{07CF2726-6C4A-4EE7-97A4-689E0307566B}"/>
          </ac:picMkLst>
        </pc:picChg>
      </pc:sldChg>
    </pc:docChg>
  </pc:docChgLst>
  <pc:docChgLst>
    <pc:chgData name="Marcela Mariel González" userId="4466f86b2ffca8d2" providerId="LiveId" clId="{E7FDEB26-E815-441E-9A01-60D55CF388CC}"/>
    <pc:docChg chg="undo custSel addSld delSld modSld sldOrd">
      <pc:chgData name="Marcela Mariel González" userId="4466f86b2ffca8d2" providerId="LiveId" clId="{E7FDEB26-E815-441E-9A01-60D55CF388CC}" dt="2022-09-21T16:12:27.424" v="3161"/>
      <pc:docMkLst>
        <pc:docMk/>
      </pc:docMkLst>
      <pc:sldChg chg="modAnim">
        <pc:chgData name="Marcela Mariel González" userId="4466f86b2ffca8d2" providerId="LiveId" clId="{E7FDEB26-E815-441E-9A01-60D55CF388CC}" dt="2022-09-21T16:06:16.150" v="3100"/>
        <pc:sldMkLst>
          <pc:docMk/>
          <pc:sldMk cId="2012366318" sldId="310"/>
        </pc:sldMkLst>
      </pc:sldChg>
      <pc:sldChg chg="modAnim">
        <pc:chgData name="Marcela Mariel González" userId="4466f86b2ffca8d2" providerId="LiveId" clId="{E7FDEB26-E815-441E-9A01-60D55CF388CC}" dt="2022-09-21T16:06:23.957" v="3101"/>
        <pc:sldMkLst>
          <pc:docMk/>
          <pc:sldMk cId="3469545129" sldId="311"/>
        </pc:sldMkLst>
      </pc:sldChg>
      <pc:sldChg chg="modAnim">
        <pc:chgData name="Marcela Mariel González" userId="4466f86b2ffca8d2" providerId="LiveId" clId="{E7FDEB26-E815-441E-9A01-60D55CF388CC}" dt="2022-09-21T16:06:34.169" v="3103"/>
        <pc:sldMkLst>
          <pc:docMk/>
          <pc:sldMk cId="2628182052" sldId="313"/>
        </pc:sldMkLst>
      </pc:sldChg>
      <pc:sldChg chg="modAnim">
        <pc:chgData name="Marcela Mariel González" userId="4466f86b2ffca8d2" providerId="LiveId" clId="{E7FDEB26-E815-441E-9A01-60D55CF388CC}" dt="2022-09-21T16:06:49.094" v="3105"/>
        <pc:sldMkLst>
          <pc:docMk/>
          <pc:sldMk cId="3258230958" sldId="314"/>
        </pc:sldMkLst>
      </pc:sldChg>
      <pc:sldChg chg="modAnim">
        <pc:chgData name="Marcela Mariel González" userId="4466f86b2ffca8d2" providerId="LiveId" clId="{E7FDEB26-E815-441E-9A01-60D55CF388CC}" dt="2022-09-21T16:06:55.576" v="3107"/>
        <pc:sldMkLst>
          <pc:docMk/>
          <pc:sldMk cId="1343808566" sldId="315"/>
        </pc:sldMkLst>
      </pc:sldChg>
      <pc:sldChg chg="delSp modSp mod modAnim">
        <pc:chgData name="Marcela Mariel González" userId="4466f86b2ffca8d2" providerId="LiveId" clId="{E7FDEB26-E815-441E-9A01-60D55CF388CC}" dt="2022-09-21T16:08:32.735" v="3126"/>
        <pc:sldMkLst>
          <pc:docMk/>
          <pc:sldMk cId="3938469627" sldId="316"/>
        </pc:sldMkLst>
        <pc:spChg chg="mod">
          <ac:chgData name="Marcela Mariel González" userId="4466f86b2ffca8d2" providerId="LiveId" clId="{E7FDEB26-E815-441E-9A01-60D55CF388CC}" dt="2022-09-21T16:07:42.448" v="3113" actId="1076"/>
          <ac:spMkLst>
            <pc:docMk/>
            <pc:sldMk cId="3938469627" sldId="316"/>
            <ac:spMk id="3" creationId="{7F6F36D6-54FB-E31D-1FEA-41620F7D43A6}"/>
          </ac:spMkLst>
        </pc:spChg>
        <pc:spChg chg="mod topLvl">
          <ac:chgData name="Marcela Mariel González" userId="4466f86b2ffca8d2" providerId="LiveId" clId="{E7FDEB26-E815-441E-9A01-60D55CF388CC}" dt="2022-09-21T16:07:57.935" v="3117" actId="1076"/>
          <ac:spMkLst>
            <pc:docMk/>
            <pc:sldMk cId="3938469627" sldId="316"/>
            <ac:spMk id="4" creationId="{5D660CED-CA89-601F-9DA8-ACDC059CB8EE}"/>
          </ac:spMkLst>
        </pc:spChg>
        <pc:spChg chg="mod topLvl">
          <ac:chgData name="Marcela Mariel González" userId="4466f86b2ffca8d2" providerId="LiveId" clId="{E7FDEB26-E815-441E-9A01-60D55CF388CC}" dt="2022-09-21T16:07:55.477" v="3116" actId="165"/>
          <ac:spMkLst>
            <pc:docMk/>
            <pc:sldMk cId="3938469627" sldId="316"/>
            <ac:spMk id="5" creationId="{5BB95B2E-C4A4-7E00-6B00-DD7F4647AF40}"/>
          </ac:spMkLst>
        </pc:spChg>
        <pc:spChg chg="mod topLvl">
          <ac:chgData name="Marcela Mariel González" userId="4466f86b2ffca8d2" providerId="LiveId" clId="{E7FDEB26-E815-441E-9A01-60D55CF388CC}" dt="2022-09-21T16:07:55.477" v="3116" actId="165"/>
          <ac:spMkLst>
            <pc:docMk/>
            <pc:sldMk cId="3938469627" sldId="316"/>
            <ac:spMk id="6" creationId="{327F75F7-993F-EA00-9D4F-BE34A51A0122}"/>
          </ac:spMkLst>
        </pc:spChg>
        <pc:spChg chg="mod topLvl">
          <ac:chgData name="Marcela Mariel González" userId="4466f86b2ffca8d2" providerId="LiveId" clId="{E7FDEB26-E815-441E-9A01-60D55CF388CC}" dt="2022-09-21T16:07:55.477" v="3116" actId="165"/>
          <ac:spMkLst>
            <pc:docMk/>
            <pc:sldMk cId="3938469627" sldId="316"/>
            <ac:spMk id="7" creationId="{74BDECF0-2B4E-6438-BD58-263A1FE61202}"/>
          </ac:spMkLst>
        </pc:spChg>
        <pc:spChg chg="mod topLvl">
          <ac:chgData name="Marcela Mariel González" userId="4466f86b2ffca8d2" providerId="LiveId" clId="{E7FDEB26-E815-441E-9A01-60D55CF388CC}" dt="2022-09-21T16:07:55.477" v="3116" actId="165"/>
          <ac:spMkLst>
            <pc:docMk/>
            <pc:sldMk cId="3938469627" sldId="316"/>
            <ac:spMk id="8" creationId="{7E35D3CE-9407-027B-004D-6ED551DE9D04}"/>
          </ac:spMkLst>
        </pc:spChg>
        <pc:spChg chg="mod topLvl">
          <ac:chgData name="Marcela Mariel González" userId="4466f86b2ffca8d2" providerId="LiveId" clId="{E7FDEB26-E815-441E-9A01-60D55CF388CC}" dt="2022-09-21T16:07:55.477" v="3116" actId="165"/>
          <ac:spMkLst>
            <pc:docMk/>
            <pc:sldMk cId="3938469627" sldId="316"/>
            <ac:spMk id="9" creationId="{6CC56822-173D-D724-A6AA-81EFDD87FD81}"/>
          </ac:spMkLst>
        </pc:spChg>
        <pc:spChg chg="mod topLvl">
          <ac:chgData name="Marcela Mariel González" userId="4466f86b2ffca8d2" providerId="LiveId" clId="{E7FDEB26-E815-441E-9A01-60D55CF388CC}" dt="2022-09-21T16:07:55.477" v="3116" actId="165"/>
          <ac:spMkLst>
            <pc:docMk/>
            <pc:sldMk cId="3938469627" sldId="316"/>
            <ac:spMk id="10" creationId="{2BA31C44-DF7D-35A6-C978-E5FF3595DEF7}"/>
          </ac:spMkLst>
        </pc:spChg>
        <pc:spChg chg="mod topLvl">
          <ac:chgData name="Marcela Mariel González" userId="4466f86b2ffca8d2" providerId="LiveId" clId="{E7FDEB26-E815-441E-9A01-60D55CF388CC}" dt="2022-09-21T16:07:55.477" v="3116" actId="165"/>
          <ac:spMkLst>
            <pc:docMk/>
            <pc:sldMk cId="3938469627" sldId="316"/>
            <ac:spMk id="11" creationId="{DB7244F7-3600-51AE-B1CC-656261576AE0}"/>
          </ac:spMkLst>
        </pc:spChg>
        <pc:spChg chg="mod topLvl">
          <ac:chgData name="Marcela Mariel González" userId="4466f86b2ffca8d2" providerId="LiveId" clId="{E7FDEB26-E815-441E-9A01-60D55CF388CC}" dt="2022-09-21T16:07:55.477" v="3116" actId="165"/>
          <ac:spMkLst>
            <pc:docMk/>
            <pc:sldMk cId="3938469627" sldId="316"/>
            <ac:spMk id="12" creationId="{A6D6275E-91FD-6629-2BE9-91ADCDBDFC6D}"/>
          </ac:spMkLst>
        </pc:spChg>
        <pc:grpChg chg="del mod">
          <ac:chgData name="Marcela Mariel González" userId="4466f86b2ffca8d2" providerId="LiveId" clId="{E7FDEB26-E815-441E-9A01-60D55CF388CC}" dt="2022-09-21T16:07:55.477" v="3116" actId="165"/>
          <ac:grpSpMkLst>
            <pc:docMk/>
            <pc:sldMk cId="3938469627" sldId="316"/>
            <ac:grpSpMk id="13" creationId="{D37B88F1-E7A1-DAFC-468B-CD222778F33A}"/>
          </ac:grpSpMkLst>
        </pc:grpChg>
      </pc:sldChg>
      <pc:sldChg chg="modAnim">
        <pc:chgData name="Marcela Mariel González" userId="4466f86b2ffca8d2" providerId="LiveId" clId="{E7FDEB26-E815-441E-9A01-60D55CF388CC}" dt="2022-09-21T16:09:00.151" v="3130"/>
        <pc:sldMkLst>
          <pc:docMk/>
          <pc:sldMk cId="205054007" sldId="317"/>
        </pc:sldMkLst>
      </pc:sldChg>
      <pc:sldChg chg="modSp mod modAnim">
        <pc:chgData name="Marcela Mariel González" userId="4466f86b2ffca8d2" providerId="LiveId" clId="{E7FDEB26-E815-441E-9A01-60D55CF388CC}" dt="2022-09-21T16:09:10.260" v="3132"/>
        <pc:sldMkLst>
          <pc:docMk/>
          <pc:sldMk cId="3700917686" sldId="318"/>
        </pc:sldMkLst>
        <pc:spChg chg="mod">
          <ac:chgData name="Marcela Mariel González" userId="4466f86b2ffca8d2" providerId="LiveId" clId="{E7FDEB26-E815-441E-9A01-60D55CF388CC}" dt="2022-09-21T06:41:00.191" v="1" actId="207"/>
          <ac:spMkLst>
            <pc:docMk/>
            <pc:sldMk cId="3700917686" sldId="318"/>
            <ac:spMk id="5" creationId="{29AA6A28-8519-127B-6A7F-0C53543ED671}"/>
          </ac:spMkLst>
        </pc:spChg>
      </pc:sldChg>
      <pc:sldChg chg="modAnim">
        <pc:chgData name="Marcela Mariel González" userId="4466f86b2ffca8d2" providerId="LiveId" clId="{E7FDEB26-E815-441E-9A01-60D55CF388CC}" dt="2022-09-21T16:09:18.564" v="3134"/>
        <pc:sldMkLst>
          <pc:docMk/>
          <pc:sldMk cId="1070764117" sldId="319"/>
        </pc:sldMkLst>
      </pc:sldChg>
      <pc:sldChg chg="modSp mod modAnim">
        <pc:chgData name="Marcela Mariel González" userId="4466f86b2ffca8d2" providerId="LiveId" clId="{E7FDEB26-E815-441E-9A01-60D55CF388CC}" dt="2022-09-21T16:09:37.085" v="3138"/>
        <pc:sldMkLst>
          <pc:docMk/>
          <pc:sldMk cId="125552420" sldId="320"/>
        </pc:sldMkLst>
        <pc:spChg chg="mod">
          <ac:chgData name="Marcela Mariel González" userId="4466f86b2ffca8d2" providerId="LiveId" clId="{E7FDEB26-E815-441E-9A01-60D55CF388CC}" dt="2022-09-21T06:41:22.573" v="5" actId="207"/>
          <ac:spMkLst>
            <pc:docMk/>
            <pc:sldMk cId="125552420" sldId="320"/>
            <ac:spMk id="6" creationId="{A933B289-EAB5-11D7-8CD8-1AB1941F5FB3}"/>
          </ac:spMkLst>
        </pc:spChg>
        <pc:spChg chg="mod">
          <ac:chgData name="Marcela Mariel González" userId="4466f86b2ffca8d2" providerId="LiveId" clId="{E7FDEB26-E815-441E-9A01-60D55CF388CC}" dt="2022-09-21T06:41:21.932" v="4" actId="207"/>
          <ac:spMkLst>
            <pc:docMk/>
            <pc:sldMk cId="125552420" sldId="320"/>
            <ac:spMk id="7" creationId="{14228FF1-7C49-2889-B44C-F71FA3A37290}"/>
          </ac:spMkLst>
        </pc:spChg>
      </pc:sldChg>
      <pc:sldChg chg="modSp mod">
        <pc:chgData name="Marcela Mariel González" userId="4466f86b2ffca8d2" providerId="LiveId" clId="{E7FDEB26-E815-441E-9A01-60D55CF388CC}" dt="2022-09-21T06:41:34.283" v="6" actId="207"/>
        <pc:sldMkLst>
          <pc:docMk/>
          <pc:sldMk cId="510612535" sldId="321"/>
        </pc:sldMkLst>
        <pc:spChg chg="mod">
          <ac:chgData name="Marcela Mariel González" userId="4466f86b2ffca8d2" providerId="LiveId" clId="{E7FDEB26-E815-441E-9A01-60D55CF388CC}" dt="2022-09-21T06:41:34.283" v="6" actId="207"/>
          <ac:spMkLst>
            <pc:docMk/>
            <pc:sldMk cId="510612535" sldId="321"/>
            <ac:spMk id="4" creationId="{685C78CE-23F5-EB73-1085-46433ABDB5D7}"/>
          </ac:spMkLst>
        </pc:spChg>
      </pc:sldChg>
      <pc:sldChg chg="modSp mod modAnim">
        <pc:chgData name="Marcela Mariel González" userId="4466f86b2ffca8d2" providerId="LiveId" clId="{E7FDEB26-E815-441E-9A01-60D55CF388CC}" dt="2022-09-21T16:10:08.503" v="3141"/>
        <pc:sldMkLst>
          <pc:docMk/>
          <pc:sldMk cId="2205660030" sldId="322"/>
        </pc:sldMkLst>
        <pc:spChg chg="mod">
          <ac:chgData name="Marcela Mariel González" userId="4466f86b2ffca8d2" providerId="LiveId" clId="{E7FDEB26-E815-441E-9A01-60D55CF388CC}" dt="2022-09-21T13:45:12.611" v="26" actId="207"/>
          <ac:spMkLst>
            <pc:docMk/>
            <pc:sldMk cId="2205660030" sldId="322"/>
            <ac:spMk id="2" creationId="{D58660F4-08CD-0C02-41E1-0844721C9469}"/>
          </ac:spMkLst>
        </pc:spChg>
        <pc:spChg chg="mod">
          <ac:chgData name="Marcela Mariel González" userId="4466f86b2ffca8d2" providerId="LiveId" clId="{E7FDEB26-E815-441E-9A01-60D55CF388CC}" dt="2022-09-21T13:54:50.956" v="457" actId="20577"/>
          <ac:spMkLst>
            <pc:docMk/>
            <pc:sldMk cId="2205660030" sldId="322"/>
            <ac:spMk id="3" creationId="{79B30BDB-E2A1-E7F4-BABF-F4DFD8C6F945}"/>
          </ac:spMkLst>
        </pc:spChg>
      </pc:sldChg>
      <pc:sldChg chg="addSp modSp new mod modAnim">
        <pc:chgData name="Marcela Mariel González" userId="4466f86b2ffca8d2" providerId="LiveId" clId="{E7FDEB26-E815-441E-9A01-60D55CF388CC}" dt="2022-09-21T16:10:17.816" v="3142"/>
        <pc:sldMkLst>
          <pc:docMk/>
          <pc:sldMk cId="935449260" sldId="323"/>
        </pc:sldMkLst>
        <pc:spChg chg="mod">
          <ac:chgData name="Marcela Mariel González" userId="4466f86b2ffca8d2" providerId="LiveId" clId="{E7FDEB26-E815-441E-9A01-60D55CF388CC}" dt="2022-09-21T14:00:47.095" v="489" actId="20577"/>
          <ac:spMkLst>
            <pc:docMk/>
            <pc:sldMk cId="935449260" sldId="323"/>
            <ac:spMk id="2" creationId="{524A25AD-24FF-E25F-ADB8-B2F54B72E0BA}"/>
          </ac:spMkLst>
        </pc:spChg>
        <pc:spChg chg="mod">
          <ac:chgData name="Marcela Mariel González" userId="4466f86b2ffca8d2" providerId="LiveId" clId="{E7FDEB26-E815-441E-9A01-60D55CF388CC}" dt="2022-09-21T14:13:04.366" v="1219" actId="20577"/>
          <ac:spMkLst>
            <pc:docMk/>
            <pc:sldMk cId="935449260" sldId="323"/>
            <ac:spMk id="3" creationId="{0B006786-69D8-540D-AB1C-589C6E17873C}"/>
          </ac:spMkLst>
        </pc:spChg>
        <pc:picChg chg="add mod">
          <ac:chgData name="Marcela Mariel González" userId="4466f86b2ffca8d2" providerId="LiveId" clId="{E7FDEB26-E815-441E-9A01-60D55CF388CC}" dt="2022-09-21T14:12:19.821" v="1204" actId="1076"/>
          <ac:picMkLst>
            <pc:docMk/>
            <pc:sldMk cId="935449260" sldId="323"/>
            <ac:picMk id="4" creationId="{AFCAEBA0-7247-EF02-EBE3-E27A5F7494D1}"/>
          </ac:picMkLst>
        </pc:picChg>
      </pc:sldChg>
      <pc:sldChg chg="new del">
        <pc:chgData name="Marcela Mariel González" userId="4466f86b2ffca8d2" providerId="LiveId" clId="{E7FDEB26-E815-441E-9A01-60D55CF388CC}" dt="2022-09-21T14:07:35.096" v="1019" actId="2696"/>
        <pc:sldMkLst>
          <pc:docMk/>
          <pc:sldMk cId="3774470908" sldId="324"/>
        </pc:sldMkLst>
      </pc:sldChg>
      <pc:sldChg chg="addSp delSp modSp new mod">
        <pc:chgData name="Marcela Mariel González" userId="4466f86b2ffca8d2" providerId="LiveId" clId="{E7FDEB26-E815-441E-9A01-60D55CF388CC}" dt="2022-09-21T14:13:30.427" v="1225" actId="1076"/>
        <pc:sldMkLst>
          <pc:docMk/>
          <pc:sldMk cId="1549343676" sldId="325"/>
        </pc:sldMkLst>
        <pc:spChg chg="mod">
          <ac:chgData name="Marcela Mariel González" userId="4466f86b2ffca8d2" providerId="LiveId" clId="{E7FDEB26-E815-441E-9A01-60D55CF388CC}" dt="2022-09-21T14:10:55.616" v="1198" actId="207"/>
          <ac:spMkLst>
            <pc:docMk/>
            <pc:sldMk cId="1549343676" sldId="325"/>
            <ac:spMk id="2" creationId="{AB980908-9890-7292-7D06-8643EFE6108B}"/>
          </ac:spMkLst>
        </pc:spChg>
        <pc:spChg chg="mod">
          <ac:chgData name="Marcela Mariel González" userId="4466f86b2ffca8d2" providerId="LiveId" clId="{E7FDEB26-E815-441E-9A01-60D55CF388CC}" dt="2022-09-21T14:10:02.878" v="1179" actId="20577"/>
          <ac:spMkLst>
            <pc:docMk/>
            <pc:sldMk cId="1549343676" sldId="325"/>
            <ac:spMk id="3" creationId="{17A83E6A-FF3A-D6AF-FBAD-9E1CBE75EB1B}"/>
          </ac:spMkLst>
        </pc:spChg>
        <pc:picChg chg="add del mod">
          <ac:chgData name="Marcela Mariel González" userId="4466f86b2ffca8d2" providerId="LiveId" clId="{E7FDEB26-E815-441E-9A01-60D55CF388CC}" dt="2022-09-21T14:13:25.631" v="1223" actId="478"/>
          <ac:picMkLst>
            <pc:docMk/>
            <pc:sldMk cId="1549343676" sldId="325"/>
            <ac:picMk id="4" creationId="{7CF51B56-FA3D-36F2-9F82-E8746FB68266}"/>
          </ac:picMkLst>
        </pc:picChg>
        <pc:picChg chg="add mod">
          <ac:chgData name="Marcela Mariel González" userId="4466f86b2ffca8d2" providerId="LiveId" clId="{E7FDEB26-E815-441E-9A01-60D55CF388CC}" dt="2022-09-21T14:13:30.427" v="1225" actId="1076"/>
          <ac:picMkLst>
            <pc:docMk/>
            <pc:sldMk cId="1549343676" sldId="325"/>
            <ac:picMk id="5" creationId="{D74E1059-8F68-15C6-9B2D-58283D73041C}"/>
          </ac:picMkLst>
        </pc:picChg>
      </pc:sldChg>
      <pc:sldChg chg="addSp delSp modSp new mod modAnim">
        <pc:chgData name="Marcela Mariel González" userId="4466f86b2ffca8d2" providerId="LiveId" clId="{E7FDEB26-E815-441E-9A01-60D55CF388CC}" dt="2022-09-21T16:10:32.020" v="3144"/>
        <pc:sldMkLst>
          <pc:docMk/>
          <pc:sldMk cId="3725194481" sldId="326"/>
        </pc:sldMkLst>
        <pc:spChg chg="mod">
          <ac:chgData name="Marcela Mariel González" userId="4466f86b2ffca8d2" providerId="LiveId" clId="{E7FDEB26-E815-441E-9A01-60D55CF388CC}" dt="2022-09-21T14:13:54.648" v="1252" actId="207"/>
          <ac:spMkLst>
            <pc:docMk/>
            <pc:sldMk cId="3725194481" sldId="326"/>
            <ac:spMk id="2" creationId="{E7887123-76E1-AA58-1816-9B4B2B8BF6DE}"/>
          </ac:spMkLst>
        </pc:spChg>
        <pc:spChg chg="mod">
          <ac:chgData name="Marcela Mariel González" userId="4466f86b2ffca8d2" providerId="LiveId" clId="{E7FDEB26-E815-441E-9A01-60D55CF388CC}" dt="2022-09-21T14:26:18.704" v="1621" actId="20577"/>
          <ac:spMkLst>
            <pc:docMk/>
            <pc:sldMk cId="3725194481" sldId="326"/>
            <ac:spMk id="3" creationId="{F8CC25C0-A58B-7DE9-478C-87359F46B0E1}"/>
          </ac:spMkLst>
        </pc:spChg>
        <pc:picChg chg="add mod">
          <ac:chgData name="Marcela Mariel González" userId="4466f86b2ffca8d2" providerId="LiveId" clId="{E7FDEB26-E815-441E-9A01-60D55CF388CC}" dt="2022-09-21T14:26:22.605" v="1622" actId="1076"/>
          <ac:picMkLst>
            <pc:docMk/>
            <pc:sldMk cId="3725194481" sldId="326"/>
            <ac:picMk id="5" creationId="{807ABFB5-55FA-FAF5-EED1-45735151F60F}"/>
          </ac:picMkLst>
        </pc:picChg>
        <pc:picChg chg="add mod">
          <ac:chgData name="Marcela Mariel González" userId="4466f86b2ffca8d2" providerId="LiveId" clId="{E7FDEB26-E815-441E-9A01-60D55CF388CC}" dt="2022-09-21T14:26:25.445" v="1623" actId="1076"/>
          <ac:picMkLst>
            <pc:docMk/>
            <pc:sldMk cId="3725194481" sldId="326"/>
            <ac:picMk id="7" creationId="{B0ADC33F-1464-1B60-FAC3-D7F51AF9010B}"/>
          </ac:picMkLst>
        </pc:picChg>
        <pc:picChg chg="add del mod">
          <ac:chgData name="Marcela Mariel González" userId="4466f86b2ffca8d2" providerId="LiveId" clId="{E7FDEB26-E815-441E-9A01-60D55CF388CC}" dt="2022-09-21T14:24:46.793" v="1606" actId="478"/>
          <ac:picMkLst>
            <pc:docMk/>
            <pc:sldMk cId="3725194481" sldId="326"/>
            <ac:picMk id="1026" creationId="{4D9A09BA-706E-6948-81BA-0F9317E0F3C2}"/>
          </ac:picMkLst>
        </pc:picChg>
        <pc:picChg chg="add del mod">
          <ac:chgData name="Marcela Mariel González" userId="4466f86b2ffca8d2" providerId="LiveId" clId="{E7FDEB26-E815-441E-9A01-60D55CF388CC}" dt="2022-09-21T14:20:20.419" v="1603" actId="21"/>
          <ac:picMkLst>
            <pc:docMk/>
            <pc:sldMk cId="3725194481" sldId="326"/>
            <ac:picMk id="1028" creationId="{79F4A5BF-9269-F93F-E1C9-71C2B5C147B6}"/>
          </ac:picMkLst>
        </pc:picChg>
      </pc:sldChg>
      <pc:sldChg chg="addSp delSp modSp new mod">
        <pc:chgData name="Marcela Mariel González" userId="4466f86b2ffca8d2" providerId="LiveId" clId="{E7FDEB26-E815-441E-9A01-60D55CF388CC}" dt="2022-09-21T14:29:53.335" v="1652" actId="1076"/>
        <pc:sldMkLst>
          <pc:docMk/>
          <pc:sldMk cId="2393161942" sldId="327"/>
        </pc:sldMkLst>
        <pc:spChg chg="mod">
          <ac:chgData name="Marcela Mariel González" userId="4466f86b2ffca8d2" providerId="LiveId" clId="{E7FDEB26-E815-441E-9A01-60D55CF388CC}" dt="2022-09-21T14:26:40.674" v="1636" actId="207"/>
          <ac:spMkLst>
            <pc:docMk/>
            <pc:sldMk cId="2393161942" sldId="327"/>
            <ac:spMk id="2" creationId="{4D3C95B0-A265-F77F-B799-FD5861279873}"/>
          </ac:spMkLst>
        </pc:spChg>
        <pc:spChg chg="del">
          <ac:chgData name="Marcela Mariel González" userId="4466f86b2ffca8d2" providerId="LiveId" clId="{E7FDEB26-E815-441E-9A01-60D55CF388CC}" dt="2022-09-21T14:20:25.279" v="1605"/>
          <ac:spMkLst>
            <pc:docMk/>
            <pc:sldMk cId="2393161942" sldId="327"/>
            <ac:spMk id="3" creationId="{F3F1FAFA-F7F0-7F6A-7B5E-24B69589E97F}"/>
          </ac:spMkLst>
        </pc:spChg>
        <pc:spChg chg="add del mod">
          <ac:chgData name="Marcela Mariel González" userId="4466f86b2ffca8d2" providerId="LiveId" clId="{E7FDEB26-E815-441E-9A01-60D55CF388CC}" dt="2022-09-21T14:29:04.847" v="1640"/>
          <ac:spMkLst>
            <pc:docMk/>
            <pc:sldMk cId="2393161942" sldId="327"/>
            <ac:spMk id="5" creationId="{B2FF97E0-996B-C7D5-8AF3-92ED2795763C}"/>
          </ac:spMkLst>
        </pc:spChg>
        <pc:picChg chg="add del mod">
          <ac:chgData name="Marcela Mariel González" userId="4466f86b2ffca8d2" providerId="LiveId" clId="{E7FDEB26-E815-441E-9A01-60D55CF388CC}" dt="2022-09-21T14:26:45.299" v="1637" actId="21"/>
          <ac:picMkLst>
            <pc:docMk/>
            <pc:sldMk cId="2393161942" sldId="327"/>
            <ac:picMk id="4" creationId="{5C5A0AFD-243C-9FFC-19B9-D25872E2CB04}"/>
          </ac:picMkLst>
        </pc:picChg>
        <pc:picChg chg="add mod">
          <ac:chgData name="Marcela Mariel González" userId="4466f86b2ffca8d2" providerId="LiveId" clId="{E7FDEB26-E815-441E-9A01-60D55CF388CC}" dt="2022-09-21T14:29:53.335" v="1652" actId="1076"/>
          <ac:picMkLst>
            <pc:docMk/>
            <pc:sldMk cId="2393161942" sldId="327"/>
            <ac:picMk id="3074" creationId="{00B5FB9A-AC93-5D24-31B4-289DF986D3DF}"/>
          </ac:picMkLst>
        </pc:picChg>
      </pc:sldChg>
      <pc:sldChg chg="addSp delSp modSp new mod">
        <pc:chgData name="Marcela Mariel González" userId="4466f86b2ffca8d2" providerId="LiveId" clId="{E7FDEB26-E815-441E-9A01-60D55CF388CC}" dt="2022-09-21T14:33:21.028" v="1695" actId="1036"/>
        <pc:sldMkLst>
          <pc:docMk/>
          <pc:sldMk cId="3352204307" sldId="328"/>
        </pc:sldMkLst>
        <pc:spChg chg="mod">
          <ac:chgData name="Marcela Mariel González" userId="4466f86b2ffca8d2" providerId="LiveId" clId="{E7FDEB26-E815-441E-9A01-60D55CF388CC}" dt="2022-09-21T14:32:26.736" v="1660" actId="207"/>
          <ac:spMkLst>
            <pc:docMk/>
            <pc:sldMk cId="3352204307" sldId="328"/>
            <ac:spMk id="2" creationId="{706EB547-852C-37D0-BA65-1884D2991C77}"/>
          </ac:spMkLst>
        </pc:spChg>
        <pc:spChg chg="del">
          <ac:chgData name="Marcela Mariel González" userId="4466f86b2ffca8d2" providerId="LiveId" clId="{E7FDEB26-E815-441E-9A01-60D55CF388CC}" dt="2022-09-21T14:26:53.625" v="1639"/>
          <ac:spMkLst>
            <pc:docMk/>
            <pc:sldMk cId="3352204307" sldId="328"/>
            <ac:spMk id="3" creationId="{7BFA7C7B-1A69-57ED-628F-902174D8645F}"/>
          </ac:spMkLst>
        </pc:spChg>
        <pc:spChg chg="add del mod">
          <ac:chgData name="Marcela Mariel González" userId="4466f86b2ffca8d2" providerId="LiveId" clId="{E7FDEB26-E815-441E-9A01-60D55CF388CC}" dt="2022-09-21T14:32:30.392" v="1662"/>
          <ac:spMkLst>
            <pc:docMk/>
            <pc:sldMk cId="3352204307" sldId="328"/>
            <ac:spMk id="5" creationId="{F4F55DD0-A311-A11C-22A2-E49AF12476C9}"/>
          </ac:spMkLst>
        </pc:spChg>
        <pc:picChg chg="add del mod">
          <ac:chgData name="Marcela Mariel González" userId="4466f86b2ffca8d2" providerId="LiveId" clId="{E7FDEB26-E815-441E-9A01-60D55CF388CC}" dt="2022-09-21T14:32:27.967" v="1661" actId="478"/>
          <ac:picMkLst>
            <pc:docMk/>
            <pc:sldMk cId="3352204307" sldId="328"/>
            <ac:picMk id="4" creationId="{623CDEFA-1421-8CA3-42E3-482443229C87}"/>
          </ac:picMkLst>
        </pc:picChg>
        <pc:picChg chg="add mod">
          <ac:chgData name="Marcela Mariel González" userId="4466f86b2ffca8d2" providerId="LiveId" clId="{E7FDEB26-E815-441E-9A01-60D55CF388CC}" dt="2022-09-21T14:33:21.028" v="1695" actId="1036"/>
          <ac:picMkLst>
            <pc:docMk/>
            <pc:sldMk cId="3352204307" sldId="328"/>
            <ac:picMk id="7" creationId="{666A819F-122A-35F9-5C53-0ADBEC4E0D27}"/>
          </ac:picMkLst>
        </pc:picChg>
      </pc:sldChg>
      <pc:sldChg chg="addSp modSp new mod modAnim">
        <pc:chgData name="Marcela Mariel González" userId="4466f86b2ffca8d2" providerId="LiveId" clId="{E7FDEB26-E815-441E-9A01-60D55CF388CC}" dt="2022-09-21T16:10:43.469" v="3145"/>
        <pc:sldMkLst>
          <pc:docMk/>
          <pc:sldMk cId="2841870238" sldId="329"/>
        </pc:sldMkLst>
        <pc:spChg chg="mod">
          <ac:chgData name="Marcela Mariel González" userId="4466f86b2ffca8d2" providerId="LiveId" clId="{E7FDEB26-E815-441E-9A01-60D55CF388CC}" dt="2022-09-21T14:43:51.921" v="1918" actId="13926"/>
          <ac:spMkLst>
            <pc:docMk/>
            <pc:sldMk cId="2841870238" sldId="329"/>
            <ac:spMk id="2" creationId="{0B35A6D5-C8CD-A206-2C99-F74A01951070}"/>
          </ac:spMkLst>
        </pc:spChg>
        <pc:spChg chg="mod">
          <ac:chgData name="Marcela Mariel González" userId="4466f86b2ffca8d2" providerId="LiveId" clId="{E7FDEB26-E815-441E-9A01-60D55CF388CC}" dt="2022-09-21T14:43:49.633" v="1917" actId="13926"/>
          <ac:spMkLst>
            <pc:docMk/>
            <pc:sldMk cId="2841870238" sldId="329"/>
            <ac:spMk id="3" creationId="{A54AC706-BC03-E927-3261-645B082D7BA0}"/>
          </ac:spMkLst>
        </pc:spChg>
        <pc:picChg chg="add mod">
          <ac:chgData name="Marcela Mariel González" userId="4466f86b2ffca8d2" providerId="LiveId" clId="{E7FDEB26-E815-441E-9A01-60D55CF388CC}" dt="2022-09-21T14:43:31.583" v="1913" actId="1076"/>
          <ac:picMkLst>
            <pc:docMk/>
            <pc:sldMk cId="2841870238" sldId="329"/>
            <ac:picMk id="4" creationId="{7FE69E9F-EA91-AC50-76F7-C777AA3628B1}"/>
          </ac:picMkLst>
        </pc:picChg>
      </pc:sldChg>
      <pc:sldChg chg="addSp delSp modSp new mod modAnim">
        <pc:chgData name="Marcela Mariel González" userId="4466f86b2ffca8d2" providerId="LiveId" clId="{E7FDEB26-E815-441E-9A01-60D55CF388CC}" dt="2022-09-21T16:10:51.294" v="3146"/>
        <pc:sldMkLst>
          <pc:docMk/>
          <pc:sldMk cId="1550415413" sldId="330"/>
        </pc:sldMkLst>
        <pc:spChg chg="del">
          <ac:chgData name="Marcela Mariel González" userId="4466f86b2ffca8d2" providerId="LiveId" clId="{E7FDEB26-E815-441E-9A01-60D55CF388CC}" dt="2022-09-21T14:42:59.612" v="1906" actId="478"/>
          <ac:spMkLst>
            <pc:docMk/>
            <pc:sldMk cId="1550415413" sldId="330"/>
            <ac:spMk id="2" creationId="{0DCB6AC1-B960-9F98-9A22-D0F49096E242}"/>
          </ac:spMkLst>
        </pc:spChg>
        <pc:spChg chg="del">
          <ac:chgData name="Marcela Mariel González" userId="4466f86b2ffca8d2" providerId="LiveId" clId="{E7FDEB26-E815-441E-9A01-60D55CF388CC}" dt="2022-09-21T14:40:19.560" v="1873"/>
          <ac:spMkLst>
            <pc:docMk/>
            <pc:sldMk cId="1550415413" sldId="330"/>
            <ac:spMk id="3" creationId="{F8987C80-58D5-F26E-19D1-A37DDAC1F80C}"/>
          </ac:spMkLst>
        </pc:spChg>
        <pc:spChg chg="add mod">
          <ac:chgData name="Marcela Mariel González" userId="4466f86b2ffca8d2" providerId="LiveId" clId="{E7FDEB26-E815-441E-9A01-60D55CF388CC}" dt="2022-09-21T14:44:39.476" v="1921" actId="13926"/>
          <ac:spMkLst>
            <pc:docMk/>
            <pc:sldMk cId="1550415413" sldId="330"/>
            <ac:spMk id="4" creationId="{32B95C7D-11D9-C07E-6B11-3E3CE8AD348C}"/>
          </ac:spMkLst>
        </pc:spChg>
        <pc:spChg chg="add mod">
          <ac:chgData name="Marcela Mariel González" userId="4466f86b2ffca8d2" providerId="LiveId" clId="{E7FDEB26-E815-441E-9A01-60D55CF388CC}" dt="2022-09-21T14:43:06.225" v="1907" actId="1076"/>
          <ac:spMkLst>
            <pc:docMk/>
            <pc:sldMk cId="1550415413" sldId="330"/>
            <ac:spMk id="7" creationId="{A69AE63C-366B-5F9F-0546-6A89C4A9A278}"/>
          </ac:spMkLst>
        </pc:spChg>
        <pc:picChg chg="add mod">
          <ac:chgData name="Marcela Mariel González" userId="4466f86b2ffca8d2" providerId="LiveId" clId="{E7FDEB26-E815-441E-9A01-60D55CF388CC}" dt="2022-09-21T14:45:17.241" v="1923" actId="14100"/>
          <ac:picMkLst>
            <pc:docMk/>
            <pc:sldMk cId="1550415413" sldId="330"/>
            <ac:picMk id="5" creationId="{25976FB9-4C59-EF99-D68F-FB783878551D}"/>
          </ac:picMkLst>
        </pc:picChg>
      </pc:sldChg>
      <pc:sldChg chg="addSp delSp modSp new mod modAnim">
        <pc:chgData name="Marcela Mariel González" userId="4466f86b2ffca8d2" providerId="LiveId" clId="{E7FDEB26-E815-441E-9A01-60D55CF388CC}" dt="2022-09-21T16:11:05.405" v="3148"/>
        <pc:sldMkLst>
          <pc:docMk/>
          <pc:sldMk cId="676504720" sldId="331"/>
        </pc:sldMkLst>
        <pc:spChg chg="del">
          <ac:chgData name="Marcela Mariel González" userId="4466f86b2ffca8d2" providerId="LiveId" clId="{E7FDEB26-E815-441E-9A01-60D55CF388CC}" dt="2022-09-21T14:45:24.544" v="1925" actId="478"/>
          <ac:spMkLst>
            <pc:docMk/>
            <pc:sldMk cId="676504720" sldId="331"/>
            <ac:spMk id="2" creationId="{5E64352F-0A1C-7031-C72D-1164AB09205D}"/>
          </ac:spMkLst>
        </pc:spChg>
        <pc:spChg chg="del">
          <ac:chgData name="Marcela Mariel González" userId="4466f86b2ffca8d2" providerId="LiveId" clId="{E7FDEB26-E815-441E-9A01-60D55CF388CC}" dt="2022-09-21T14:45:26.280" v="1926" actId="478"/>
          <ac:spMkLst>
            <pc:docMk/>
            <pc:sldMk cId="676504720" sldId="331"/>
            <ac:spMk id="3" creationId="{068E7872-E3DB-3DED-0248-4A812DDFB7E9}"/>
          </ac:spMkLst>
        </pc:spChg>
        <pc:spChg chg="add mod">
          <ac:chgData name="Marcela Mariel González" userId="4466f86b2ffca8d2" providerId="LiveId" clId="{E7FDEB26-E815-441E-9A01-60D55CF388CC}" dt="2022-09-21T14:50:01.869" v="2050" actId="1076"/>
          <ac:spMkLst>
            <pc:docMk/>
            <pc:sldMk cId="676504720" sldId="331"/>
            <ac:spMk id="4" creationId="{CF070AFC-D280-ACED-9BCD-18A7DD2B3545}"/>
          </ac:spMkLst>
        </pc:spChg>
        <pc:spChg chg="add del mod">
          <ac:chgData name="Marcela Mariel González" userId="4466f86b2ffca8d2" providerId="LiveId" clId="{E7FDEB26-E815-441E-9A01-60D55CF388CC}" dt="2022-09-21T14:49:44.049" v="2047" actId="478"/>
          <ac:spMkLst>
            <pc:docMk/>
            <pc:sldMk cId="676504720" sldId="331"/>
            <ac:spMk id="6" creationId="{5170D822-24FF-D485-7B8C-D071B8B811EB}"/>
          </ac:spMkLst>
        </pc:spChg>
        <pc:picChg chg="add mod">
          <ac:chgData name="Marcela Mariel González" userId="4466f86b2ffca8d2" providerId="LiveId" clId="{E7FDEB26-E815-441E-9A01-60D55CF388CC}" dt="2022-09-21T14:49:57.249" v="2049" actId="1076"/>
          <ac:picMkLst>
            <pc:docMk/>
            <pc:sldMk cId="676504720" sldId="331"/>
            <ac:picMk id="7" creationId="{8C8D5F4D-ED34-ACEF-9A7D-1F4E6BE832FF}"/>
          </ac:picMkLst>
        </pc:picChg>
      </pc:sldChg>
      <pc:sldChg chg="new del">
        <pc:chgData name="Marcela Mariel González" userId="4466f86b2ffca8d2" providerId="LiveId" clId="{E7FDEB26-E815-441E-9A01-60D55CF388CC}" dt="2022-09-21T14:56:18.746" v="2092" actId="2696"/>
        <pc:sldMkLst>
          <pc:docMk/>
          <pc:sldMk cId="1508722327" sldId="332"/>
        </pc:sldMkLst>
      </pc:sldChg>
      <pc:sldChg chg="addSp delSp modSp new mod modAnim">
        <pc:chgData name="Marcela Mariel González" userId="4466f86b2ffca8d2" providerId="LiveId" clId="{E7FDEB26-E815-441E-9A01-60D55CF388CC}" dt="2022-09-21T16:11:26.608" v="3151"/>
        <pc:sldMkLst>
          <pc:docMk/>
          <pc:sldMk cId="1772389789" sldId="333"/>
        </pc:sldMkLst>
        <pc:spChg chg="add mod">
          <ac:chgData name="Marcela Mariel González" userId="4466f86b2ffca8d2" providerId="LiveId" clId="{E7FDEB26-E815-441E-9A01-60D55CF388CC}" dt="2022-09-21T14:52:40.615" v="2080" actId="20577"/>
          <ac:spMkLst>
            <pc:docMk/>
            <pc:sldMk cId="1772389789" sldId="333"/>
            <ac:spMk id="2" creationId="{098D048F-F251-FC60-13AC-E8139BDEB0E4}"/>
          </ac:spMkLst>
        </pc:spChg>
        <pc:picChg chg="add del mod">
          <ac:chgData name="Marcela Mariel González" userId="4466f86b2ffca8d2" providerId="LiveId" clId="{E7FDEB26-E815-441E-9A01-60D55CF388CC}" dt="2022-09-21T14:58:58.037" v="2104" actId="21"/>
          <ac:picMkLst>
            <pc:docMk/>
            <pc:sldMk cId="1772389789" sldId="333"/>
            <ac:picMk id="3" creationId="{9C60C171-456A-5517-BA5C-60908051D431}"/>
          </ac:picMkLst>
        </pc:picChg>
        <pc:picChg chg="add mod">
          <ac:chgData name="Marcela Mariel González" userId="4466f86b2ffca8d2" providerId="LiveId" clId="{E7FDEB26-E815-441E-9A01-60D55CF388CC}" dt="2022-09-21T14:59:30.460" v="2111" actId="1076"/>
          <ac:picMkLst>
            <pc:docMk/>
            <pc:sldMk cId="1772389789" sldId="333"/>
            <ac:picMk id="4098" creationId="{D88847A4-6CF3-7983-F5D1-29509E93E4C5}"/>
          </ac:picMkLst>
        </pc:picChg>
        <pc:picChg chg="add del mod">
          <ac:chgData name="Marcela Mariel González" userId="4466f86b2ffca8d2" providerId="LiveId" clId="{E7FDEB26-E815-441E-9A01-60D55CF388CC}" dt="2022-09-21T14:59:26.383" v="2110" actId="21"/>
          <ac:picMkLst>
            <pc:docMk/>
            <pc:sldMk cId="1772389789" sldId="333"/>
            <ac:picMk id="4100" creationId="{54CF62C6-6751-A361-FFC4-1402AE0D9DF0}"/>
          </ac:picMkLst>
        </pc:picChg>
      </pc:sldChg>
      <pc:sldChg chg="addSp delSp modSp new mod modAnim">
        <pc:chgData name="Marcela Mariel González" userId="4466f86b2ffca8d2" providerId="LiveId" clId="{E7FDEB26-E815-441E-9A01-60D55CF388CC}" dt="2022-09-21T16:11:38.072" v="3152"/>
        <pc:sldMkLst>
          <pc:docMk/>
          <pc:sldMk cId="2691831511" sldId="334"/>
        </pc:sldMkLst>
        <pc:spChg chg="add mod">
          <ac:chgData name="Marcela Mariel González" userId="4466f86b2ffca8d2" providerId="LiveId" clId="{E7FDEB26-E815-441E-9A01-60D55CF388CC}" dt="2022-09-21T15:01:22.758" v="2131" actId="1076"/>
          <ac:spMkLst>
            <pc:docMk/>
            <pc:sldMk cId="2691831511" sldId="334"/>
            <ac:spMk id="2" creationId="{8D9377ED-6BD9-36E8-DCE5-0D731F1C0174}"/>
          </ac:spMkLst>
        </pc:spChg>
        <pc:spChg chg="add del mod">
          <ac:chgData name="Marcela Mariel González" userId="4466f86b2ffca8d2" providerId="LiveId" clId="{E7FDEB26-E815-441E-9A01-60D55CF388CC}" dt="2022-09-21T15:00:47.744" v="2127" actId="478"/>
          <ac:spMkLst>
            <pc:docMk/>
            <pc:sldMk cId="2691831511" sldId="334"/>
            <ac:spMk id="5" creationId="{0206E128-8EA9-BA3E-5E5B-BE4FB5F4ED87}"/>
          </ac:spMkLst>
        </pc:spChg>
        <pc:picChg chg="add mod">
          <ac:chgData name="Marcela Mariel González" userId="4466f86b2ffca8d2" providerId="LiveId" clId="{E7FDEB26-E815-441E-9A01-60D55CF388CC}" dt="2022-09-21T15:01:19.122" v="2130" actId="1076"/>
          <ac:picMkLst>
            <pc:docMk/>
            <pc:sldMk cId="2691831511" sldId="334"/>
            <ac:picMk id="3" creationId="{F11C2114-7A58-A092-8D7D-24C74567F8DE}"/>
          </ac:picMkLst>
        </pc:picChg>
      </pc:sldChg>
      <pc:sldChg chg="addSp modSp new ord modAnim">
        <pc:chgData name="Marcela Mariel González" userId="4466f86b2ffca8d2" providerId="LiveId" clId="{E7FDEB26-E815-441E-9A01-60D55CF388CC}" dt="2022-09-21T14:59:50.056" v="2118" actId="1076"/>
        <pc:sldMkLst>
          <pc:docMk/>
          <pc:sldMk cId="2908044458" sldId="335"/>
        </pc:sldMkLst>
        <pc:picChg chg="add mod">
          <ac:chgData name="Marcela Mariel González" userId="4466f86b2ffca8d2" providerId="LiveId" clId="{E7FDEB26-E815-441E-9A01-60D55CF388CC}" dt="2022-09-21T14:59:45.770" v="2116" actId="1076"/>
          <ac:picMkLst>
            <pc:docMk/>
            <pc:sldMk cId="2908044458" sldId="335"/>
            <ac:picMk id="2" creationId="{DADC2520-07BD-918F-101B-754EAD9D360D}"/>
          </ac:picMkLst>
        </pc:picChg>
        <pc:picChg chg="add mod">
          <ac:chgData name="Marcela Mariel González" userId="4466f86b2ffca8d2" providerId="LiveId" clId="{E7FDEB26-E815-441E-9A01-60D55CF388CC}" dt="2022-09-21T14:59:50.056" v="2118" actId="1076"/>
          <ac:picMkLst>
            <pc:docMk/>
            <pc:sldMk cId="2908044458" sldId="335"/>
            <ac:picMk id="3" creationId="{89181C8C-2451-F77B-1603-063F179E780D}"/>
          </ac:picMkLst>
        </pc:picChg>
      </pc:sldChg>
      <pc:sldChg chg="new del">
        <pc:chgData name="Marcela Mariel González" userId="4466f86b2ffca8d2" providerId="LiveId" clId="{E7FDEB26-E815-441E-9A01-60D55CF388CC}" dt="2022-09-21T15:16:56.313" v="2134" actId="2696"/>
        <pc:sldMkLst>
          <pc:docMk/>
          <pc:sldMk cId="2091904313" sldId="336"/>
        </pc:sldMkLst>
      </pc:sldChg>
      <pc:sldChg chg="addSp modSp new mod modAnim">
        <pc:chgData name="Marcela Mariel González" userId="4466f86b2ffca8d2" providerId="LiveId" clId="{E7FDEB26-E815-441E-9A01-60D55CF388CC}" dt="2022-09-21T16:11:44.655" v="3153"/>
        <pc:sldMkLst>
          <pc:docMk/>
          <pc:sldMk cId="3860536466" sldId="337"/>
        </pc:sldMkLst>
        <pc:spChg chg="mod">
          <ac:chgData name="Marcela Mariel González" userId="4466f86b2ffca8d2" providerId="LiveId" clId="{E7FDEB26-E815-441E-9A01-60D55CF388CC}" dt="2022-09-21T15:17:43.102" v="2186" actId="20577"/>
          <ac:spMkLst>
            <pc:docMk/>
            <pc:sldMk cId="3860536466" sldId="337"/>
            <ac:spMk id="2" creationId="{537A262E-1E61-DF66-B6C5-E639E5A31F00}"/>
          </ac:spMkLst>
        </pc:spChg>
        <pc:spChg chg="mod">
          <ac:chgData name="Marcela Mariel González" userId="4466f86b2ffca8d2" providerId="LiveId" clId="{E7FDEB26-E815-441E-9A01-60D55CF388CC}" dt="2022-09-21T15:44:46.774" v="2371" actId="20577"/>
          <ac:spMkLst>
            <pc:docMk/>
            <pc:sldMk cId="3860536466" sldId="337"/>
            <ac:spMk id="3" creationId="{DC6DDC63-C0E6-498E-192A-4DD535DAC567}"/>
          </ac:spMkLst>
        </pc:spChg>
        <pc:picChg chg="add mod modCrop">
          <ac:chgData name="Marcela Mariel González" userId="4466f86b2ffca8d2" providerId="LiveId" clId="{E7FDEB26-E815-441E-9A01-60D55CF388CC}" dt="2022-09-21T15:45:15.344" v="2375" actId="1076"/>
          <ac:picMkLst>
            <pc:docMk/>
            <pc:sldMk cId="3860536466" sldId="337"/>
            <ac:picMk id="5" creationId="{3852D823-BE3D-09D2-3020-196D3831FF2A}"/>
          </ac:picMkLst>
        </pc:picChg>
      </pc:sldChg>
      <pc:sldChg chg="addSp modSp new mod modAnim">
        <pc:chgData name="Marcela Mariel González" userId="4466f86b2ffca8d2" providerId="LiveId" clId="{E7FDEB26-E815-441E-9A01-60D55CF388CC}" dt="2022-09-21T16:11:48.390" v="3154"/>
        <pc:sldMkLst>
          <pc:docMk/>
          <pc:sldMk cId="2371071454" sldId="338"/>
        </pc:sldMkLst>
        <pc:spChg chg="mod">
          <ac:chgData name="Marcela Mariel González" userId="4466f86b2ffca8d2" providerId="LiveId" clId="{E7FDEB26-E815-441E-9A01-60D55CF388CC}" dt="2022-09-21T15:51:23.455" v="2812" actId="20577"/>
          <ac:spMkLst>
            <pc:docMk/>
            <pc:sldMk cId="2371071454" sldId="338"/>
            <ac:spMk id="2" creationId="{7B0E2CD9-BA2B-DF65-DA24-8B8C50C60EF8}"/>
          </ac:spMkLst>
        </pc:spChg>
        <pc:spChg chg="mod">
          <ac:chgData name="Marcela Mariel González" userId="4466f86b2ffca8d2" providerId="LiveId" clId="{E7FDEB26-E815-441E-9A01-60D55CF388CC}" dt="2022-09-21T15:51:00.156" v="2808" actId="1076"/>
          <ac:spMkLst>
            <pc:docMk/>
            <pc:sldMk cId="2371071454" sldId="338"/>
            <ac:spMk id="3" creationId="{7E5C30A7-4EBE-60D9-3597-40F2EA66805A}"/>
          </ac:spMkLst>
        </pc:spChg>
        <pc:picChg chg="add mod">
          <ac:chgData name="Marcela Mariel González" userId="4466f86b2ffca8d2" providerId="LiveId" clId="{E7FDEB26-E815-441E-9A01-60D55CF388CC}" dt="2022-09-21T15:51:07.075" v="2811" actId="1076"/>
          <ac:picMkLst>
            <pc:docMk/>
            <pc:sldMk cId="2371071454" sldId="338"/>
            <ac:picMk id="5122" creationId="{4A9EC462-EF7A-F5CC-347C-AEBE88D34060}"/>
          </ac:picMkLst>
        </pc:picChg>
      </pc:sldChg>
      <pc:sldChg chg="addSp modSp new mod modAnim">
        <pc:chgData name="Marcela Mariel González" userId="4466f86b2ffca8d2" providerId="LiveId" clId="{E7FDEB26-E815-441E-9A01-60D55CF388CC}" dt="2022-09-21T16:12:21.115" v="3160"/>
        <pc:sldMkLst>
          <pc:docMk/>
          <pc:sldMk cId="2329153316" sldId="339"/>
        </pc:sldMkLst>
        <pc:spChg chg="mod">
          <ac:chgData name="Marcela Mariel González" userId="4466f86b2ffca8d2" providerId="LiveId" clId="{E7FDEB26-E815-441E-9A01-60D55CF388CC}" dt="2022-09-21T16:00:51.899" v="2957" actId="14100"/>
          <ac:spMkLst>
            <pc:docMk/>
            <pc:sldMk cId="2329153316" sldId="339"/>
            <ac:spMk id="2" creationId="{0F093EC3-6106-0F48-94D6-19DD7D333581}"/>
          </ac:spMkLst>
        </pc:spChg>
        <pc:spChg chg="mod">
          <ac:chgData name="Marcela Mariel González" userId="4466f86b2ffca8d2" providerId="LiveId" clId="{E7FDEB26-E815-441E-9A01-60D55CF388CC}" dt="2022-09-21T16:00:56.816" v="2958" actId="1076"/>
          <ac:spMkLst>
            <pc:docMk/>
            <pc:sldMk cId="2329153316" sldId="339"/>
            <ac:spMk id="3" creationId="{CE2545F2-ED55-C2C8-55BB-B28747A6A2DD}"/>
          </ac:spMkLst>
        </pc:spChg>
        <pc:picChg chg="add mod">
          <ac:chgData name="Marcela Mariel González" userId="4466f86b2ffca8d2" providerId="LiveId" clId="{E7FDEB26-E815-441E-9A01-60D55CF388CC}" dt="2022-09-21T16:01:30.108" v="2970" actId="1076"/>
          <ac:picMkLst>
            <pc:docMk/>
            <pc:sldMk cId="2329153316" sldId="339"/>
            <ac:picMk id="5" creationId="{F6B34550-EEF9-DAC7-0A22-1B3917F9739B}"/>
          </ac:picMkLst>
        </pc:picChg>
        <pc:picChg chg="add mod modCrop">
          <ac:chgData name="Marcela Mariel González" userId="4466f86b2ffca8d2" providerId="LiveId" clId="{E7FDEB26-E815-441E-9A01-60D55CF388CC}" dt="2022-09-21T16:01:46.913" v="2995" actId="1036"/>
          <ac:picMkLst>
            <pc:docMk/>
            <pc:sldMk cId="2329153316" sldId="339"/>
            <ac:picMk id="7" creationId="{07CE7FA3-3789-4A4A-0E3B-B1C9BBF3627B}"/>
          </ac:picMkLst>
        </pc:picChg>
        <pc:picChg chg="add mod">
          <ac:chgData name="Marcela Mariel González" userId="4466f86b2ffca8d2" providerId="LiveId" clId="{E7FDEB26-E815-441E-9A01-60D55CF388CC}" dt="2022-09-21T16:02:03.172" v="3041" actId="1035"/>
          <ac:picMkLst>
            <pc:docMk/>
            <pc:sldMk cId="2329153316" sldId="339"/>
            <ac:picMk id="9" creationId="{725B2E4C-8EF0-D8F6-D852-8A7E2B37D080}"/>
          </ac:picMkLst>
        </pc:picChg>
        <pc:picChg chg="add mod modCrop">
          <ac:chgData name="Marcela Mariel González" userId="4466f86b2ffca8d2" providerId="LiveId" clId="{E7FDEB26-E815-441E-9A01-60D55CF388CC}" dt="2022-09-21T16:02:15.909" v="3046" actId="14100"/>
          <ac:picMkLst>
            <pc:docMk/>
            <pc:sldMk cId="2329153316" sldId="339"/>
            <ac:picMk id="11" creationId="{A12DEBD9-339D-58DD-2F47-4606068D2626}"/>
          </ac:picMkLst>
        </pc:picChg>
        <pc:picChg chg="add mod">
          <ac:chgData name="Marcela Mariel González" userId="4466f86b2ffca8d2" providerId="LiveId" clId="{E7FDEB26-E815-441E-9A01-60D55CF388CC}" dt="2022-09-21T16:02:54.255" v="3050" actId="1076"/>
          <ac:picMkLst>
            <pc:docMk/>
            <pc:sldMk cId="2329153316" sldId="339"/>
            <ac:picMk id="13" creationId="{CDFEC54C-37B8-D661-F310-73D3A5B1D77C}"/>
          </ac:picMkLst>
        </pc:picChg>
        <pc:picChg chg="add mod">
          <ac:chgData name="Marcela Mariel González" userId="4466f86b2ffca8d2" providerId="LiveId" clId="{E7FDEB26-E815-441E-9A01-60D55CF388CC}" dt="2022-09-21T16:03:10.702" v="3054" actId="1076"/>
          <ac:picMkLst>
            <pc:docMk/>
            <pc:sldMk cId="2329153316" sldId="339"/>
            <ac:picMk id="15" creationId="{9DB2DD6C-92C7-CA12-5B71-0E28D635E55B}"/>
          </ac:picMkLst>
        </pc:picChg>
      </pc:sldChg>
      <pc:sldChg chg="addSp delSp modSp new mod modAnim">
        <pc:chgData name="Marcela Mariel González" userId="4466f86b2ffca8d2" providerId="LiveId" clId="{E7FDEB26-E815-441E-9A01-60D55CF388CC}" dt="2022-09-21T16:12:27.424" v="3161"/>
        <pc:sldMkLst>
          <pc:docMk/>
          <pc:sldMk cId="2567748002" sldId="340"/>
        </pc:sldMkLst>
        <pc:spChg chg="del">
          <ac:chgData name="Marcela Mariel González" userId="4466f86b2ffca8d2" providerId="LiveId" clId="{E7FDEB26-E815-441E-9A01-60D55CF388CC}" dt="2022-09-21T16:03:19.794" v="3056" actId="478"/>
          <ac:spMkLst>
            <pc:docMk/>
            <pc:sldMk cId="2567748002" sldId="340"/>
            <ac:spMk id="2" creationId="{1F63039F-C126-81CA-E809-76FAAE7083CD}"/>
          </ac:spMkLst>
        </pc:spChg>
        <pc:spChg chg="del mod">
          <ac:chgData name="Marcela Mariel González" userId="4466f86b2ffca8d2" providerId="LiveId" clId="{E7FDEB26-E815-441E-9A01-60D55CF388CC}" dt="2022-09-21T16:03:31.932" v="3058" actId="478"/>
          <ac:spMkLst>
            <pc:docMk/>
            <pc:sldMk cId="2567748002" sldId="340"/>
            <ac:spMk id="3" creationId="{FD9DF12D-7D99-AD49-597D-2ED039EF7DC9}"/>
          </ac:spMkLst>
        </pc:spChg>
        <pc:spChg chg="add mod">
          <ac:chgData name="Marcela Mariel González" userId="4466f86b2ffca8d2" providerId="LiveId" clId="{E7FDEB26-E815-441E-9A01-60D55CF388CC}" dt="2022-09-21T16:05:58.365" v="3099" actId="207"/>
          <ac:spMkLst>
            <pc:docMk/>
            <pc:sldMk cId="2567748002" sldId="340"/>
            <ac:spMk id="6" creationId="{9D84203C-AFFD-1C96-671E-FF751E72F1BB}"/>
          </ac:spMkLst>
        </pc:spChg>
        <pc:picChg chg="add mod">
          <ac:chgData name="Marcela Mariel González" userId="4466f86b2ffca8d2" providerId="LiveId" clId="{E7FDEB26-E815-441E-9A01-60D55CF388CC}" dt="2022-09-21T16:04:32.938" v="3061" actId="14100"/>
          <ac:picMkLst>
            <pc:docMk/>
            <pc:sldMk cId="2567748002" sldId="340"/>
            <ac:picMk id="5" creationId="{799C859E-F054-FC49-FB7E-E69FD57992ED}"/>
          </ac:picMkLst>
        </pc:picChg>
      </pc:sldChg>
    </pc:docChg>
  </pc:docChgLst>
  <pc:docChgLst>
    <pc:chgData name="Marcela Mariel González" userId="4466f86b2ffca8d2" providerId="LiveId" clId="{88688E49-82FC-4374-95D5-7DAC7DB497E1}"/>
    <pc:docChg chg="undo custSel addSld modSld sldOrd">
      <pc:chgData name="Marcela Mariel González" userId="4466f86b2ffca8d2" providerId="LiveId" clId="{88688E49-82FC-4374-95D5-7DAC7DB497E1}" dt="2023-03-21T23:10:22.374" v="66" actId="1076"/>
      <pc:docMkLst>
        <pc:docMk/>
      </pc:docMkLst>
      <pc:sldChg chg="modSp">
        <pc:chgData name="Marcela Mariel González" userId="4466f86b2ffca8d2" providerId="LiveId" clId="{88688E49-82FC-4374-95D5-7DAC7DB497E1}" dt="2023-03-21T22:59:40.765" v="31" actId="20577"/>
        <pc:sldMkLst>
          <pc:docMk/>
          <pc:sldMk cId="497541117" sldId="309"/>
        </pc:sldMkLst>
        <pc:spChg chg="mod">
          <ac:chgData name="Marcela Mariel González" userId="4466f86b2ffca8d2" providerId="LiveId" clId="{88688E49-82FC-4374-95D5-7DAC7DB497E1}" dt="2023-03-21T22:59:40.765" v="31" actId="20577"/>
          <ac:spMkLst>
            <pc:docMk/>
            <pc:sldMk cId="497541117" sldId="309"/>
            <ac:spMk id="5" creationId="{0DB3BEB7-6C1C-F31D-88C7-A3FA92DB9BDA}"/>
          </ac:spMkLst>
        </pc:spChg>
      </pc:sldChg>
      <pc:sldChg chg="ord">
        <pc:chgData name="Marcela Mariel González" userId="4466f86b2ffca8d2" providerId="LiveId" clId="{88688E49-82FC-4374-95D5-7DAC7DB497E1}" dt="2023-03-18T04:12:28.991" v="2" actId="20578"/>
        <pc:sldMkLst>
          <pc:docMk/>
          <pc:sldMk cId="2393161942" sldId="327"/>
        </pc:sldMkLst>
      </pc:sldChg>
      <pc:sldChg chg="delSp modSp mod delAnim">
        <pc:chgData name="Marcela Mariel González" userId="4466f86b2ffca8d2" providerId="LiveId" clId="{88688E49-82FC-4374-95D5-7DAC7DB497E1}" dt="2023-03-18T04:25:09.943" v="6" actId="1076"/>
        <pc:sldMkLst>
          <pc:docMk/>
          <pc:sldMk cId="2329153316" sldId="339"/>
        </pc:sldMkLst>
        <pc:picChg chg="mod">
          <ac:chgData name="Marcela Mariel González" userId="4466f86b2ffca8d2" providerId="LiveId" clId="{88688E49-82FC-4374-95D5-7DAC7DB497E1}" dt="2023-03-18T04:14:26.031" v="3" actId="1076"/>
          <ac:picMkLst>
            <pc:docMk/>
            <pc:sldMk cId="2329153316" sldId="339"/>
            <ac:picMk id="5" creationId="{F6B34550-EEF9-DAC7-0A22-1B3917F9739B}"/>
          </ac:picMkLst>
        </pc:picChg>
        <pc:picChg chg="del">
          <ac:chgData name="Marcela Mariel González" userId="4466f86b2ffca8d2" providerId="LiveId" clId="{88688E49-82FC-4374-95D5-7DAC7DB497E1}" dt="2023-03-18T04:25:00.750" v="4" actId="478"/>
          <ac:picMkLst>
            <pc:docMk/>
            <pc:sldMk cId="2329153316" sldId="339"/>
            <ac:picMk id="7" creationId="{07CE7FA3-3789-4A4A-0E3B-B1C9BBF3627B}"/>
          </ac:picMkLst>
        </pc:picChg>
        <pc:picChg chg="mod">
          <ac:chgData name="Marcela Mariel González" userId="4466f86b2ffca8d2" providerId="LiveId" clId="{88688E49-82FC-4374-95D5-7DAC7DB497E1}" dt="2023-03-18T04:25:07.590" v="5" actId="1076"/>
          <ac:picMkLst>
            <pc:docMk/>
            <pc:sldMk cId="2329153316" sldId="339"/>
            <ac:picMk id="9" creationId="{725B2E4C-8EF0-D8F6-D852-8A7E2B37D080}"/>
          </ac:picMkLst>
        </pc:picChg>
        <pc:picChg chg="mod">
          <ac:chgData name="Marcela Mariel González" userId="4466f86b2ffca8d2" providerId="LiveId" clId="{88688E49-82FC-4374-95D5-7DAC7DB497E1}" dt="2023-03-18T04:25:09.943" v="6" actId="1076"/>
          <ac:picMkLst>
            <pc:docMk/>
            <pc:sldMk cId="2329153316" sldId="339"/>
            <ac:picMk id="11" creationId="{A12DEBD9-339D-58DD-2F47-4606068D2626}"/>
          </ac:picMkLst>
        </pc:picChg>
      </pc:sldChg>
      <pc:sldChg chg="addSp delSp modSp new mod">
        <pc:chgData name="Marcela Mariel González" userId="4466f86b2ffca8d2" providerId="LiveId" clId="{88688E49-82FC-4374-95D5-7DAC7DB497E1}" dt="2023-03-21T23:10:22.374" v="66" actId="1076"/>
        <pc:sldMkLst>
          <pc:docMk/>
          <pc:sldMk cId="717207919" sldId="341"/>
        </pc:sldMkLst>
        <pc:spChg chg="add mod">
          <ac:chgData name="Marcela Mariel González" userId="4466f86b2ffca8d2" providerId="LiveId" clId="{88688E49-82FC-4374-95D5-7DAC7DB497E1}" dt="2023-03-21T23:03:29.324" v="40" actId="208"/>
          <ac:spMkLst>
            <pc:docMk/>
            <pc:sldMk cId="717207919" sldId="341"/>
            <ac:spMk id="2" creationId="{C861B928-A223-8B56-8DD8-3B7BB829A0BA}"/>
          </ac:spMkLst>
        </pc:spChg>
        <pc:spChg chg="add del mod">
          <ac:chgData name="Marcela Mariel González" userId="4466f86b2ffca8d2" providerId="LiveId" clId="{88688E49-82FC-4374-95D5-7DAC7DB497E1}" dt="2023-03-21T23:04:13.663" v="43"/>
          <ac:spMkLst>
            <pc:docMk/>
            <pc:sldMk cId="717207919" sldId="341"/>
            <ac:spMk id="3" creationId="{1BD51A4B-2CF5-0DEB-C898-9E054DBE7B49}"/>
          </ac:spMkLst>
        </pc:spChg>
        <pc:spChg chg="add mod">
          <ac:chgData name="Marcela Mariel González" userId="4466f86b2ffca8d2" providerId="LiveId" clId="{88688E49-82FC-4374-95D5-7DAC7DB497E1}" dt="2023-03-21T23:09:23.954" v="58" actId="1076"/>
          <ac:spMkLst>
            <pc:docMk/>
            <pc:sldMk cId="717207919" sldId="341"/>
            <ac:spMk id="4" creationId="{7DE23682-3774-F3D0-ED39-171E1462F59C}"/>
          </ac:spMkLst>
        </pc:spChg>
        <pc:spChg chg="add mod">
          <ac:chgData name="Marcela Mariel González" userId="4466f86b2ffca8d2" providerId="LiveId" clId="{88688E49-82FC-4374-95D5-7DAC7DB497E1}" dt="2023-03-21T23:10:22.374" v="66" actId="1076"/>
          <ac:spMkLst>
            <pc:docMk/>
            <pc:sldMk cId="717207919" sldId="341"/>
            <ac:spMk id="5" creationId="{0F3BEC14-256F-911A-9B06-C77FA846B909}"/>
          </ac:spMkLst>
        </pc:spChg>
      </pc:sldChg>
    </pc:docChg>
  </pc:docChgLst>
  <pc:docChgLst>
    <pc:chgData name="Marcela Mariel González" userId="4466f86b2ffca8d2" providerId="LiveId" clId="{96E16DF2-61DB-43A9-A571-EF00C2F0523C}"/>
    <pc:docChg chg="delSld">
      <pc:chgData name="Marcela Mariel González" userId="4466f86b2ffca8d2" providerId="LiveId" clId="{96E16DF2-61DB-43A9-A571-EF00C2F0523C}" dt="2023-04-16T22:57:17.067" v="0" actId="2696"/>
      <pc:docMkLst>
        <pc:docMk/>
      </pc:docMkLst>
      <pc:sldChg chg="del">
        <pc:chgData name="Marcela Mariel González" userId="4466f86b2ffca8d2" providerId="LiveId" clId="{96E16DF2-61DB-43A9-A571-EF00C2F0523C}" dt="2023-04-16T22:57:17.067" v="0" actId="2696"/>
        <pc:sldMkLst>
          <pc:docMk/>
          <pc:sldMk cId="717207919" sldId="34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00D87-A058-41BC-B628-951D113E4000}" type="datetimeFigureOut">
              <a:rPr lang="es-ES" smtClean="0"/>
              <a:t>24/05/2023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1D957-6418-4247-965A-E9AC6F85B6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22557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848C3-5470-49F0-A6A8-81A4E098E8AA}" type="datetimeFigureOut">
              <a:rPr lang="es-ES" noProof="0" smtClean="0"/>
              <a:t>24/05/2023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/>
            <a:r>
              <a:rPr lang="es-ES" noProof="0" dirty="0"/>
              <a:t>Segundo nivel</a:t>
            </a:r>
          </a:p>
          <a:p>
            <a:pPr lvl="2"/>
            <a:r>
              <a:rPr lang="es-ES" noProof="0" dirty="0"/>
              <a:t>Tercer nivel</a:t>
            </a:r>
          </a:p>
          <a:p>
            <a:pPr lvl="3"/>
            <a:r>
              <a:rPr lang="es-ES" noProof="0" dirty="0"/>
              <a:t>Cuarto nivel</a:t>
            </a:r>
          </a:p>
          <a:p>
            <a:pPr lvl="4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3EDEC-BB94-4EA8-9F33-1F68F3F7AC5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204660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3EDEC-BB94-4EA8-9F33-1F68F3F7AC5E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2764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3EDEC-BB94-4EA8-9F33-1F68F3F7AC5E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1955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233FA3-C322-486D-9525-F5C2A402577E}" type="datetime1">
              <a:rPr lang="es-ES" noProof="0" smtClean="0"/>
              <a:t>24/05/2023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A6DD3D-1007-4431-9B0E-8A3D13A682CF}" type="datetime1">
              <a:rPr lang="es-ES" noProof="0" smtClean="0"/>
              <a:t>24/05/2023</a:t>
            </a:fld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8C3E3C-5F33-4F97-B210-E9727AA57220}" type="datetime1">
              <a:rPr lang="es-ES" noProof="0" smtClean="0"/>
              <a:t>24/05/2023</a:t>
            </a:fld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8E1951-676F-4919-8708-D1CBCB74B51D}" type="datetime1">
              <a:rPr lang="es-ES" noProof="0" smtClean="0"/>
              <a:t>24/05/2023</a:t>
            </a:fld>
            <a:endParaRPr lang="es-ES" noProof="0" dirty="0"/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0" name="Marcador de posición de número de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8B6680-7098-44B7-83E1-5EBD657592DE}" type="datetime1">
              <a:rPr lang="es-ES" noProof="0" smtClean="0"/>
              <a:t>24/05/2023</a:t>
            </a:fld>
            <a:endParaRPr lang="es-ES" noProof="0" dirty="0"/>
          </a:p>
        </p:txBody>
      </p:sp>
      <p:sp>
        <p:nvSpPr>
          <p:cNvPr id="11" name="Marcador de pie de pá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2" name="Marcador de posición de número de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5541C9-2B34-4DE7-8BD0-64853908EC78}" type="datetime1">
              <a:rPr lang="es-ES" noProof="0" smtClean="0"/>
              <a:t>24/05/2023</a:t>
            </a:fld>
            <a:endParaRPr lang="es-ES" noProof="0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705853-737B-419B-88D6-378BF02A9277}" type="datetime1">
              <a:rPr lang="es-ES" noProof="0" smtClean="0"/>
              <a:t>24/05/2023</a:t>
            </a:fld>
            <a:endParaRPr lang="es-ES" noProof="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18EB8EEA-5D2E-4A84-A0FE-A16B020ED21B}" type="datetime1">
              <a:rPr lang="es-ES" noProof="0" smtClean="0"/>
              <a:t>24/05/2023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FF6C614E-8FE0-47DD-82B6-EBC4EC8CFF78}" type="datetime1">
              <a:rPr lang="es-ES" noProof="0" smtClean="0"/>
              <a:t>24/05/2023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3A395992-2030-4B1D-B418-D498AFCFA3BC}" type="datetime1">
              <a:rPr lang="es-ES" noProof="0" smtClean="0"/>
              <a:t>24/05/2023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ángulo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9999" y="639097"/>
            <a:ext cx="4990147" cy="3494791"/>
          </a:xfrm>
        </p:spPr>
        <p:txBody>
          <a:bodyPr rtlCol="0">
            <a:normAutofit/>
          </a:bodyPr>
          <a:lstStyle/>
          <a:p>
            <a:r>
              <a:rPr lang="es-ES" sz="4400" dirty="0"/>
              <a:t>ESTRUCTURA ATÓMICA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 rtlCol="0">
            <a:normAutofit/>
          </a:bodyPr>
          <a:lstStyle/>
          <a:p>
            <a:pPr rtl="0"/>
            <a:r>
              <a:rPr lang="es-ES" sz="1600" dirty="0"/>
              <a:t>Marcela m. González</a:t>
            </a:r>
          </a:p>
          <a:p>
            <a:pPr rtl="0"/>
            <a:r>
              <a:rPr lang="es-ES" sz="1600" dirty="0"/>
              <a:t>Prof. En Cs. Químicas y del ambiente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0DD997-9494-1358-CB36-1B1F6E69C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>
                <a:solidFill>
                  <a:srgbClr val="FF0066"/>
                </a:solidFill>
              </a:rPr>
              <a:t>Nemotecnia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6F36D6-54FB-E31D-1FEA-41620F7D4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380" y="2149263"/>
            <a:ext cx="8665845" cy="3760891"/>
          </a:xfrm>
        </p:spPr>
        <p:txBody>
          <a:bodyPr>
            <a:normAutofit/>
          </a:bodyPr>
          <a:lstStyle/>
          <a:p>
            <a:r>
              <a:rPr lang="es-AR" sz="5400" dirty="0"/>
              <a:t>ISÓTOPOS</a:t>
            </a:r>
          </a:p>
          <a:p>
            <a:r>
              <a:rPr lang="es-AR" sz="5400" dirty="0"/>
              <a:t>ISÓBAROS</a:t>
            </a:r>
          </a:p>
          <a:p>
            <a:r>
              <a:rPr lang="es-AR" sz="5400" dirty="0"/>
              <a:t>ISÓTONOS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5D660CED-CA89-601F-9DA8-ACDC059CB8EE}"/>
              </a:ext>
            </a:extLst>
          </p:cNvPr>
          <p:cNvSpPr/>
          <p:nvPr/>
        </p:nvSpPr>
        <p:spPr>
          <a:xfrm>
            <a:off x="3705224" y="2335530"/>
            <a:ext cx="552450" cy="561975"/>
          </a:xfrm>
          <a:prstGeom prst="ellipse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5BB95B2E-C4A4-7E00-6B00-DD7F4647AF40}"/>
              </a:ext>
            </a:extLst>
          </p:cNvPr>
          <p:cNvSpPr/>
          <p:nvPr/>
        </p:nvSpPr>
        <p:spPr>
          <a:xfrm>
            <a:off x="3362323" y="3448051"/>
            <a:ext cx="552451" cy="657858"/>
          </a:xfrm>
          <a:prstGeom prst="ellipse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327F75F7-993F-EA00-9D4F-BE34A51A0122}"/>
              </a:ext>
            </a:extLst>
          </p:cNvPr>
          <p:cNvSpPr/>
          <p:nvPr/>
        </p:nvSpPr>
        <p:spPr>
          <a:xfrm>
            <a:off x="3705223" y="4514850"/>
            <a:ext cx="552451" cy="666750"/>
          </a:xfrm>
          <a:prstGeom prst="ellipse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74BDECF0-2B4E-6438-BD58-263A1FE61202}"/>
              </a:ext>
            </a:extLst>
          </p:cNvPr>
          <p:cNvSpPr/>
          <p:nvPr/>
        </p:nvSpPr>
        <p:spPr>
          <a:xfrm>
            <a:off x="5491162" y="2505075"/>
            <a:ext cx="1004888" cy="304799"/>
          </a:xfrm>
          <a:prstGeom prst="rightArrow">
            <a:avLst/>
          </a:prstGeom>
          <a:solidFill>
            <a:srgbClr val="CC0099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7E35D3CE-9407-027B-004D-6ED551DE9D04}"/>
              </a:ext>
            </a:extLst>
          </p:cNvPr>
          <p:cNvSpPr/>
          <p:nvPr/>
        </p:nvSpPr>
        <p:spPr>
          <a:xfrm>
            <a:off x="5491162" y="3624580"/>
            <a:ext cx="1004888" cy="304799"/>
          </a:xfrm>
          <a:prstGeom prst="rightArrow">
            <a:avLst/>
          </a:prstGeom>
          <a:solidFill>
            <a:srgbClr val="CC0099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6CC56822-173D-D724-A6AA-81EFDD87FD81}"/>
              </a:ext>
            </a:extLst>
          </p:cNvPr>
          <p:cNvSpPr/>
          <p:nvPr/>
        </p:nvSpPr>
        <p:spPr>
          <a:xfrm>
            <a:off x="5491162" y="4744085"/>
            <a:ext cx="1004888" cy="304799"/>
          </a:xfrm>
          <a:prstGeom prst="rightArrow">
            <a:avLst/>
          </a:prstGeom>
          <a:solidFill>
            <a:srgbClr val="CC0099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BA31C44-DF7D-35A6-C978-E5FF3595DEF7}"/>
              </a:ext>
            </a:extLst>
          </p:cNvPr>
          <p:cNvSpPr txBox="1"/>
          <p:nvPr/>
        </p:nvSpPr>
        <p:spPr>
          <a:xfrm>
            <a:off x="6916102" y="2457419"/>
            <a:ext cx="3076575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/>
              <a:t>Igual número de protones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B7244F7-3600-51AE-B1CC-656261576AE0}"/>
              </a:ext>
            </a:extLst>
          </p:cNvPr>
          <p:cNvSpPr txBox="1"/>
          <p:nvPr/>
        </p:nvSpPr>
        <p:spPr>
          <a:xfrm>
            <a:off x="6926580" y="3571965"/>
            <a:ext cx="3076575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/>
              <a:t>Igual número másico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6D6275E-91FD-6629-2BE9-91ADCDBDFC6D}"/>
              </a:ext>
            </a:extLst>
          </p:cNvPr>
          <p:cNvSpPr txBox="1"/>
          <p:nvPr/>
        </p:nvSpPr>
        <p:spPr>
          <a:xfrm>
            <a:off x="6926580" y="4696429"/>
            <a:ext cx="3076575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/>
              <a:t>Igual número de neutrones</a:t>
            </a:r>
          </a:p>
        </p:txBody>
      </p:sp>
    </p:spTree>
    <p:extLst>
      <p:ext uri="{BB962C8B-B14F-4D97-AF65-F5344CB8AC3E}">
        <p14:creationId xmlns:p14="http://schemas.microsoft.com/office/powerpoint/2010/main" val="393846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D9073A-C327-3ACC-E60B-80DC8EE9F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>
                <a:solidFill>
                  <a:srgbClr val="FF7C80"/>
                </a:solidFill>
              </a:rPr>
              <a:t>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A0E6D3-94C8-710E-E185-D7ABB4C58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Ya no son átomos neutros sino que tienen una carga, positiva o negativa. </a:t>
            </a:r>
          </a:p>
          <a:p>
            <a:endParaRPr lang="es-AR" dirty="0"/>
          </a:p>
        </p:txBody>
      </p:sp>
      <p:pic>
        <p:nvPicPr>
          <p:cNvPr id="6150" name="Picture 6" descr="Difference between cations and anions">
            <a:extLst>
              <a:ext uri="{FF2B5EF4-FFF2-40B4-BE49-F238E27FC236}">
                <a16:creationId xmlns:a16="http://schemas.microsoft.com/office/drawing/2014/main" id="{4F7901B3-C57A-1648-76AC-DC7E924EF0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5" r="50000" b="23679"/>
          <a:stretch/>
        </p:blipFill>
        <p:spPr bwMode="auto">
          <a:xfrm>
            <a:off x="1733552" y="2828940"/>
            <a:ext cx="2247901" cy="296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Difference between cations and anions">
            <a:extLst>
              <a:ext uri="{FF2B5EF4-FFF2-40B4-BE49-F238E27FC236}">
                <a16:creationId xmlns:a16="http://schemas.microsoft.com/office/drawing/2014/main" id="{843903F7-A8D5-A61C-42A3-A6C3885762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0" t="-220" r="12207" b="23997"/>
          <a:stretch/>
        </p:blipFill>
        <p:spPr bwMode="auto">
          <a:xfrm>
            <a:off x="6891072" y="2801736"/>
            <a:ext cx="2105560" cy="296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E8E8C7B-16C1-7C8E-80CF-A56FA99A6ACA}"/>
              </a:ext>
            </a:extLst>
          </p:cNvPr>
          <p:cNvSpPr txBox="1"/>
          <p:nvPr/>
        </p:nvSpPr>
        <p:spPr>
          <a:xfrm>
            <a:off x="3289672" y="2952748"/>
            <a:ext cx="747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>
                <a:solidFill>
                  <a:srgbClr val="FF0066"/>
                </a:solidFill>
                <a:latin typeface="Abadi" panose="020B0604020104020204" pitchFamily="34" charset="0"/>
              </a:rPr>
              <a:t>(+)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9B4132A-AF66-837D-1D3C-481478F3DD12}"/>
              </a:ext>
            </a:extLst>
          </p:cNvPr>
          <p:cNvSpPr txBox="1"/>
          <p:nvPr/>
        </p:nvSpPr>
        <p:spPr>
          <a:xfrm>
            <a:off x="8361049" y="2952748"/>
            <a:ext cx="747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>
                <a:solidFill>
                  <a:srgbClr val="FFFF00"/>
                </a:solidFill>
                <a:latin typeface="Abadi" panose="020B0604020104020204" pitchFamily="34" charset="0"/>
              </a:rPr>
              <a:t>(-)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E7F311D-FD83-909A-2804-20500CA98A27}"/>
              </a:ext>
            </a:extLst>
          </p:cNvPr>
          <p:cNvSpPr txBox="1"/>
          <p:nvPr/>
        </p:nvSpPr>
        <p:spPr>
          <a:xfrm>
            <a:off x="4121340" y="5273947"/>
            <a:ext cx="1822260" cy="36933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b="1" dirty="0"/>
              <a:t>Perdió 1 electrón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80330D8-CB78-C2F0-57A0-CE112276E682}"/>
              </a:ext>
            </a:extLst>
          </p:cNvPr>
          <p:cNvSpPr txBox="1"/>
          <p:nvPr/>
        </p:nvSpPr>
        <p:spPr>
          <a:xfrm>
            <a:off x="9109028" y="5273947"/>
            <a:ext cx="1822260" cy="36933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b="1" dirty="0"/>
              <a:t>Ganó 1 electrón</a:t>
            </a:r>
          </a:p>
        </p:txBody>
      </p:sp>
    </p:spTree>
    <p:extLst>
      <p:ext uri="{BB962C8B-B14F-4D97-AF65-F5344CB8AC3E}">
        <p14:creationId xmlns:p14="http://schemas.microsoft.com/office/powerpoint/2010/main" val="20505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0F634E-82BC-6958-7E54-04EE27127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Ejemplo</a:t>
            </a:r>
          </a:p>
        </p:txBody>
      </p:sp>
      <p:pic>
        <p:nvPicPr>
          <p:cNvPr id="7170" name="Picture 2" descr="REPRESENTACIÓN DE IONES">
            <a:extLst>
              <a:ext uri="{FF2B5EF4-FFF2-40B4-BE49-F238E27FC236}">
                <a16:creationId xmlns:a16="http://schemas.microsoft.com/office/drawing/2014/main" id="{2245B710-3033-059A-9C47-841A2830A4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2220515"/>
            <a:ext cx="2739232" cy="241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DCCFD871-ED93-6613-F421-D4057BF98F0C}"/>
                  </a:ext>
                </a:extLst>
              </p:cNvPr>
              <p:cNvSpPr txBox="1"/>
              <p:nvPr/>
            </p:nvSpPr>
            <p:spPr>
              <a:xfrm>
                <a:off x="6362700" y="3195931"/>
                <a:ext cx="3505200" cy="46166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A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m:rPr>
                            <m:sty m:val="p"/>
                          </m:rPr>
                          <a:rPr lang="es-A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s-A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s-A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s-AR" sz="2400" dirty="0">
                    <a:latin typeface="Abadi" panose="020B0604020104020204" pitchFamily="34" charset="0"/>
                  </a:rPr>
                  <a:t>13 – 3 = 10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s-AR" sz="240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s-AR" sz="240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s-AR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DCCFD871-ED93-6613-F421-D4057BF98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700" y="3195931"/>
                <a:ext cx="3505200" cy="461665"/>
              </a:xfrm>
              <a:prstGeom prst="rect">
                <a:avLst/>
              </a:prstGeom>
              <a:blipFill>
                <a:blip r:embed="rId3"/>
                <a:stretch>
                  <a:fillRect l="-347" t="-8974" b="-26923"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29AA6A28-8519-127B-6A7F-0C53543ED671}"/>
              </a:ext>
            </a:extLst>
          </p:cNvPr>
          <p:cNvSpPr/>
          <p:nvPr/>
        </p:nvSpPr>
        <p:spPr>
          <a:xfrm>
            <a:off x="4750595" y="3219448"/>
            <a:ext cx="1250155" cy="419100"/>
          </a:xfrm>
          <a:prstGeom prst="right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0091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3F4573-BA3C-1F79-31DE-108D3188C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>
                <a:solidFill>
                  <a:srgbClr val="FF7C80"/>
                </a:solidFill>
              </a:rPr>
              <a:t>Zona extranuclear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28A2C8-9116-2420-FB63-D80EEB18B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La zona extranuclear o nube electrónica es la envoltura electrónica que está constituido por los niveles energéticos, los subniveles energéticos y éstos a su vez constituidos por orbitales eléctricos.</a:t>
            </a:r>
          </a:p>
          <a:p>
            <a:endParaRPr lang="es-AR" dirty="0"/>
          </a:p>
        </p:txBody>
      </p:sp>
      <p:pic>
        <p:nvPicPr>
          <p:cNvPr id="5" name="Imagen 4" descr="Tabla, Escala de tiempo, Calendario&#10;&#10;Descripción generada automáticamente">
            <a:extLst>
              <a:ext uri="{FF2B5EF4-FFF2-40B4-BE49-F238E27FC236}">
                <a16:creationId xmlns:a16="http://schemas.microsoft.com/office/drawing/2014/main" id="{76ED2DAF-B52C-05F6-B469-2DEBBA4E0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321" y="3429000"/>
            <a:ext cx="4612314" cy="1150620"/>
          </a:xfrm>
          <a:prstGeom prst="rect">
            <a:avLst/>
          </a:prstGeom>
        </p:spPr>
      </p:pic>
      <p:pic>
        <p:nvPicPr>
          <p:cNvPr id="7" name="Imagen 6" descr="Calendario&#10;&#10;Descripción generada automáticamente">
            <a:extLst>
              <a:ext uri="{FF2B5EF4-FFF2-40B4-BE49-F238E27FC236}">
                <a16:creationId xmlns:a16="http://schemas.microsoft.com/office/drawing/2014/main" id="{73F21779-71BE-05B7-CED6-8A02053C2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0321" y="4759323"/>
            <a:ext cx="4612313" cy="118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6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CF3EB4-84CC-D985-0B7E-4BEB329AA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AR" sz="2800" b="1" dirty="0">
                <a:solidFill>
                  <a:srgbClr val="FF7C80"/>
                </a:solidFill>
              </a:rPr>
              <a:t>ORBITALES ELÉCTRICOS (REEMPE): </a:t>
            </a:r>
            <a:r>
              <a:rPr lang="es-AR" sz="2800" b="1" dirty="0">
                <a:solidFill>
                  <a:schemeClr val="tx1"/>
                </a:solidFill>
              </a:rPr>
              <a:t>Son regiones espacio energéticas de máxima probabilidad electrónica que puede aceptar como hasta </a:t>
            </a:r>
            <a:r>
              <a:rPr lang="es-AR" sz="2800" b="1" dirty="0">
                <a:solidFill>
                  <a:schemeClr val="tx1"/>
                </a:solidFill>
                <a:highlight>
                  <a:srgbClr val="99FFCC"/>
                </a:highlight>
              </a:rPr>
              <a:t>2 electrones, antiparalelos.</a:t>
            </a:r>
          </a:p>
          <a:p>
            <a:endParaRPr lang="es-AR" sz="2800" b="1" dirty="0">
              <a:solidFill>
                <a:srgbClr val="FF7C80"/>
              </a:solidFill>
            </a:endParaRPr>
          </a:p>
        </p:txBody>
      </p:sp>
      <p:pic>
        <p:nvPicPr>
          <p:cNvPr id="5" name="Imagen 4" descr="Imagen que contiene señal, reloj&#10;&#10;Descripción generada automáticamente">
            <a:extLst>
              <a:ext uri="{FF2B5EF4-FFF2-40B4-BE49-F238E27FC236}">
                <a16:creationId xmlns:a16="http://schemas.microsoft.com/office/drawing/2014/main" id="{978506CA-5CFC-8CE8-540E-FA6FFA0FD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122" y="3995471"/>
            <a:ext cx="5101756" cy="109747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933B289-EAB5-11D7-8CD8-1AB1941F5FB3}"/>
              </a:ext>
            </a:extLst>
          </p:cNvPr>
          <p:cNvSpPr txBox="1"/>
          <p:nvPr/>
        </p:nvSpPr>
        <p:spPr>
          <a:xfrm>
            <a:off x="3554129" y="5195337"/>
            <a:ext cx="1628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>
                <a:solidFill>
                  <a:srgbClr val="D60093"/>
                </a:solidFill>
              </a:rPr>
              <a:t>Orbital semilleno o no apareado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4228FF1-7C49-2889-B44C-F71FA3A37290}"/>
              </a:ext>
            </a:extLst>
          </p:cNvPr>
          <p:cNvSpPr txBox="1"/>
          <p:nvPr/>
        </p:nvSpPr>
        <p:spPr>
          <a:xfrm>
            <a:off x="5312092" y="5195337"/>
            <a:ext cx="162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>
                <a:solidFill>
                  <a:srgbClr val="D60093"/>
                </a:solidFill>
              </a:rPr>
              <a:t>Orbital lleno o apareado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70C8C92-9BCF-0CE0-35AD-F8644CEA3953}"/>
              </a:ext>
            </a:extLst>
          </p:cNvPr>
          <p:cNvSpPr txBox="1"/>
          <p:nvPr/>
        </p:nvSpPr>
        <p:spPr>
          <a:xfrm>
            <a:off x="7018103" y="5195337"/>
            <a:ext cx="162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>
                <a:solidFill>
                  <a:srgbClr val="D60093"/>
                </a:solidFill>
              </a:rPr>
              <a:t>Orbital vacío</a:t>
            </a:r>
          </a:p>
        </p:txBody>
      </p:sp>
    </p:spTree>
    <p:extLst>
      <p:ext uri="{BB962C8B-B14F-4D97-AF65-F5344CB8AC3E}">
        <p14:creationId xmlns:p14="http://schemas.microsoft.com/office/powerpoint/2010/main" val="12555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Nivel energético - Wikipedia, la enciclopedia libre">
            <a:extLst>
              <a:ext uri="{FF2B5EF4-FFF2-40B4-BE49-F238E27FC236}">
                <a16:creationId xmlns:a16="http://schemas.microsoft.com/office/drawing/2014/main" id="{0E422D61-7409-1674-4317-70AAD0894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093" y="400050"/>
            <a:ext cx="5681089" cy="618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85C78CE-23F5-EB73-1085-46433ABDB5D7}"/>
              </a:ext>
            </a:extLst>
          </p:cNvPr>
          <p:cNvSpPr txBox="1"/>
          <p:nvPr/>
        </p:nvSpPr>
        <p:spPr>
          <a:xfrm>
            <a:off x="723900" y="552449"/>
            <a:ext cx="258127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>
                <a:solidFill>
                  <a:srgbClr val="FF0066"/>
                </a:solidFill>
              </a:rPr>
              <a:t>Niveles energéticos de los átomos</a:t>
            </a:r>
          </a:p>
        </p:txBody>
      </p:sp>
    </p:spTree>
    <p:extLst>
      <p:ext uri="{BB962C8B-B14F-4D97-AF65-F5344CB8AC3E}">
        <p14:creationId xmlns:p14="http://schemas.microsoft.com/office/powerpoint/2010/main" val="510612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511267-0472-438C-A143-42A618FAD2FE}"/>
              </a:ext>
            </a:extLst>
          </p:cNvPr>
          <p:cNvSpPr txBox="1">
            <a:spLocks/>
          </p:cNvSpPr>
          <p:nvPr/>
        </p:nvSpPr>
        <p:spPr>
          <a:xfrm>
            <a:off x="3305175" y="4449029"/>
            <a:ext cx="7991475" cy="8468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>
                <a:solidFill>
                  <a:schemeClr val="tx1"/>
                </a:solidFill>
              </a:rPr>
              <a:t>Recuperemos saberes…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7CF2726-6C4A-4EE7-97A4-689E03075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036" y="1219199"/>
            <a:ext cx="5093928" cy="295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00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8660F4-08CD-0C02-41E1-0844721C9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>
                <a:solidFill>
                  <a:srgbClr val="FF7C80"/>
                </a:solidFill>
              </a:rPr>
              <a:t>Principio de Aufbau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79B30BDB-E2A1-E7F4-BABF-F4DFD8C6F9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s-AR" dirty="0"/>
                  <a:t>Se refiere a la construcción de la configuración electrónica que tiene en cuenta el orden creciente de energía relativa, a mayor energía relativa es como se van distribuyendo los electrones.</a:t>
                </a:r>
              </a:p>
              <a:p>
                <a:pPr algn="just"/>
                <a:r>
                  <a:rPr lang="es-AR" dirty="0">
                    <a:solidFill>
                      <a:srgbClr val="FF0066"/>
                    </a:solidFill>
                  </a:rPr>
                  <a:t>¿Qué es la energía relativa?</a:t>
                </a:r>
              </a:p>
              <a:p>
                <a:pPr algn="just"/>
                <a:r>
                  <a:rPr lang="es-AR" dirty="0">
                    <a:solidFill>
                      <a:schemeClr val="tx1"/>
                    </a:solidFill>
                  </a:rPr>
                  <a:t>La energía relativa de un orbital equivale a la suma del número de nivel mas el subnivel.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s-AR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AR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AR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</m:oMath>
                </a14:m>
                <a:r>
                  <a:rPr lang="es-AR" dirty="0">
                    <a:solidFill>
                      <a:schemeClr val="tx1"/>
                    </a:solidFill>
                  </a:rPr>
                  <a:t> </a:t>
                </a:r>
                <a:r>
                  <a:rPr lang="es-AR" sz="2800" dirty="0">
                    <a:solidFill>
                      <a:schemeClr val="tx1"/>
                    </a:solidFill>
                  </a:rPr>
                  <a:t>= n + l</a:t>
                </a:r>
              </a:p>
              <a:p>
                <a:r>
                  <a:rPr lang="es-AR" dirty="0">
                    <a:solidFill>
                      <a:schemeClr val="tx1"/>
                    </a:solidFill>
                  </a:rPr>
                  <a:t>Por ejemplo: 2s, el n=2 y s=0 la energía relativa seria 2.</a:t>
                </a:r>
              </a:p>
              <a:p>
                <a:endParaRPr lang="es-AR" dirty="0">
                  <a:solidFill>
                    <a:schemeClr val="tx1"/>
                  </a:solidFill>
                </a:endParaRPr>
              </a:p>
              <a:p>
                <a:pPr algn="just"/>
                <a:endParaRPr lang="es-A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79B30BDB-E2A1-E7F4-BABF-F4DFD8C6F9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810" r="-151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566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4A25AD-24FF-E25F-ADB8-B2F54B72E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Tener presente!!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006786-69D8-540D-AB1C-589C6E178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6164654" cy="3760891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AR" dirty="0"/>
              <a:t> </a:t>
            </a:r>
            <a:r>
              <a:rPr lang="es-AR" dirty="0">
                <a:highlight>
                  <a:srgbClr val="FFFF00"/>
                </a:highlight>
              </a:rPr>
              <a:t>Nivel 1</a:t>
            </a:r>
            <a:r>
              <a:rPr lang="es-AR" dirty="0"/>
              <a:t>: tiene 1 solo subnivel s.</a:t>
            </a:r>
          </a:p>
          <a:p>
            <a:pPr algn="just"/>
            <a:r>
              <a:rPr lang="es-AR" dirty="0"/>
              <a:t> </a:t>
            </a:r>
            <a:r>
              <a:rPr lang="es-AR" dirty="0">
                <a:highlight>
                  <a:srgbClr val="FFFF00"/>
                </a:highlight>
              </a:rPr>
              <a:t>Nivel 2</a:t>
            </a:r>
            <a:r>
              <a:rPr lang="es-AR" dirty="0"/>
              <a:t>: tiene 2 subniveles, s y p.</a:t>
            </a:r>
          </a:p>
          <a:p>
            <a:pPr algn="just"/>
            <a:r>
              <a:rPr lang="es-AR" dirty="0"/>
              <a:t> </a:t>
            </a:r>
            <a:r>
              <a:rPr lang="es-AR" dirty="0">
                <a:highlight>
                  <a:srgbClr val="FFFF00"/>
                </a:highlight>
              </a:rPr>
              <a:t>Nivel 3</a:t>
            </a:r>
            <a:r>
              <a:rPr lang="es-AR" dirty="0"/>
              <a:t>: tiene 3 subniveles: s, p y d.</a:t>
            </a:r>
          </a:p>
          <a:p>
            <a:pPr algn="just"/>
            <a:r>
              <a:rPr lang="es-AR" dirty="0"/>
              <a:t> </a:t>
            </a:r>
            <a:r>
              <a:rPr lang="es-AR" dirty="0">
                <a:highlight>
                  <a:srgbClr val="FFFF00"/>
                </a:highlight>
              </a:rPr>
              <a:t>Nivel 4</a:t>
            </a:r>
            <a:r>
              <a:rPr lang="es-AR" dirty="0"/>
              <a:t>: tiene 4 subniveles, s, p, d y f.</a:t>
            </a:r>
          </a:p>
          <a:p>
            <a:pPr algn="just"/>
            <a:r>
              <a:rPr lang="es-AR" dirty="0"/>
              <a:t> Y así sucesivamente, el nivel 5 deberá tener 5 subniveles, el nivel 6 tendrá 6 y el nivel 7 contará con 7 subniveles.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AR" dirty="0"/>
              <a:t> El </a:t>
            </a:r>
            <a:r>
              <a:rPr lang="es-AR" dirty="0">
                <a:highlight>
                  <a:srgbClr val="FFFFCC"/>
                </a:highlight>
              </a:rPr>
              <a:t>subnivel </a:t>
            </a:r>
            <a:r>
              <a:rPr lang="es-AR" b="1" dirty="0">
                <a:highlight>
                  <a:srgbClr val="FFFFCC"/>
                </a:highlight>
              </a:rPr>
              <a:t>s</a:t>
            </a:r>
            <a:r>
              <a:rPr lang="es-AR" dirty="0">
                <a:highlight>
                  <a:srgbClr val="FFFFCC"/>
                </a:highlight>
              </a:rPr>
              <a:t> </a:t>
            </a:r>
            <a:r>
              <a:rPr lang="es-AR" dirty="0"/>
              <a:t>esta constituido de </a:t>
            </a:r>
            <a:r>
              <a:rPr lang="es-AR" dirty="0">
                <a:highlight>
                  <a:srgbClr val="FFFFCC"/>
                </a:highlight>
              </a:rPr>
              <a:t>1 solo </a:t>
            </a:r>
            <a:r>
              <a:rPr lang="es-AR" b="1" dirty="0">
                <a:highlight>
                  <a:srgbClr val="FFFFCC"/>
                </a:highlight>
              </a:rPr>
              <a:t>orbital</a:t>
            </a:r>
            <a:r>
              <a:rPr lang="es-AR" b="1" dirty="0"/>
              <a:t>, </a:t>
            </a:r>
            <a:r>
              <a:rPr lang="es-AR" dirty="0"/>
              <a:t>donde pueden entrar 2 electrones (1 antihorario y 1 horario).</a:t>
            </a:r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4" name="Picture 4" descr="Nivel energético - Wikipedia, la enciclopedia libre">
            <a:extLst>
              <a:ext uri="{FF2B5EF4-FFF2-40B4-BE49-F238E27FC236}">
                <a16:creationId xmlns:a16="http://schemas.microsoft.com/office/drawing/2014/main" id="{AFCAEBA0-7247-EF02-EBE3-E27A5F749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152" y="1966601"/>
            <a:ext cx="3585414" cy="390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44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980908-9890-7292-7D06-8643EFE61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Tener presente!!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A83E6A-FF3A-D6AF-FBAD-9E1CBE75E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El </a:t>
            </a:r>
            <a:r>
              <a:rPr lang="es-AR" dirty="0">
                <a:highlight>
                  <a:srgbClr val="FFFFCC"/>
                </a:highlight>
              </a:rPr>
              <a:t>subnivel p</a:t>
            </a:r>
            <a:r>
              <a:rPr lang="es-AR" dirty="0"/>
              <a:t> solo puede tener </a:t>
            </a:r>
            <a:r>
              <a:rPr lang="es-AR" dirty="0">
                <a:highlight>
                  <a:srgbClr val="FFFFCC"/>
                </a:highlight>
              </a:rPr>
              <a:t>3 tipos de orbitales</a:t>
            </a:r>
            <a:r>
              <a:rPr lang="es-AR" dirty="0"/>
              <a:t>.</a:t>
            </a:r>
          </a:p>
          <a:p>
            <a:r>
              <a:rPr lang="es-AR" dirty="0"/>
              <a:t>El </a:t>
            </a:r>
            <a:r>
              <a:rPr lang="es-AR" dirty="0">
                <a:highlight>
                  <a:srgbClr val="FFFFCC"/>
                </a:highlight>
              </a:rPr>
              <a:t>subnivel d</a:t>
            </a:r>
            <a:r>
              <a:rPr lang="es-AR" dirty="0"/>
              <a:t> solo puede tener </a:t>
            </a:r>
            <a:r>
              <a:rPr lang="es-AR" dirty="0">
                <a:highlight>
                  <a:srgbClr val="FFFFCC"/>
                </a:highlight>
              </a:rPr>
              <a:t>5 tipos de orbitales.</a:t>
            </a:r>
          </a:p>
          <a:p>
            <a:r>
              <a:rPr lang="es-AR" dirty="0"/>
              <a:t>El </a:t>
            </a:r>
            <a:r>
              <a:rPr lang="es-AR" dirty="0">
                <a:highlight>
                  <a:srgbClr val="FFFFCC"/>
                </a:highlight>
              </a:rPr>
              <a:t>subnivel f </a:t>
            </a:r>
            <a:r>
              <a:rPr lang="es-AR" dirty="0"/>
              <a:t>tiene </a:t>
            </a:r>
            <a:r>
              <a:rPr lang="es-AR" dirty="0">
                <a:highlight>
                  <a:srgbClr val="FFFFCC"/>
                </a:highlight>
              </a:rPr>
              <a:t>7 orbitales.</a:t>
            </a:r>
          </a:p>
          <a:p>
            <a:endParaRPr lang="es-AR" dirty="0">
              <a:highlight>
                <a:srgbClr val="FFFFCC"/>
              </a:highlight>
            </a:endParaRPr>
          </a:p>
        </p:txBody>
      </p:sp>
      <p:pic>
        <p:nvPicPr>
          <p:cNvPr id="5" name="Picture 4" descr="Nivel energético - Wikipedia, la enciclopedia libre">
            <a:extLst>
              <a:ext uri="{FF2B5EF4-FFF2-40B4-BE49-F238E27FC236}">
                <a16:creationId xmlns:a16="http://schemas.microsoft.com/office/drawing/2014/main" id="{D74E1059-8F68-15C6-9B2D-58283D730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266" y="2179665"/>
            <a:ext cx="3585414" cy="390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343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>
            <a:normAutofit/>
          </a:bodyPr>
          <a:lstStyle/>
          <a:p>
            <a:r>
              <a:rPr lang="es-ES" sz="4000" dirty="0"/>
              <a:t>Índice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0E23614-C957-3901-DCEE-64565703B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760891"/>
          </a:xfrm>
        </p:spPr>
        <p:txBody>
          <a:bodyPr>
            <a:normAutofit fontScale="55000" lnSpcReduction="20000"/>
          </a:bodyPr>
          <a:lstStyle/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s-AR" sz="3200" dirty="0">
                <a:solidFill>
                  <a:schemeClr val="tx1"/>
                </a:solidFill>
              </a:rPr>
              <a:t> Concepto actual de átomo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s-AR" sz="3200" dirty="0">
                <a:solidFill>
                  <a:schemeClr val="tx1"/>
                </a:solidFill>
              </a:rPr>
              <a:t> Partículas subatómicas 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s-AR" sz="3200" dirty="0">
                <a:solidFill>
                  <a:schemeClr val="tx1"/>
                </a:solidFill>
              </a:rPr>
              <a:t> Notación de un elemento químico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s-AR" sz="3200" dirty="0">
                <a:solidFill>
                  <a:schemeClr val="tx1"/>
                </a:solidFill>
              </a:rPr>
              <a:t> Isótopos – isóbaros – isótonos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s-AR" sz="3200" dirty="0">
                <a:solidFill>
                  <a:schemeClr val="tx1"/>
                </a:solidFill>
              </a:rPr>
              <a:t> Iones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s-AR" sz="3200" dirty="0">
                <a:solidFill>
                  <a:schemeClr val="tx1"/>
                </a:solidFill>
              </a:rPr>
              <a:t> Zona extranuclear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s-AR" sz="3200" dirty="0">
                <a:solidFill>
                  <a:schemeClr val="tx1"/>
                </a:solidFill>
              </a:rPr>
              <a:t> Configuración electrónica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s-AR" sz="3200" dirty="0">
                <a:solidFill>
                  <a:schemeClr val="tx1"/>
                </a:solidFill>
              </a:rPr>
              <a:t> Los números cuánticos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s-AR" sz="3200" dirty="0">
                <a:solidFill>
                  <a:schemeClr val="tx1"/>
                </a:solidFill>
              </a:rPr>
              <a:t> Principios </a:t>
            </a:r>
            <a:endParaRPr lang="es-A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22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887123-76E1-AA58-1816-9B4B2B8BF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>
                <a:solidFill>
                  <a:srgbClr val="FF7C80"/>
                </a:solidFill>
              </a:rPr>
              <a:t>Configuración electrónica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CC25C0-A58B-7DE9-478C-87359F46B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108201"/>
            <a:ext cx="10058400" cy="3760891"/>
          </a:xfrm>
        </p:spPr>
        <p:txBody>
          <a:bodyPr/>
          <a:lstStyle/>
          <a:p>
            <a:r>
              <a:rPr lang="es-AR" dirty="0"/>
              <a:t>En la configuración electrónica se tiene que aplicar el principio de Aufbau, es decir, teniendo en cuenta el orden creciente de energía relativa, es por que aparece la regla de </a:t>
            </a:r>
            <a:r>
              <a:rPr lang="es-AR" dirty="0" err="1"/>
              <a:t>Sarrus</a:t>
            </a:r>
            <a:r>
              <a:rPr lang="es-AR" dirty="0"/>
              <a:t> (regla del serrucho).</a:t>
            </a:r>
          </a:p>
          <a:p>
            <a:endParaRPr lang="es-AR" dirty="0"/>
          </a:p>
        </p:txBody>
      </p:sp>
      <p:pic>
        <p:nvPicPr>
          <p:cNvPr id="5" name="Imagen 4" descr="Imagen que contiene Gráfico de dispersión&#10;&#10;Descripción generada automáticamente">
            <a:extLst>
              <a:ext uri="{FF2B5EF4-FFF2-40B4-BE49-F238E27FC236}">
                <a16:creationId xmlns:a16="http://schemas.microsoft.com/office/drawing/2014/main" id="{807ABFB5-55FA-FAF5-EED1-45735151F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79" y="3186852"/>
            <a:ext cx="2750820" cy="268224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0ADC33F-1464-1B60-FAC3-D7F51AF90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798" y="5411892"/>
            <a:ext cx="704088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9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3C95B0-A265-F77F-B799-FD5861279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>
                <a:solidFill>
                  <a:srgbClr val="CC0099"/>
                </a:solidFill>
              </a:rPr>
              <a:t>Nemotecnia</a:t>
            </a:r>
          </a:p>
        </p:txBody>
      </p:sp>
      <p:pic>
        <p:nvPicPr>
          <p:cNvPr id="3074" name="Picture 2" descr="TEMA: CONFIGURACION ELECTRONICA CON 2DO AÑO DE SECUNDARIA | I. E. Pr. JESÚS  EL BUEN MAESTRO ha transmitido en directo. | By I. E. Pr. JESÚS EL BUEN  MAESTRO | Facebook">
            <a:extLst>
              <a:ext uri="{FF2B5EF4-FFF2-40B4-BE49-F238E27FC236}">
                <a16:creationId xmlns:a16="http://schemas.microsoft.com/office/drawing/2014/main" id="{00B5FB9A-AC93-5D24-31B4-289DF986D3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6" t="12430" r="13116" b="11908"/>
          <a:stretch/>
        </p:blipFill>
        <p:spPr bwMode="auto">
          <a:xfrm>
            <a:off x="3485965" y="2438746"/>
            <a:ext cx="5220070" cy="277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161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6EB547-852C-37D0-BA65-1884D2991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Ejemplo</a:t>
            </a:r>
          </a:p>
        </p:txBody>
      </p:sp>
      <p:pic>
        <p:nvPicPr>
          <p:cNvPr id="7" name="Marcador de contenido 6" descr="Texto&#10;&#10;Descripción generada automáticamente">
            <a:extLst>
              <a:ext uri="{FF2B5EF4-FFF2-40B4-BE49-F238E27FC236}">
                <a16:creationId xmlns:a16="http://schemas.microsoft.com/office/drawing/2014/main" id="{666A819F-122A-35F9-5C53-0ADBEC4E0D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8121" y="3161270"/>
            <a:ext cx="6456717" cy="1067441"/>
          </a:xfrm>
        </p:spPr>
      </p:pic>
    </p:spTree>
    <p:extLst>
      <p:ext uri="{BB962C8B-B14F-4D97-AF65-F5344CB8AC3E}">
        <p14:creationId xmlns:p14="http://schemas.microsoft.com/office/powerpoint/2010/main" val="3352204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35A6D5-C8CD-A206-2C99-F74A01951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>
                <a:solidFill>
                  <a:srgbClr val="FF7C80"/>
                </a:solidFill>
              </a:rPr>
              <a:t>Números cuánticos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4AC706-BC03-E927-3261-645B082D7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000" dirty="0"/>
              <a:t>El modelo cuántico del átomo establece cuatro números cuánticos: n</a:t>
            </a:r>
            <a:r>
              <a:rPr lang="es-MX" dirty="0"/>
              <a:t>,</a:t>
            </a:r>
            <a:r>
              <a:rPr lang="es-MX" sz="2000" dirty="0"/>
              <a:t> l, m, ms.</a:t>
            </a:r>
          </a:p>
          <a:p>
            <a:pPr marL="0" indent="0" algn="just">
              <a:buNone/>
            </a:pPr>
            <a:endParaRPr lang="es-MX" sz="2000" dirty="0">
              <a:highlight>
                <a:srgbClr val="FFFF00"/>
              </a:highlight>
            </a:endParaRPr>
          </a:p>
          <a:p>
            <a:pPr marL="0" indent="0" algn="just">
              <a:buNone/>
            </a:pPr>
            <a:endParaRPr lang="es-MX" sz="2000" dirty="0">
              <a:highlight>
                <a:srgbClr val="FFFF00"/>
              </a:highlight>
            </a:endParaRPr>
          </a:p>
          <a:p>
            <a:pPr marL="0" indent="0" algn="just">
              <a:buNone/>
            </a:pPr>
            <a:endParaRPr lang="es-MX" sz="2000" dirty="0">
              <a:highlight>
                <a:srgbClr val="FFFF00"/>
              </a:highlight>
            </a:endParaRPr>
          </a:p>
          <a:p>
            <a:pPr marL="0" indent="0" algn="just">
              <a:buNone/>
            </a:pPr>
            <a:endParaRPr lang="es-MX" sz="2000" dirty="0">
              <a:highlight>
                <a:srgbClr val="FFFF00"/>
              </a:highlight>
            </a:endParaRPr>
          </a:p>
          <a:p>
            <a:pPr marL="0" indent="0" algn="just">
              <a:buNone/>
            </a:pPr>
            <a:r>
              <a:rPr lang="es-MX" sz="2000" dirty="0">
                <a:highlight>
                  <a:srgbClr val="FF99CC"/>
                </a:highlight>
              </a:rPr>
              <a:t>Número cuántico principal (n): </a:t>
            </a:r>
            <a:r>
              <a:rPr lang="es-MX" sz="2000" dirty="0"/>
              <a:t>se refiere al nivel de energía o regiones de espacio donde existe una alta probabilidad de hallar un electrón. </a:t>
            </a:r>
            <a:r>
              <a:rPr lang="es-MX" sz="2000" dirty="0">
                <a:highlight>
                  <a:srgbClr val="FFFFCC"/>
                </a:highlight>
              </a:rPr>
              <a:t>NOS DA IDEA DEL TAMAÑO DE LA NUBE ELECTRÓNICA</a:t>
            </a:r>
          </a:p>
          <a:p>
            <a:endParaRPr lang="es-AR" dirty="0"/>
          </a:p>
        </p:txBody>
      </p:sp>
      <p:pic>
        <p:nvPicPr>
          <p:cNvPr id="4" name="Picture 2" descr="100cia Química - Temario Química 2º Bac - Tema 3">
            <a:extLst>
              <a:ext uri="{FF2B5EF4-FFF2-40B4-BE49-F238E27FC236}">
                <a16:creationId xmlns:a16="http://schemas.microsoft.com/office/drawing/2014/main" id="{7FE69E9F-EA91-AC50-76F7-C777AA362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2799821"/>
            <a:ext cx="306705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87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Marcador de contenido 3">
                <a:extLst>
                  <a:ext uri="{FF2B5EF4-FFF2-40B4-BE49-F238E27FC236}">
                    <a16:creationId xmlns:a16="http://schemas.microsoft.com/office/drawing/2014/main" id="{32B95C7D-11D9-C07E-6B11-3E3CE8AD348C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1066800" y="1938661"/>
                <a:ext cx="10058400" cy="770019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>
                <a:spAutoFit/>
              </a:bodyPr>
              <a:lstStyle/>
              <a:p>
                <a:pPr marL="0" indent="0" algn="just">
                  <a:buNone/>
                </a:pPr>
                <a:r>
                  <a:rPr lang="es-MX" sz="2000" dirty="0"/>
                  <a:t>Cada nivel energético tiene un número determinado de electrones, el cual se calcula mediante la ecuación </a:t>
                </a:r>
                <a:r>
                  <a:rPr lang="es-MX" sz="2000" dirty="0">
                    <a:highlight>
                      <a:srgbClr val="FFFFCC"/>
                    </a:highlight>
                  </a:rPr>
                  <a:t>X =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MX" sz="2000" i="1" smtClean="0">
                            <a:highlight>
                              <a:srgbClr val="FFFFCC"/>
                            </a:highligh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000" b="0" i="1" smtClean="0">
                            <a:highlight>
                              <a:srgbClr val="FFFFCC"/>
                            </a:highlight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s-AR" sz="2000" b="0" i="1" smtClean="0">
                            <a:highlight>
                              <a:srgbClr val="FFFFCC"/>
                            </a:highligh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MX" sz="2000" dirty="0">
                    <a:highlight>
                      <a:srgbClr val="FFFFCC"/>
                    </a:highlight>
                  </a:rPr>
                  <a:t> </a:t>
                </a:r>
                <a:r>
                  <a:rPr lang="es-MX" sz="2000" dirty="0"/>
                  <a:t>, donde </a:t>
                </a:r>
                <a:r>
                  <a:rPr lang="es-MX" sz="2000" dirty="0">
                    <a:highlight>
                      <a:srgbClr val="99FFCC"/>
                    </a:highlight>
                  </a:rPr>
                  <a:t>X representa el número de electrones </a:t>
                </a:r>
                <a:r>
                  <a:rPr lang="es-MX" sz="2000" dirty="0"/>
                  <a:t>y </a:t>
                </a:r>
                <a:r>
                  <a:rPr lang="es-MX" sz="2000" dirty="0">
                    <a:highlight>
                      <a:srgbClr val="99FFCC"/>
                    </a:highlight>
                  </a:rPr>
                  <a:t>n el número del nivel.</a:t>
                </a:r>
                <a:endParaRPr lang="es-AR" sz="2000" dirty="0">
                  <a:highlight>
                    <a:srgbClr val="99FFCC"/>
                  </a:highlight>
                </a:endParaRPr>
              </a:p>
            </p:txBody>
          </p:sp>
        </mc:Choice>
        <mc:Fallback xmlns="">
          <p:sp>
            <p:nvSpPr>
              <p:cNvPr id="4" name="Marcador de contenido 3">
                <a:extLst>
                  <a:ext uri="{FF2B5EF4-FFF2-40B4-BE49-F238E27FC236}">
                    <a16:creationId xmlns:a16="http://schemas.microsoft.com/office/drawing/2014/main" id="{32B95C7D-11D9-C07E-6B11-3E3CE8AD348C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1938661"/>
                <a:ext cx="10058400" cy="770019"/>
              </a:xfrm>
              <a:prstGeom prst="rect">
                <a:avLst/>
              </a:prstGeom>
              <a:blipFill>
                <a:blip r:embed="rId2"/>
                <a:stretch>
                  <a:fillRect l="-1515" t="-3175" r="-1515" b="-1031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TALLER 2 TALLER NÚMEROS CUÁNTICOS Área Química 10º SEMANA 2 SEGUNDO  PERIODO. FECHA: 24 DE JUNIO">
            <a:extLst>
              <a:ext uri="{FF2B5EF4-FFF2-40B4-BE49-F238E27FC236}">
                <a16:creationId xmlns:a16="http://schemas.microsoft.com/office/drawing/2014/main" id="{25976FB9-4C59-EF99-D68F-FB7838785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356" y="3138990"/>
            <a:ext cx="3340919" cy="271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69AE63C-366B-5F9F-0546-6A89C4A9A278}"/>
              </a:ext>
            </a:extLst>
          </p:cNvPr>
          <p:cNvSpPr txBox="1"/>
          <p:nvPr/>
        </p:nvSpPr>
        <p:spPr>
          <a:xfrm>
            <a:off x="1066800" y="738332"/>
            <a:ext cx="10058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s-MX" sz="1800" dirty="0"/>
              <a:t>Se representa con números enteros que oscilan entre uno (1) y siete (7) o con las letras K, L, M, N, O, P, Q. </a:t>
            </a:r>
          </a:p>
          <a:p>
            <a:pPr marL="0" indent="0" algn="just">
              <a:buNone/>
            </a:pPr>
            <a:r>
              <a:rPr lang="es-MX" sz="1800" dirty="0"/>
              <a:t>Cada nivel tiene una cantidad de energía específica, siendo el nivel de energía más bajo n = 1 y el más más alto n = 7.</a:t>
            </a:r>
            <a:endParaRPr lang="es-AR" sz="1800" dirty="0"/>
          </a:p>
        </p:txBody>
      </p:sp>
    </p:spTree>
    <p:extLst>
      <p:ext uri="{BB962C8B-B14F-4D97-AF65-F5344CB8AC3E}">
        <p14:creationId xmlns:p14="http://schemas.microsoft.com/office/powerpoint/2010/main" val="155041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F070AFC-D280-ACED-9BCD-18A7DD2B3545}"/>
              </a:ext>
            </a:extLst>
          </p:cNvPr>
          <p:cNvSpPr txBox="1"/>
          <p:nvPr/>
        </p:nvSpPr>
        <p:spPr>
          <a:xfrm>
            <a:off x="819150" y="671036"/>
            <a:ext cx="107632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highlight>
                  <a:srgbClr val="FF99CC"/>
                </a:highlight>
              </a:rPr>
              <a:t>Número cuántico secundario o azimutal (l)</a:t>
            </a:r>
            <a:r>
              <a:rPr lang="es-MX" sz="2000" dirty="0"/>
              <a:t>: indica el número de subniveles posibles de cada nivel de energía, en los que se encuentran los electrones con energía idéntica. 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Los subniveles se identifican con las letras s, p, d y f (minúscula).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El valor del número cuántico secundario esta entre 0 y (n – 1).</a:t>
            </a:r>
            <a:endParaRPr lang="es-AR" sz="2000" dirty="0"/>
          </a:p>
        </p:txBody>
      </p:sp>
      <p:pic>
        <p:nvPicPr>
          <p:cNvPr id="7" name="Picture 2" descr="FÍSICA Y QUÍMICA 3º Y 4º DE ESO">
            <a:extLst>
              <a:ext uri="{FF2B5EF4-FFF2-40B4-BE49-F238E27FC236}">
                <a16:creationId xmlns:a16="http://schemas.microsoft.com/office/drawing/2014/main" id="{8C8D5F4D-ED34-ACEF-9A7D-1F4E6BE832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6"/>
          <a:stretch/>
        </p:blipFill>
        <p:spPr bwMode="auto">
          <a:xfrm>
            <a:off x="3819525" y="3162299"/>
            <a:ext cx="4552949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50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98D048F-F251-FC60-13AC-E8139BDEB0E4}"/>
              </a:ext>
            </a:extLst>
          </p:cNvPr>
          <p:cNvSpPr txBox="1"/>
          <p:nvPr/>
        </p:nvSpPr>
        <p:spPr>
          <a:xfrm>
            <a:off x="714375" y="567645"/>
            <a:ext cx="1076325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highlight>
                  <a:srgbClr val="FF99CC"/>
                </a:highlight>
              </a:rPr>
              <a:t>Número cuántico magnético (ml)</a:t>
            </a:r>
            <a:r>
              <a:rPr lang="es-MX" sz="2000" dirty="0"/>
              <a:t>: determina la orientación de la nube electrónica que sigue el electrón alrededor del núcleo, es decir, describe la orientación del orbital en el espacio en función de las coordenadas x, y , z. 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Para el electrón, indica el orbital donde se encuentra dentro de un determinado subnivel de energía.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Para el orbital, determina la orientación espacial que adopta cuando el átomo es sometido a la acción de un campo magnético externo. 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Para cada valor de l, ml puede tomar todos los valores comprendidos entre –l y +l. 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Así, si l = 1, los valores posibles de ml serán -1,0 y +1, y tendrá tres orientaciones a saber: </a:t>
            </a:r>
            <a:r>
              <a:rPr lang="es-MX" sz="2000" dirty="0" err="1"/>
              <a:t>px</a:t>
            </a:r>
            <a:r>
              <a:rPr lang="es-MX" sz="2000" dirty="0"/>
              <a:t>, </a:t>
            </a:r>
            <a:r>
              <a:rPr lang="es-MX" sz="2000" dirty="0" err="1"/>
              <a:t>py</a:t>
            </a:r>
            <a:r>
              <a:rPr lang="es-MX" sz="2000" dirty="0"/>
              <a:t> y </a:t>
            </a:r>
            <a:r>
              <a:rPr lang="es-MX" sz="2000" dirty="0" err="1"/>
              <a:t>pz</a:t>
            </a:r>
            <a:r>
              <a:rPr lang="es-MX" sz="2000" dirty="0"/>
              <a:t>.</a:t>
            </a:r>
            <a:endParaRPr lang="es-AR" sz="2000" dirty="0"/>
          </a:p>
        </p:txBody>
      </p:sp>
      <p:pic>
        <p:nvPicPr>
          <p:cNvPr id="4098" name="Picture 2" descr="Número cuántico magnético (m) - Quimica | Quimica Inorganica">
            <a:extLst>
              <a:ext uri="{FF2B5EF4-FFF2-40B4-BE49-F238E27FC236}">
                <a16:creationId xmlns:a16="http://schemas.microsoft.com/office/drawing/2014/main" id="{D88847A4-6CF3-7983-F5D1-29509E93E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606" y="4743445"/>
            <a:ext cx="2490788" cy="154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38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Química 2º Medio: Orbitales y Números cuánticos">
            <a:extLst>
              <a:ext uri="{FF2B5EF4-FFF2-40B4-BE49-F238E27FC236}">
                <a16:creationId xmlns:a16="http://schemas.microsoft.com/office/drawing/2014/main" id="{DADC2520-07BD-918F-101B-754EAD9D3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132" y="1434821"/>
            <a:ext cx="2986631" cy="398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100cia Química - Temario Química 2º Bac - Tema 3">
            <a:extLst>
              <a:ext uri="{FF2B5EF4-FFF2-40B4-BE49-F238E27FC236}">
                <a16:creationId xmlns:a16="http://schemas.microsoft.com/office/drawing/2014/main" id="{89181C8C-2451-F77B-1603-063F179E7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2506492"/>
            <a:ext cx="4001835" cy="208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04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D9377ED-6BD9-36E8-DCE5-0D731F1C0174}"/>
              </a:ext>
            </a:extLst>
          </p:cNvPr>
          <p:cNvSpPr txBox="1"/>
          <p:nvPr/>
        </p:nvSpPr>
        <p:spPr>
          <a:xfrm>
            <a:off x="714373" y="828586"/>
            <a:ext cx="107632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highlight>
                  <a:srgbClr val="FF99CC"/>
                </a:highlight>
              </a:rPr>
              <a:t>Número cuántico de spin (ms): </a:t>
            </a:r>
            <a:r>
              <a:rPr lang="es-MX" sz="2000" dirty="0"/>
              <a:t>indica el giro del electrón en torno a su propio eje. 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Este giro puede tener dos sentidos (como las agujas del reloj o en sentido contrario), por esto sólo toma dos valores: </a:t>
            </a:r>
            <a:r>
              <a:rPr lang="es-MX" sz="2000" dirty="0">
                <a:highlight>
                  <a:srgbClr val="FFFFCC"/>
                </a:highlight>
              </a:rPr>
              <a:t>+1/2 gira a la derecha </a:t>
            </a:r>
            <a:r>
              <a:rPr lang="es-MX" sz="2000" dirty="0"/>
              <a:t>y </a:t>
            </a:r>
            <a:r>
              <a:rPr lang="es-MX" sz="2000" dirty="0">
                <a:highlight>
                  <a:srgbClr val="FFFFCC"/>
                </a:highlight>
              </a:rPr>
              <a:t>-1/2 gira a la izquierda</a:t>
            </a:r>
            <a:r>
              <a:rPr lang="es-MX" sz="2000" dirty="0"/>
              <a:t>.</a:t>
            </a:r>
            <a:endParaRPr lang="es-AR" sz="2000" dirty="0"/>
          </a:p>
        </p:txBody>
      </p:sp>
      <p:pic>
        <p:nvPicPr>
          <p:cNvPr id="3" name="Imagen 2" descr="Un dibuj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F11C2114-7A58-A092-8D7D-24C74567F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536" y="2838450"/>
            <a:ext cx="3160925" cy="275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3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7A262E-1E61-DF66-B6C5-E639E5A31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>
                <a:solidFill>
                  <a:srgbClr val="FF7C80"/>
                </a:solidFill>
              </a:rPr>
              <a:t>Principio de máxima multiplicidad (Regla de </a:t>
            </a:r>
            <a:r>
              <a:rPr lang="es-AR" dirty="0" err="1">
                <a:solidFill>
                  <a:srgbClr val="FF7C80"/>
                </a:solidFill>
              </a:rPr>
              <a:t>Hund</a:t>
            </a:r>
            <a:r>
              <a:rPr lang="es-AR" dirty="0">
                <a:solidFill>
                  <a:srgbClr val="FF7C80"/>
                </a:solidFill>
              </a:rPr>
              <a:t>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6DDC63-C0E6-498E-192A-4DD535DAC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Dice que para poder llenar un subnivel, para empezar a aparear los electrones todos los orbitales del subnivel debe tener un electrón.</a:t>
            </a:r>
          </a:p>
          <a:p>
            <a:endParaRPr lang="es-AR" dirty="0"/>
          </a:p>
        </p:txBody>
      </p:sp>
      <p:pic>
        <p:nvPicPr>
          <p:cNvPr id="5" name="Imagen 4" descr="Un reloj digital&#10;&#10;Descripción generada automáticamente con confianza baja">
            <a:extLst>
              <a:ext uri="{FF2B5EF4-FFF2-40B4-BE49-F238E27FC236}">
                <a16:creationId xmlns:a16="http://schemas.microsoft.com/office/drawing/2014/main" id="{3852D823-BE3D-09D2-3020-196D3831FF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92"/>
          <a:stretch/>
        </p:blipFill>
        <p:spPr>
          <a:xfrm>
            <a:off x="4142110" y="3324224"/>
            <a:ext cx="3907780" cy="16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3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8895FB-3CD8-3C90-2868-6E7D4F595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546" y="410890"/>
            <a:ext cx="10058400" cy="1450757"/>
          </a:xfrm>
        </p:spPr>
        <p:txBody>
          <a:bodyPr/>
          <a:lstStyle/>
          <a:p>
            <a:r>
              <a:rPr lang="es-AR" dirty="0">
                <a:solidFill>
                  <a:srgbClr val="FF7C80"/>
                </a:solidFill>
              </a:rPr>
              <a:t>Concepto actual del átomo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0DB3BEB7-6C1C-F31D-88C7-A3FA92DB9BDA}"/>
                  </a:ext>
                </a:extLst>
              </p:cNvPr>
              <p:cNvSpPr txBox="1"/>
              <p:nvPr/>
            </p:nvSpPr>
            <p:spPr>
              <a:xfrm>
                <a:off x="1150546" y="2299317"/>
                <a:ext cx="7309873" cy="333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AR" sz="2400" dirty="0"/>
                  <a:t>El átomo es un sistema energético eléctricamente neutro que está constituido de dos partes:</a:t>
                </a:r>
              </a:p>
              <a:p>
                <a:pPr algn="just"/>
                <a:endParaRPr lang="es-AR" sz="2400" dirty="0"/>
              </a:p>
              <a:p>
                <a:pPr algn="just"/>
                <a:r>
                  <a:rPr lang="es-AR" sz="2400" b="1" dirty="0">
                    <a:solidFill>
                      <a:schemeClr val="accent6"/>
                    </a:solidFill>
                  </a:rPr>
                  <a:t>Núcleo</a:t>
                </a:r>
                <a:r>
                  <a:rPr lang="es-AR" sz="2400" dirty="0">
                    <a:solidFill>
                      <a:schemeClr val="accent6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24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s-AR" sz="2400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a:rPr lang="es-AR" sz="2400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s-AR" sz="2400" dirty="0">
                    <a:solidFill>
                      <a:schemeClr val="accent6"/>
                    </a:solidFill>
                  </a:rPr>
                  <a:t>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24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s-AR" sz="2400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s-AR" sz="2400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s-AR" sz="2400" dirty="0">
                  <a:solidFill>
                    <a:schemeClr val="accent6"/>
                  </a:solidFill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s-AR" sz="2400" dirty="0">
                  <a:solidFill>
                    <a:schemeClr val="accent6"/>
                  </a:solidFill>
                </a:endParaRPr>
              </a:p>
              <a:p>
                <a:pPr algn="just"/>
                <a:r>
                  <a:rPr lang="es-AR" sz="2400" b="1" dirty="0">
                    <a:solidFill>
                      <a:schemeClr val="accent6"/>
                    </a:solidFill>
                  </a:rPr>
                  <a:t>Nube electrónica</a:t>
                </a:r>
                <a:r>
                  <a:rPr lang="es-AR" sz="2400" dirty="0">
                    <a:solidFill>
                      <a:schemeClr val="accent6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24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s-AR" sz="2400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s-AR" sz="2400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s-AR" sz="2400" dirty="0">
                    <a:solidFill>
                      <a:schemeClr val="accent6"/>
                    </a:solidFill>
                  </a:rPr>
                  <a:t> (alrededor del núcleo)</a:t>
                </a:r>
              </a:p>
              <a:p>
                <a:pPr algn="just"/>
                <a:endParaRPr lang="es-AR" sz="2400" dirty="0">
                  <a:solidFill>
                    <a:schemeClr val="accent6"/>
                  </a:solidFill>
                </a:endParaRPr>
              </a:p>
              <a:p>
                <a:pPr algn="just"/>
                <a:r>
                  <a:rPr lang="es-AR" sz="2400" b="1" dirty="0">
                    <a:solidFill>
                      <a:srgbClr val="FF3399"/>
                    </a:solidFill>
                  </a:rPr>
                  <a:t>Átomo neutro</a:t>
                </a:r>
                <a:r>
                  <a:rPr lang="es-AR" sz="2400" dirty="0">
                    <a:solidFill>
                      <a:schemeClr val="accent6"/>
                    </a:solidFill>
                  </a:rPr>
                  <a:t>: </a:t>
                </a:r>
                <a:r>
                  <a:rPr lang="es-AR" sz="2400" dirty="0">
                    <a:solidFill>
                      <a:schemeClr val="tx1"/>
                    </a:solidFill>
                  </a:rPr>
                  <a:t>#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s-AR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a:rPr lang="es-AR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s-AR" sz="2400" dirty="0">
                    <a:solidFill>
                      <a:schemeClr val="tx1"/>
                    </a:solidFill>
                  </a:rPr>
                  <a:t> = #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s-A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s-A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s-AR" sz="2400" dirty="0">
                  <a:solidFill>
                    <a:srgbClr val="D60093"/>
                  </a:solidFill>
                </a:endParaRPr>
              </a:p>
              <a:p>
                <a:endParaRPr lang="es-AR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0DB3BEB7-6C1C-F31D-88C7-A3FA92DB9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546" y="2299317"/>
                <a:ext cx="7309873" cy="3332322"/>
              </a:xfrm>
              <a:prstGeom prst="rect">
                <a:avLst/>
              </a:prstGeom>
              <a:blipFill>
                <a:blip r:embed="rId2"/>
                <a:stretch>
                  <a:fillRect l="-1334" t="-1463" r="-125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OMPOSICION QUIMICA DE LOS SERES VIVOS">
            <a:extLst>
              <a:ext uri="{FF2B5EF4-FFF2-40B4-BE49-F238E27FC236}">
                <a16:creationId xmlns:a16="http://schemas.microsoft.com/office/drawing/2014/main" id="{EEC78C91-E7C0-8793-3DEE-0EC1648B6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406" y="2763178"/>
            <a:ext cx="3181471" cy="240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5411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E2CD9-BA2B-DF65-DA24-8B8C50C60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>
                <a:solidFill>
                  <a:srgbClr val="FF7C80"/>
                </a:solidFill>
              </a:rPr>
              <a:t>Principio de exclusión de Pauli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5C30A7-4EBE-60D9-3597-40F2EA668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46276"/>
            <a:ext cx="10058400" cy="3760891"/>
          </a:xfrm>
        </p:spPr>
        <p:txBody>
          <a:bodyPr/>
          <a:lstStyle/>
          <a:p>
            <a:r>
              <a:rPr lang="es-AR" dirty="0"/>
              <a:t>Establece que no pueden existir dos electrones con los 4 números cuánticos iguales, por ejemplo si tenemos 2 electrones que están en el mismo orbital van a tener el mismo nivel, el mismo subnivel, el mismo número magnético es decir va a tener 3 números cuánticos iguales pero el cuarto no puede ser igual por ello deben tener sentidos opuestos.</a:t>
            </a:r>
          </a:p>
        </p:txBody>
      </p:sp>
      <p:pic>
        <p:nvPicPr>
          <p:cNvPr id="5122" name="Picture 2" descr="Principio de exclusión de Pauli - Principio de">
            <a:extLst>
              <a:ext uri="{FF2B5EF4-FFF2-40B4-BE49-F238E27FC236}">
                <a16:creationId xmlns:a16="http://schemas.microsoft.com/office/drawing/2014/main" id="{4A9EC462-EF7A-F5CC-347C-AEBE88D34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3624263"/>
            <a:ext cx="3390900" cy="192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07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Útiles escolares rosados">
            <a:extLst>
              <a:ext uri="{FF2B5EF4-FFF2-40B4-BE49-F238E27FC236}">
                <a16:creationId xmlns:a16="http://schemas.microsoft.com/office/drawing/2014/main" id="{799C859E-F054-FC49-FB7E-E69FD5799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D84203C-AFFD-1C96-671E-FF751E72F1BB}"/>
              </a:ext>
            </a:extLst>
          </p:cNvPr>
          <p:cNvSpPr txBox="1"/>
          <p:nvPr/>
        </p:nvSpPr>
        <p:spPr>
          <a:xfrm>
            <a:off x="6096000" y="2676525"/>
            <a:ext cx="4505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7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…GRACIAS!!</a:t>
            </a:r>
          </a:p>
        </p:txBody>
      </p:sp>
    </p:spTree>
    <p:extLst>
      <p:ext uri="{BB962C8B-B14F-4D97-AF65-F5344CB8AC3E}">
        <p14:creationId xmlns:p14="http://schemas.microsoft.com/office/powerpoint/2010/main" val="256774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2E1D7E-88E3-0627-A3C4-4300326B5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>
                <a:solidFill>
                  <a:srgbClr val="FF7C80"/>
                </a:solidFill>
              </a:rPr>
              <a:t>Partículas subatómicas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D510F6-9E43-4118-87CB-93D9A53F2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  <a:p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220C01C-7BDE-DE1C-E56E-F410E5777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004" y="1860552"/>
            <a:ext cx="8016952" cy="34886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14D1B181-93DF-BF59-743A-ACF3A7AEBFB0}"/>
                  </a:ext>
                </a:extLst>
              </p:cNvPr>
              <p:cNvSpPr txBox="1"/>
              <p:nvPr/>
            </p:nvSpPr>
            <p:spPr>
              <a:xfrm>
                <a:off x="1403985" y="5498251"/>
                <a:ext cx="9751695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>
                    <a:highlight>
                      <a:srgbClr val="99FFCC"/>
                    </a:highlight>
                  </a:rPr>
                  <a:t>Uma</a:t>
                </a:r>
                <a:r>
                  <a:rPr lang="es-AR" dirty="0"/>
                  <a:t> (unidad de masa atómica) = 1,67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b="0" i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s-AR" b="0" i="0" smtClean="0">
                            <a:latin typeface="Cambria Math" panose="02040503050406030204" pitchFamily="18" charset="0"/>
                          </a:rPr>
                          <m:t>−24</m:t>
                        </m:r>
                      </m:sup>
                    </m:sSup>
                  </m:oMath>
                </a14:m>
                <a:r>
                  <a:rPr lang="es-AR" dirty="0"/>
                  <a:t> g= 12ava parte de la masa de un átomo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AR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14D1B181-93DF-BF59-743A-ACF3A7AEB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985" y="5498251"/>
                <a:ext cx="9751695" cy="375552"/>
              </a:xfrm>
              <a:prstGeom prst="rect">
                <a:avLst/>
              </a:prstGeom>
              <a:blipFill>
                <a:blip r:embed="rId3"/>
                <a:stretch>
                  <a:fillRect l="-500" t="-6452" b="-2580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236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46298-1F7B-E1A0-5917-302F252DA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>
                <a:solidFill>
                  <a:srgbClr val="FF7C80"/>
                </a:solidFill>
              </a:rPr>
              <a:t>Notación de un elemento químico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5761FE49-22AB-6C7A-2718-828C66A51E7E}"/>
                  </a:ext>
                </a:extLst>
              </p:cNvPr>
              <p:cNvSpPr txBox="1"/>
              <p:nvPr/>
            </p:nvSpPr>
            <p:spPr>
              <a:xfrm>
                <a:off x="3857626" y="2077423"/>
                <a:ext cx="4000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AR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s-AR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a:rPr lang="es-AR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s-AR" sz="1800" dirty="0">
                    <a:solidFill>
                      <a:schemeClr val="tx1"/>
                    </a:solidFill>
                  </a:rPr>
                  <a:t> </a:t>
                </a:r>
                <a:endParaRPr lang="es-AR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5761FE49-22AB-6C7A-2718-828C66A51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626" y="2077423"/>
                <a:ext cx="400050" cy="369332"/>
              </a:xfrm>
              <a:prstGeom prst="rect">
                <a:avLst/>
              </a:prstGeom>
              <a:blipFill>
                <a:blip r:embed="rId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adroTexto 7">
            <a:extLst>
              <a:ext uri="{FF2B5EF4-FFF2-40B4-BE49-F238E27FC236}">
                <a16:creationId xmlns:a16="http://schemas.microsoft.com/office/drawing/2014/main" id="{58556EF7-A8A1-1A66-644F-2768C3FBADEF}"/>
              </a:ext>
            </a:extLst>
          </p:cNvPr>
          <p:cNvSpPr txBox="1"/>
          <p:nvPr/>
        </p:nvSpPr>
        <p:spPr>
          <a:xfrm>
            <a:off x="1097281" y="2108201"/>
            <a:ext cx="31032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000" b="1" dirty="0">
                <a:highlight>
                  <a:srgbClr val="FFFF00"/>
                </a:highlight>
              </a:rPr>
              <a:t>Número atómico (Z):</a:t>
            </a:r>
            <a:r>
              <a:rPr lang="es-AR" sz="2000" b="1" dirty="0"/>
              <a:t>  </a:t>
            </a:r>
            <a:r>
              <a:rPr lang="es-AR" sz="2000" dirty="0"/>
              <a:t>Z=#</a:t>
            </a:r>
            <a:endParaRPr lang="es-AR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92AB5AB-901E-8403-EF48-A12F1D8B7402}"/>
              </a:ext>
            </a:extLst>
          </p:cNvPr>
          <p:cNvSpPr txBox="1"/>
          <p:nvPr/>
        </p:nvSpPr>
        <p:spPr>
          <a:xfrm>
            <a:off x="5200651" y="2108201"/>
            <a:ext cx="313372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/>
              <a:t>Ubicación en la tabla periódica</a:t>
            </a:r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2689526F-A7A8-2AAF-D087-87154471C3A7}"/>
              </a:ext>
            </a:extLst>
          </p:cNvPr>
          <p:cNvSpPr/>
          <p:nvPr/>
        </p:nvSpPr>
        <p:spPr>
          <a:xfrm>
            <a:off x="4395788" y="2195255"/>
            <a:ext cx="609600" cy="195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F9A2F6C-15E8-D47A-A042-FCEF75B1375A}"/>
              </a:ext>
            </a:extLst>
          </p:cNvPr>
          <p:cNvSpPr txBox="1"/>
          <p:nvPr/>
        </p:nvSpPr>
        <p:spPr>
          <a:xfrm>
            <a:off x="1097279" y="3028890"/>
            <a:ext cx="29603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000" b="1" dirty="0">
                <a:highlight>
                  <a:srgbClr val="FFFF00"/>
                </a:highlight>
              </a:rPr>
              <a:t>Número de masa (A):</a:t>
            </a:r>
            <a:r>
              <a:rPr lang="es-AR" sz="2000" b="1" dirty="0"/>
              <a:t>  A= 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DB6020DD-471E-2883-8263-B4D9E622AF45}"/>
                  </a:ext>
                </a:extLst>
              </p:cNvPr>
              <p:cNvSpPr txBox="1"/>
              <p:nvPr/>
            </p:nvSpPr>
            <p:spPr>
              <a:xfrm>
                <a:off x="3857625" y="3028890"/>
                <a:ext cx="13430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AR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m:rPr>
                            <m:sty m:val="p"/>
                          </m:rPr>
                          <a:rPr lang="es-AR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a:rPr lang="es-AR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s-AR" sz="1800" dirty="0">
                    <a:solidFill>
                      <a:schemeClr val="tx1"/>
                    </a:solidFill>
                  </a:rPr>
                  <a:t> + #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s-AR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s-AR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DB6020DD-471E-2883-8263-B4D9E622AF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625" y="3028890"/>
                <a:ext cx="1343025" cy="369332"/>
              </a:xfrm>
              <a:prstGeom prst="rect">
                <a:avLst/>
              </a:prstGeom>
              <a:blipFill>
                <a:blip r:embed="rId3"/>
                <a:stretch>
                  <a:fillRect t="-8333" b="-2833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uadroTexto 13">
            <a:extLst>
              <a:ext uri="{FF2B5EF4-FFF2-40B4-BE49-F238E27FC236}">
                <a16:creationId xmlns:a16="http://schemas.microsoft.com/office/drawing/2014/main" id="{CB444D33-8C45-6968-C611-328008611BF9}"/>
              </a:ext>
            </a:extLst>
          </p:cNvPr>
          <p:cNvSpPr txBox="1"/>
          <p:nvPr/>
        </p:nvSpPr>
        <p:spPr>
          <a:xfrm>
            <a:off x="1097280" y="3799841"/>
            <a:ext cx="39081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000" b="1" dirty="0">
                <a:highlight>
                  <a:srgbClr val="FFFF00"/>
                </a:highlight>
              </a:rPr>
              <a:t>Notación del elemento</a:t>
            </a:r>
            <a:r>
              <a:rPr lang="es-AR" sz="2000" b="1" dirty="0"/>
              <a:t>:  A= Z + N</a:t>
            </a:r>
            <a:endParaRPr lang="es-AR" dirty="0"/>
          </a:p>
        </p:txBody>
      </p:sp>
      <p:pic>
        <p:nvPicPr>
          <p:cNvPr id="2050" name="Picture 2" descr="Nuclear Notation">
            <a:extLst>
              <a:ext uri="{FF2B5EF4-FFF2-40B4-BE49-F238E27FC236}">
                <a16:creationId xmlns:a16="http://schemas.microsoft.com/office/drawing/2014/main" id="{798C48FF-6D74-20F6-03F6-CEB713DB4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90" y="2848374"/>
            <a:ext cx="3934789" cy="289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54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5BF282-7E68-CC17-C69E-D43A9A85D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Ejemplo</a:t>
            </a:r>
          </a:p>
        </p:txBody>
      </p:sp>
      <p:pic>
        <p:nvPicPr>
          <p:cNvPr id="7" name="Marcador de contenido 6" descr="Tabla&#10;&#10;Descripción generada automáticamente">
            <a:extLst>
              <a:ext uri="{FF2B5EF4-FFF2-40B4-BE49-F238E27FC236}">
                <a16:creationId xmlns:a16="http://schemas.microsoft.com/office/drawing/2014/main" id="{05FA4B90-6F25-3C81-F83B-0298BAD3DB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2122" y="2437209"/>
            <a:ext cx="8727756" cy="1983581"/>
          </a:xfrm>
        </p:spPr>
      </p:pic>
    </p:spTree>
    <p:extLst>
      <p:ext uri="{BB962C8B-B14F-4D97-AF65-F5344CB8AC3E}">
        <p14:creationId xmlns:p14="http://schemas.microsoft.com/office/powerpoint/2010/main" val="2714761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11933-4CC3-C435-20F9-D4D030CE6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>
                <a:solidFill>
                  <a:srgbClr val="FF7C80"/>
                </a:solidFill>
              </a:rPr>
              <a:t>Isótopos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63A444-7738-1044-C33A-98647469D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680" y="2108201"/>
            <a:ext cx="10046453" cy="3760891"/>
          </a:xfrm>
        </p:spPr>
        <p:txBody>
          <a:bodyPr/>
          <a:lstStyle/>
          <a:p>
            <a:pPr marL="0" indent="0">
              <a:buNone/>
            </a:pPr>
            <a:r>
              <a:rPr lang="es-AR" dirty="0">
                <a:solidFill>
                  <a:schemeClr val="tx1"/>
                </a:solidFill>
              </a:rPr>
              <a:t>Son átomos de un mismo elemento, pero con una diferencia que el número de masa difiere. </a:t>
            </a:r>
          </a:p>
        </p:txBody>
      </p:sp>
      <p:pic>
        <p:nvPicPr>
          <p:cNvPr id="3074" name="Picture 2" descr="Nuclear Notation">
            <a:extLst>
              <a:ext uri="{FF2B5EF4-FFF2-40B4-BE49-F238E27FC236}">
                <a16:creationId xmlns:a16="http://schemas.microsoft.com/office/drawing/2014/main" id="{F8C49C56-F6DD-F41D-1EE1-69F8124389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3" r="713" b="24167"/>
          <a:stretch/>
        </p:blipFill>
        <p:spPr bwMode="auto">
          <a:xfrm>
            <a:off x="2756409" y="3302846"/>
            <a:ext cx="3074796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jemplos de isótopos - Quimica | Quimica Inorganica">
            <a:extLst>
              <a:ext uri="{FF2B5EF4-FFF2-40B4-BE49-F238E27FC236}">
                <a16:creationId xmlns:a16="http://schemas.microsoft.com/office/drawing/2014/main" id="{F2C53251-3690-CC45-4222-22CC2570D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797" y="3164733"/>
            <a:ext cx="27717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18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79B93C-2493-08FE-D06F-80AC24FC9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>
                <a:solidFill>
                  <a:srgbClr val="FF7C80"/>
                </a:solidFill>
              </a:rPr>
              <a:t>Isóbaros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6877D5-92E8-747E-14AE-7C2A178CB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Son átomos de diferentes elementos químicos con diferente número atómico, porque son diferentes elementos químicos pero, con igual número másico.</a:t>
            </a:r>
          </a:p>
          <a:p>
            <a:endParaRPr lang="es-AR" dirty="0"/>
          </a:p>
        </p:txBody>
      </p:sp>
      <p:pic>
        <p:nvPicPr>
          <p:cNvPr id="4098" name="Picture 2" descr="Ejemplos de isobaros - Modelos, muestras y características">
            <a:extLst>
              <a:ext uri="{FF2B5EF4-FFF2-40B4-BE49-F238E27FC236}">
                <a16:creationId xmlns:a16="http://schemas.microsoft.com/office/drawing/2014/main" id="{6FD89B3A-8C3F-4435-1307-F44A60AAEA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31"/>
          <a:stretch/>
        </p:blipFill>
        <p:spPr bwMode="auto">
          <a:xfrm>
            <a:off x="2095500" y="3143250"/>
            <a:ext cx="4000500" cy="197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sótopos, isótonos, isóbaros">
            <a:extLst>
              <a:ext uri="{FF2B5EF4-FFF2-40B4-BE49-F238E27FC236}">
                <a16:creationId xmlns:a16="http://schemas.microsoft.com/office/drawing/2014/main" id="{63BDE1C3-4C4F-D72B-CF3D-B6D05F1B36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0" t="56250" r="38750" b="13750"/>
          <a:stretch/>
        </p:blipFill>
        <p:spPr bwMode="auto">
          <a:xfrm>
            <a:off x="6126480" y="2769562"/>
            <a:ext cx="2637746" cy="131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23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BA6F2-C84F-0B88-2671-98202FB4A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>
                <a:solidFill>
                  <a:srgbClr val="FF7C80"/>
                </a:solidFill>
              </a:rPr>
              <a:t>Isótonos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95020C-9968-CBD3-B33C-A6DAD9522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Son átomos que tienen igual número de neutrones. </a:t>
            </a:r>
          </a:p>
        </p:txBody>
      </p:sp>
      <p:pic>
        <p:nvPicPr>
          <p:cNvPr id="5122" name="Picture 2" descr="Tipos de Átomo: Isótonos">
            <a:extLst>
              <a:ext uri="{FF2B5EF4-FFF2-40B4-BE49-F238E27FC236}">
                <a16:creationId xmlns:a16="http://schemas.microsoft.com/office/drawing/2014/main" id="{EF73BC75-F495-D180-8921-B04A74595B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8"/>
          <a:stretch/>
        </p:blipFill>
        <p:spPr bwMode="auto">
          <a:xfrm>
            <a:off x="3089633" y="3133725"/>
            <a:ext cx="2825392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SÓTOPOS - ISÓBAROS - ISÓTONOS | Chemistry - Quizizz">
            <a:extLst>
              <a:ext uri="{FF2B5EF4-FFF2-40B4-BE49-F238E27FC236}">
                <a16:creationId xmlns:a16="http://schemas.microsoft.com/office/drawing/2014/main" id="{F933CCFC-5CA9-C238-E1F3-06F9A297B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3133725"/>
            <a:ext cx="1928812" cy="141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80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997_TF11437505.potx" id="{A814AFD0-4982-44B2-B11C-36632E99DE22}" vid="{FCAA5BDB-2F44-4F34-9873-F8ED54E0AC9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{4B209E8C-CE96-4438-BD78-C18A612AE50E}tf11437505_win32</Template>
  <TotalTime>371</TotalTime>
  <Words>1114</Words>
  <Application>Microsoft Office PowerPoint</Application>
  <PresentationFormat>Panorámica</PresentationFormat>
  <Paragraphs>115</Paragraphs>
  <Slides>31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8" baseType="lpstr">
      <vt:lpstr>Abadi</vt:lpstr>
      <vt:lpstr>Arial</vt:lpstr>
      <vt:lpstr>Calibri</vt:lpstr>
      <vt:lpstr>Cambria Math</vt:lpstr>
      <vt:lpstr>Georgia Pro Cond Light</vt:lpstr>
      <vt:lpstr>Speak Pro</vt:lpstr>
      <vt:lpstr>RetrospectVTI</vt:lpstr>
      <vt:lpstr>ESTRUCTURA ATÓMICA</vt:lpstr>
      <vt:lpstr>Índice</vt:lpstr>
      <vt:lpstr>Concepto actual del átomo</vt:lpstr>
      <vt:lpstr>Partículas subatómicas</vt:lpstr>
      <vt:lpstr>Notación de un elemento químico</vt:lpstr>
      <vt:lpstr>Ejemplo</vt:lpstr>
      <vt:lpstr>Isótopos</vt:lpstr>
      <vt:lpstr>Isóbaros</vt:lpstr>
      <vt:lpstr>Isótonos</vt:lpstr>
      <vt:lpstr>Nemotecnia</vt:lpstr>
      <vt:lpstr>Iones</vt:lpstr>
      <vt:lpstr>Ejemplo</vt:lpstr>
      <vt:lpstr>Zona extranuclear</vt:lpstr>
      <vt:lpstr>Presentación de PowerPoint</vt:lpstr>
      <vt:lpstr>Presentación de PowerPoint</vt:lpstr>
      <vt:lpstr>Presentación de PowerPoint</vt:lpstr>
      <vt:lpstr>Principio de Aufbau</vt:lpstr>
      <vt:lpstr>Tener presente!!</vt:lpstr>
      <vt:lpstr>Tener presente!!</vt:lpstr>
      <vt:lpstr>Configuración electrónica</vt:lpstr>
      <vt:lpstr>Nemotecnia</vt:lpstr>
      <vt:lpstr>Ejemplo</vt:lpstr>
      <vt:lpstr>Números cuánticos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Principio de máxima multiplicidad (Regla de Hund)</vt:lpstr>
      <vt:lpstr>Principio de exclusión de Pauli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ESTRUCTURA ATÓMICA</dc:title>
  <dc:creator>Marcela Mariel González</dc:creator>
  <cp:lastModifiedBy>Marcela Mariel González</cp:lastModifiedBy>
  <cp:revision>1</cp:revision>
  <dcterms:created xsi:type="dcterms:W3CDTF">2022-09-21T04:37:43Z</dcterms:created>
  <dcterms:modified xsi:type="dcterms:W3CDTF">2023-05-24T20:34:39Z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