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5"/>
  </p:handoutMasterIdLst>
  <p:sldIdLst>
    <p:sldId id="256" r:id="rId2"/>
    <p:sldId id="257" r:id="rId3"/>
    <p:sldId id="308" r:id="rId4"/>
    <p:sldId id="309" r:id="rId5"/>
    <p:sldId id="310" r:id="rId6"/>
    <p:sldId id="316" r:id="rId7"/>
    <p:sldId id="317" r:id="rId8"/>
    <p:sldId id="318" r:id="rId9"/>
    <p:sldId id="319" r:id="rId10"/>
    <p:sldId id="311" r:id="rId11"/>
    <p:sldId id="313" r:id="rId12"/>
    <p:sldId id="315" r:id="rId13"/>
    <p:sldId id="293" r:id="rId14"/>
  </p:sldIdLst>
  <p:sldSz cx="9144000" cy="6858000" type="screen4x3"/>
  <p:notesSz cx="6784975" cy="9906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00CC"/>
    <a:srgbClr val="008000"/>
    <a:srgbClr val="00FF00"/>
    <a:srgbClr val="0C983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09" autoAdjust="0"/>
    <p:restoredTop sz="94660"/>
  </p:normalViewPr>
  <p:slideViewPr>
    <p:cSldViewPr>
      <p:cViewPr>
        <p:scale>
          <a:sx n="66" d="100"/>
          <a:sy n="66" d="100"/>
        </p:scale>
        <p:origin x="-1278" y="-1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0895" cy="495855"/>
          </a:xfrm>
          <a:prstGeom prst="rect">
            <a:avLst/>
          </a:prstGeom>
        </p:spPr>
        <p:txBody>
          <a:bodyPr vert="horz" lIns="91257" tIns="45629" rIns="91257" bIns="45629" rtlCol="0"/>
          <a:lstStyle>
            <a:lvl1pPr algn="l">
              <a:defRPr sz="1200"/>
            </a:lvl1pPr>
          </a:lstStyle>
          <a:p>
            <a:endParaRPr lang="es-AR"/>
          </a:p>
        </p:txBody>
      </p:sp>
      <p:sp>
        <p:nvSpPr>
          <p:cNvPr id="3" name="2 Marcador de fecha"/>
          <p:cNvSpPr>
            <a:spLocks noGrp="1"/>
          </p:cNvSpPr>
          <p:nvPr>
            <p:ph type="dt" sz="quarter" idx="1"/>
          </p:nvPr>
        </p:nvSpPr>
        <p:spPr>
          <a:xfrm>
            <a:off x="3842496" y="0"/>
            <a:ext cx="2940895" cy="495855"/>
          </a:xfrm>
          <a:prstGeom prst="rect">
            <a:avLst/>
          </a:prstGeom>
        </p:spPr>
        <p:txBody>
          <a:bodyPr vert="horz" lIns="91257" tIns="45629" rIns="91257" bIns="45629" rtlCol="0"/>
          <a:lstStyle>
            <a:lvl1pPr algn="r">
              <a:defRPr sz="1200"/>
            </a:lvl1pPr>
          </a:lstStyle>
          <a:p>
            <a:fld id="{F3F68424-C393-4793-BF03-8CD186767C4B}" type="datetimeFigureOut">
              <a:rPr lang="es-AR" smtClean="0"/>
              <a:pPr/>
              <a:t>11/12/2018</a:t>
            </a:fld>
            <a:endParaRPr lang="es-AR"/>
          </a:p>
        </p:txBody>
      </p:sp>
      <p:sp>
        <p:nvSpPr>
          <p:cNvPr id="4" name="3 Marcador de pie de página"/>
          <p:cNvSpPr>
            <a:spLocks noGrp="1"/>
          </p:cNvSpPr>
          <p:nvPr>
            <p:ph type="ftr" sz="quarter" idx="2"/>
          </p:nvPr>
        </p:nvSpPr>
        <p:spPr>
          <a:xfrm>
            <a:off x="0" y="9408562"/>
            <a:ext cx="2940895" cy="495854"/>
          </a:xfrm>
          <a:prstGeom prst="rect">
            <a:avLst/>
          </a:prstGeom>
        </p:spPr>
        <p:txBody>
          <a:bodyPr vert="horz" lIns="91257" tIns="45629" rIns="91257" bIns="45629"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842496" y="9408562"/>
            <a:ext cx="2940895" cy="495854"/>
          </a:xfrm>
          <a:prstGeom prst="rect">
            <a:avLst/>
          </a:prstGeom>
        </p:spPr>
        <p:txBody>
          <a:bodyPr vert="horz" lIns="91257" tIns="45629" rIns="91257" bIns="45629" rtlCol="0" anchor="b"/>
          <a:lstStyle>
            <a:lvl1pPr algn="r">
              <a:defRPr sz="1200"/>
            </a:lvl1pPr>
          </a:lstStyle>
          <a:p>
            <a:fld id="{DC0EDCE6-B1CF-4AE1-B2C1-CD5503331FC3}" type="slidenum">
              <a:rPr lang="es-AR" smtClean="0"/>
              <a:pPr/>
              <a:t>‹Nº›</a:t>
            </a:fld>
            <a:endParaRPr lang="es-AR"/>
          </a:p>
        </p:txBody>
      </p:sp>
    </p:spTree>
    <p:extLst>
      <p:ext uri="{BB962C8B-B14F-4D97-AF65-F5344CB8AC3E}">
        <p14:creationId xmlns="" xmlns:p14="http://schemas.microsoft.com/office/powerpoint/2010/main" val="17010512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cxnSp>
        <p:nvCxnSpPr>
          <p:cNvPr id="4" name="7 Conector recto"/>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12 Conector recto"/>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13 Elipse"/>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28" name="27 Título"/>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s-ES" smtClean="0"/>
              <a:t>Haga clic para modificar el estilo de título del patrón</a:t>
            </a:r>
            <a:endParaRPr lang="en-US"/>
          </a:p>
        </p:txBody>
      </p:sp>
      <p:sp>
        <p:nvSpPr>
          <p:cNvPr id="7" name="14 Marcador de fecha"/>
          <p:cNvSpPr>
            <a:spLocks noGrp="1"/>
          </p:cNvSpPr>
          <p:nvPr>
            <p:ph type="dt" sz="half" idx="10"/>
          </p:nvPr>
        </p:nvSpPr>
        <p:spPr/>
        <p:txBody>
          <a:bodyPr/>
          <a:lstStyle>
            <a:lvl1pPr>
              <a:defRPr/>
            </a:lvl1pPr>
          </a:lstStyle>
          <a:p>
            <a:pPr>
              <a:defRPr/>
            </a:pPr>
            <a:fld id="{8E4F6C63-0AFC-48B1-8341-FDF556F872F7}" type="datetimeFigureOut">
              <a:rPr lang="es-ES"/>
              <a:pPr>
                <a:defRPr/>
              </a:pPr>
              <a:t>11/12/2018</a:t>
            </a:fld>
            <a:endParaRPr lang="es-ES"/>
          </a:p>
        </p:txBody>
      </p:sp>
      <p:sp>
        <p:nvSpPr>
          <p:cNvPr id="8" name="15 Marcador de número de diapositiva"/>
          <p:cNvSpPr>
            <a:spLocks noGrp="1"/>
          </p:cNvSpPr>
          <p:nvPr>
            <p:ph type="sldNum" sz="quarter" idx="11"/>
          </p:nvPr>
        </p:nvSpPr>
        <p:spPr/>
        <p:txBody>
          <a:bodyPr/>
          <a:lstStyle>
            <a:lvl1pPr>
              <a:defRPr/>
            </a:lvl1pPr>
          </a:lstStyle>
          <a:p>
            <a:pPr>
              <a:defRPr/>
            </a:pPr>
            <a:fld id="{074DBAC8-AECD-496D-BCC5-C1BA4D2B328A}" type="slidenum">
              <a:rPr lang="es-ES"/>
              <a:pPr>
                <a:defRPr/>
              </a:pPr>
              <a:t>‹Nº›</a:t>
            </a:fld>
            <a:endParaRPr lang="es-ES"/>
          </a:p>
        </p:txBody>
      </p:sp>
      <p:sp>
        <p:nvSpPr>
          <p:cNvPr id="10" name="16 Marcador de pie de página"/>
          <p:cNvSpPr>
            <a:spLocks noGrp="1"/>
          </p:cNvSpPr>
          <p:nvPr>
            <p:ph type="ftr" sz="quarter" idx="12"/>
          </p:nvPr>
        </p:nvSpPr>
        <p:spPr/>
        <p:txBody>
          <a:bodyPr/>
          <a:lstStyle>
            <a:lvl1pPr>
              <a:defRPr/>
            </a:lvl1pPr>
          </a:lstStyle>
          <a:p>
            <a:pPr>
              <a:defRPr/>
            </a:pPr>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B87442D7-5A52-468C-A6C8-65B211A7E5E3}" type="datetimeFigureOut">
              <a:rPr lang="es-ES"/>
              <a:pPr>
                <a:defRPr/>
              </a:pPr>
              <a:t>11/12/2018</a:t>
            </a:fld>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402A5D1A-AD41-4D3E-8A21-170D441F368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3 Marcador de fecha"/>
          <p:cNvSpPr>
            <a:spLocks noGrp="1"/>
          </p:cNvSpPr>
          <p:nvPr>
            <p:ph type="dt" sz="half" idx="10"/>
          </p:nvPr>
        </p:nvSpPr>
        <p:spPr/>
        <p:txBody>
          <a:bodyPr/>
          <a:lstStyle>
            <a:lvl1pPr>
              <a:defRPr/>
            </a:lvl1pPr>
          </a:lstStyle>
          <a:p>
            <a:pPr>
              <a:defRPr/>
            </a:pPr>
            <a:fld id="{9B53C509-991D-495B-AAD9-8C74522D30AE}" type="datetimeFigureOut">
              <a:rPr lang="es-ES"/>
              <a:pPr>
                <a:defRPr/>
              </a:pPr>
              <a:t>11/12/2018</a:t>
            </a:fld>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A6831696-2EE2-4BE7-B4C1-EEFF532CCEB2}"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7" name="16 Título"/>
          <p:cNvSpPr>
            <a:spLocks noGrp="1"/>
          </p:cNvSpPr>
          <p:nvPr>
            <p:ph type="title"/>
          </p:nvPr>
        </p:nvSpPr>
        <p:spPr/>
        <p:txBody>
          <a:bodyPr rtlCol="0"/>
          <a:lstStyle/>
          <a:p>
            <a:r>
              <a:rPr lang="es-ES" smtClean="0"/>
              <a:t>Haga clic para modificar el estilo de título del patrón</a:t>
            </a:r>
            <a:endParaRPr lang="en-US"/>
          </a:p>
        </p:txBody>
      </p:sp>
      <p:sp>
        <p:nvSpPr>
          <p:cNvPr id="4" name="23 Marcador de fecha"/>
          <p:cNvSpPr>
            <a:spLocks noGrp="1"/>
          </p:cNvSpPr>
          <p:nvPr>
            <p:ph type="dt" sz="half" idx="10"/>
          </p:nvPr>
        </p:nvSpPr>
        <p:spPr/>
        <p:txBody>
          <a:bodyPr/>
          <a:lstStyle>
            <a:lvl1pPr>
              <a:defRPr/>
            </a:lvl1pPr>
          </a:lstStyle>
          <a:p>
            <a:pPr>
              <a:defRPr/>
            </a:pPr>
            <a:fld id="{58B5F0C0-45F3-4B73-8A62-22DA53EE96C0}" type="datetimeFigureOut">
              <a:rPr lang="es-ES"/>
              <a:pPr>
                <a:defRPr/>
              </a:pPr>
              <a:t>11/12/2018</a:t>
            </a:fld>
            <a:endParaRPr lang="es-ES"/>
          </a:p>
        </p:txBody>
      </p:sp>
      <p:sp>
        <p:nvSpPr>
          <p:cNvPr id="5" name="9 Marcador de pie de página"/>
          <p:cNvSpPr>
            <a:spLocks noGrp="1"/>
          </p:cNvSpPr>
          <p:nvPr>
            <p:ph type="ftr" sz="quarter" idx="11"/>
          </p:nvPr>
        </p:nvSpPr>
        <p:spPr/>
        <p:txBody>
          <a:bodyPr/>
          <a:lstStyle>
            <a:lvl1pPr>
              <a:defRPr/>
            </a:lvl1pPr>
          </a:lstStyle>
          <a:p>
            <a:pPr>
              <a:defRPr/>
            </a:pPr>
            <a:endParaRPr lang="es-ES"/>
          </a:p>
        </p:txBody>
      </p:sp>
      <p:sp>
        <p:nvSpPr>
          <p:cNvPr id="6" name="21 Marcador de número de diapositiva"/>
          <p:cNvSpPr>
            <a:spLocks noGrp="1"/>
          </p:cNvSpPr>
          <p:nvPr>
            <p:ph type="sldNum" sz="quarter" idx="12"/>
          </p:nvPr>
        </p:nvSpPr>
        <p:spPr/>
        <p:txBody>
          <a:bodyPr/>
          <a:lstStyle>
            <a:lvl1pPr>
              <a:defRPr/>
            </a:lvl1pPr>
          </a:lstStyle>
          <a:p>
            <a:pPr>
              <a:defRPr/>
            </a:pPr>
            <a:fld id="{46AB04FE-83EB-4439-B4D7-534DD58B7D0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cxnSp>
        <p:nvCxnSpPr>
          <p:cNvPr id="4" name="6 Conector recto"/>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904E47E-C165-4982-99D1-A73C8980EAD8}" type="datetimeFigureOut">
              <a:rPr lang="es-ES"/>
              <a:pPr>
                <a:defRPr/>
              </a:pPr>
              <a:t>11/12/2018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215D583-F7E4-4590-B343-751B279C9B3D}"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11" name="10 Marcador de contenido"/>
          <p:cNvSpPr>
            <a:spLocks noGrp="1"/>
          </p:cNvSpPr>
          <p:nvPr>
            <p:ph sz="half" idx="1"/>
          </p:nvPr>
        </p:nvSpPr>
        <p:spPr>
          <a:xfrm>
            <a:off x="457200" y="1524000"/>
            <a:ext cx="4059936"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524000"/>
            <a:ext cx="4059936"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23 Marcador de fecha"/>
          <p:cNvSpPr>
            <a:spLocks noGrp="1"/>
          </p:cNvSpPr>
          <p:nvPr>
            <p:ph type="dt" sz="half" idx="10"/>
          </p:nvPr>
        </p:nvSpPr>
        <p:spPr/>
        <p:txBody>
          <a:bodyPr/>
          <a:lstStyle>
            <a:lvl1pPr>
              <a:defRPr/>
            </a:lvl1pPr>
          </a:lstStyle>
          <a:p>
            <a:pPr>
              <a:defRPr/>
            </a:pPr>
            <a:fld id="{FDE925F2-A02F-40D1-96DC-DF78BDFA1D74}" type="datetimeFigureOut">
              <a:rPr lang="es-ES"/>
              <a:pPr>
                <a:defRPr/>
              </a:pPr>
              <a:t>11/12/2018</a:t>
            </a:fld>
            <a:endParaRPr lang="es-ES"/>
          </a:p>
        </p:txBody>
      </p:sp>
      <p:sp>
        <p:nvSpPr>
          <p:cNvPr id="6" name="9 Marcador de pie de página"/>
          <p:cNvSpPr>
            <a:spLocks noGrp="1"/>
          </p:cNvSpPr>
          <p:nvPr>
            <p:ph type="ftr" sz="quarter" idx="11"/>
          </p:nvPr>
        </p:nvSpPr>
        <p:spPr/>
        <p:txBody>
          <a:bodyPr/>
          <a:lstStyle>
            <a:lvl1pPr>
              <a:defRPr/>
            </a:lvl1pPr>
          </a:lstStyle>
          <a:p>
            <a:pPr>
              <a:defRPr/>
            </a:pPr>
            <a:endParaRPr lang="es-ES"/>
          </a:p>
        </p:txBody>
      </p:sp>
      <p:sp>
        <p:nvSpPr>
          <p:cNvPr id="7" name="21 Marcador de número de diapositiva"/>
          <p:cNvSpPr>
            <a:spLocks noGrp="1"/>
          </p:cNvSpPr>
          <p:nvPr>
            <p:ph type="sldNum" sz="quarter" idx="12"/>
          </p:nvPr>
        </p:nvSpPr>
        <p:spPr/>
        <p:txBody>
          <a:bodyPr/>
          <a:lstStyle>
            <a:lvl1pPr>
              <a:defRPr/>
            </a:lvl1pPr>
          </a:lstStyle>
          <a:p>
            <a:pPr>
              <a:defRPr/>
            </a:pPr>
            <a:fld id="{B4154FE1-68C3-4DD6-914A-582AFDDB856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cxnSp>
        <p:nvCxnSpPr>
          <p:cNvPr id="7" name="9 Conector recto"/>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16 Conector recto"/>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4" name="33 Marcador de contenido"/>
          <p:cNvSpPr>
            <a:spLocks noGrp="1"/>
          </p:cNvSpPr>
          <p:nvPr>
            <p:ph sz="quarter" idx="4"/>
          </p:nvPr>
        </p:nvSpPr>
        <p:spPr>
          <a:xfrm>
            <a:off x="4649788" y="2201896"/>
            <a:ext cx="4038600"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 name="1 Título"/>
          <p:cNvSpPr>
            <a:spLocks noGrp="1"/>
          </p:cNvSpPr>
          <p:nvPr>
            <p:ph type="title"/>
          </p:nvPr>
        </p:nvSpPr>
        <p:spPr>
          <a:xfrm>
            <a:off x="457200" y="155448"/>
            <a:ext cx="8229600" cy="1143000"/>
          </a:xfrm>
        </p:spPr>
        <p:txBody>
          <a:bodyPr/>
          <a:lstStyle>
            <a:lvl1pPr>
              <a:defRPr/>
            </a:lvl1pPr>
          </a:lstStyle>
          <a:p>
            <a:r>
              <a:rPr lang="es-ES" smtClean="0"/>
              <a:t>Haga clic para modificar el estilo de título del patrón</a:t>
            </a:r>
            <a:endParaRPr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9" name="8 Marcador de número de diapositiva"/>
          <p:cNvSpPr>
            <a:spLocks noGrp="1"/>
          </p:cNvSpPr>
          <p:nvPr>
            <p:ph type="sldNum" sz="quarter" idx="10"/>
          </p:nvPr>
        </p:nvSpPr>
        <p:spPr/>
        <p:txBody>
          <a:bodyPr/>
          <a:lstStyle>
            <a:lvl1pPr>
              <a:defRPr/>
            </a:lvl1pPr>
          </a:lstStyle>
          <a:p>
            <a:pPr>
              <a:defRPr/>
            </a:pPr>
            <a:fld id="{4E3006B3-AED7-40B4-941B-E8CEA08B9A02}" type="slidenum">
              <a:rPr lang="es-ES"/>
              <a:pPr>
                <a:defRPr/>
              </a:pPr>
              <a:t>‹Nº›</a:t>
            </a:fld>
            <a:endParaRPr lang="es-ES"/>
          </a:p>
        </p:txBody>
      </p:sp>
      <p:sp>
        <p:nvSpPr>
          <p:cNvPr id="10" name="7 Marcador de pie de página"/>
          <p:cNvSpPr>
            <a:spLocks noGrp="1"/>
          </p:cNvSpPr>
          <p:nvPr>
            <p:ph type="ftr" sz="quarter" idx="11"/>
          </p:nvPr>
        </p:nvSpPr>
        <p:spPr/>
        <p:txBody>
          <a:bodyPr/>
          <a:lstStyle>
            <a:lvl1pPr>
              <a:defRPr/>
            </a:lvl1pPr>
          </a:lstStyle>
          <a:p>
            <a:pPr>
              <a:defRPr/>
            </a:pPr>
            <a:endParaRPr lang="es-ES"/>
          </a:p>
        </p:txBody>
      </p:sp>
      <p:sp>
        <p:nvSpPr>
          <p:cNvPr id="11" name="6 Marcador de fecha"/>
          <p:cNvSpPr>
            <a:spLocks noGrp="1"/>
          </p:cNvSpPr>
          <p:nvPr>
            <p:ph type="dt" sz="half" idx="12"/>
          </p:nvPr>
        </p:nvSpPr>
        <p:spPr/>
        <p:txBody>
          <a:bodyPr/>
          <a:lstStyle>
            <a:lvl1pPr>
              <a:defRPr/>
            </a:lvl1pPr>
          </a:lstStyle>
          <a:p>
            <a:pPr>
              <a:defRPr/>
            </a:pPr>
            <a:fld id="{C83C94B9-1CEF-486D-B176-8151E3CE2597}" type="datetimeFigureOut">
              <a:rPr lang="es-ES"/>
              <a:pPr>
                <a:defRPr/>
              </a:pPr>
              <a:t>11/12/2018</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3 Marcador de fecha"/>
          <p:cNvSpPr>
            <a:spLocks noGrp="1"/>
          </p:cNvSpPr>
          <p:nvPr>
            <p:ph type="dt" sz="half" idx="10"/>
          </p:nvPr>
        </p:nvSpPr>
        <p:spPr/>
        <p:txBody>
          <a:bodyPr/>
          <a:lstStyle>
            <a:lvl1pPr>
              <a:defRPr/>
            </a:lvl1pPr>
          </a:lstStyle>
          <a:p>
            <a:pPr>
              <a:defRPr/>
            </a:pPr>
            <a:fld id="{4D9F4A00-D36D-438F-9D6C-BB148547CD80}" type="datetimeFigureOut">
              <a:rPr lang="es-ES"/>
              <a:pPr>
                <a:defRPr/>
              </a:pPr>
              <a:t>11/12/2018</a:t>
            </a:fld>
            <a:endParaRPr lang="es-ES"/>
          </a:p>
        </p:txBody>
      </p:sp>
      <p:sp>
        <p:nvSpPr>
          <p:cNvPr id="4" name="9 Marcador de pie de página"/>
          <p:cNvSpPr>
            <a:spLocks noGrp="1"/>
          </p:cNvSpPr>
          <p:nvPr>
            <p:ph type="ftr" sz="quarter" idx="11"/>
          </p:nvPr>
        </p:nvSpPr>
        <p:spPr/>
        <p:txBody>
          <a:bodyPr/>
          <a:lstStyle>
            <a:lvl1pPr>
              <a:defRPr/>
            </a:lvl1pPr>
          </a:lstStyle>
          <a:p>
            <a:pPr>
              <a:defRPr/>
            </a:pPr>
            <a:endParaRPr lang="es-ES"/>
          </a:p>
        </p:txBody>
      </p:sp>
      <p:sp>
        <p:nvSpPr>
          <p:cNvPr id="5" name="21 Marcador de número de diapositiva"/>
          <p:cNvSpPr>
            <a:spLocks noGrp="1"/>
          </p:cNvSpPr>
          <p:nvPr>
            <p:ph type="sldNum" sz="quarter" idx="12"/>
          </p:nvPr>
        </p:nvSpPr>
        <p:spPr/>
        <p:txBody>
          <a:bodyPr/>
          <a:lstStyle>
            <a:lvl1pPr>
              <a:defRPr/>
            </a:lvl1pPr>
          </a:lstStyle>
          <a:p>
            <a:pPr>
              <a:defRPr/>
            </a:pPr>
            <a:fld id="{3E9F4C40-C290-4287-81FA-6C9250404DC2}"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23 Marcador de fecha"/>
          <p:cNvSpPr>
            <a:spLocks noGrp="1"/>
          </p:cNvSpPr>
          <p:nvPr>
            <p:ph type="dt" sz="half" idx="10"/>
          </p:nvPr>
        </p:nvSpPr>
        <p:spPr/>
        <p:txBody>
          <a:bodyPr/>
          <a:lstStyle>
            <a:lvl1pPr>
              <a:defRPr/>
            </a:lvl1pPr>
          </a:lstStyle>
          <a:p>
            <a:pPr>
              <a:defRPr/>
            </a:pPr>
            <a:fld id="{E58D2E0E-7870-4E40-B374-F3DA3F339872}" type="datetimeFigureOut">
              <a:rPr lang="es-ES"/>
              <a:pPr>
                <a:defRPr/>
              </a:pPr>
              <a:t>11/12/2018</a:t>
            </a:fld>
            <a:endParaRPr lang="es-ES"/>
          </a:p>
        </p:txBody>
      </p:sp>
      <p:sp>
        <p:nvSpPr>
          <p:cNvPr id="3" name="9 Marcador de pie de página"/>
          <p:cNvSpPr>
            <a:spLocks noGrp="1"/>
          </p:cNvSpPr>
          <p:nvPr>
            <p:ph type="ftr" sz="quarter" idx="11"/>
          </p:nvPr>
        </p:nvSpPr>
        <p:spPr/>
        <p:txBody>
          <a:bodyPr/>
          <a:lstStyle>
            <a:lvl1pPr>
              <a:defRPr/>
            </a:lvl1pPr>
          </a:lstStyle>
          <a:p>
            <a:pPr>
              <a:defRPr/>
            </a:pPr>
            <a:endParaRPr lang="es-ES"/>
          </a:p>
        </p:txBody>
      </p:sp>
      <p:sp>
        <p:nvSpPr>
          <p:cNvPr id="4" name="21 Marcador de número de diapositiva"/>
          <p:cNvSpPr>
            <a:spLocks noGrp="1"/>
          </p:cNvSpPr>
          <p:nvPr>
            <p:ph type="sldNum" sz="quarter" idx="12"/>
          </p:nvPr>
        </p:nvSpPr>
        <p:spPr/>
        <p:txBody>
          <a:bodyPr/>
          <a:lstStyle>
            <a:lvl1pPr>
              <a:defRPr/>
            </a:lvl1pPr>
          </a:lstStyle>
          <a:p>
            <a:pPr>
              <a:defRPr/>
            </a:pPr>
            <a:fld id="{FF392539-CCB7-442C-AD67-4BA620CA9F4E}"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3" name="2 Marcador de texto"/>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s-ES" smtClean="0"/>
              <a:t>Haga clic para modificar el estilo de título del patrón</a:t>
            </a:r>
            <a:endParaRPr lang="en-US"/>
          </a:p>
        </p:txBody>
      </p:sp>
      <p:sp>
        <p:nvSpPr>
          <p:cNvPr id="5" name="7 Marcador de fecha"/>
          <p:cNvSpPr>
            <a:spLocks noGrp="1"/>
          </p:cNvSpPr>
          <p:nvPr>
            <p:ph type="dt" sz="half" idx="10"/>
          </p:nvPr>
        </p:nvSpPr>
        <p:spPr/>
        <p:txBody>
          <a:bodyPr/>
          <a:lstStyle>
            <a:lvl1pPr>
              <a:defRPr/>
            </a:lvl1pPr>
          </a:lstStyle>
          <a:p>
            <a:pPr>
              <a:defRPr/>
            </a:pPr>
            <a:fld id="{316BA4A2-2F3D-4E54-995D-7253419C156F}" type="datetimeFigureOut">
              <a:rPr lang="es-ES"/>
              <a:pPr>
                <a:defRPr/>
              </a:pPr>
              <a:t>11/12/2018</a:t>
            </a:fld>
            <a:endParaRPr lang="es-ES"/>
          </a:p>
        </p:txBody>
      </p:sp>
      <p:sp>
        <p:nvSpPr>
          <p:cNvPr id="6" name="8 Marcador de número de diapositiva"/>
          <p:cNvSpPr>
            <a:spLocks noGrp="1"/>
          </p:cNvSpPr>
          <p:nvPr>
            <p:ph type="sldNum" sz="quarter" idx="11"/>
          </p:nvPr>
        </p:nvSpPr>
        <p:spPr/>
        <p:txBody>
          <a:bodyPr/>
          <a:lstStyle>
            <a:lvl1pPr>
              <a:defRPr/>
            </a:lvl1pPr>
          </a:lstStyle>
          <a:p>
            <a:pPr>
              <a:defRPr/>
            </a:pPr>
            <a:fld id="{32361B30-4AC5-4A82-9F2C-D19960F8F8C9}" type="slidenum">
              <a:rPr lang="es-ES"/>
              <a:pPr>
                <a:defRPr/>
              </a:pPr>
              <a:t>‹Nº›</a:t>
            </a:fld>
            <a:endParaRPr lang="es-ES"/>
          </a:p>
        </p:txBody>
      </p:sp>
      <p:sp>
        <p:nvSpPr>
          <p:cNvPr id="7" name="9 Marcador de pie de página"/>
          <p:cNvSpPr>
            <a:spLocks noGrp="1"/>
          </p:cNvSpPr>
          <p:nvPr>
            <p:ph type="ftr" sz="quarter" idx="12"/>
          </p:nvPr>
        </p:nvSpPr>
        <p:spPr/>
        <p:txBody>
          <a:bodyPr/>
          <a:lstStyle>
            <a:lvl1pPr>
              <a:defRPr/>
            </a:lvl1pPr>
          </a:lstStyle>
          <a:p>
            <a:pPr>
              <a:defRPr/>
            </a:pP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s-ES" noProof="0" smtClean="0"/>
              <a:t>Haga clic en el icono para agregar una imagen</a:t>
            </a:r>
            <a:endParaRPr lang="en-US" noProof="0"/>
          </a:p>
        </p:txBody>
      </p:sp>
      <p:sp>
        <p:nvSpPr>
          <p:cNvPr id="4" name="3 Marcador de texto"/>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7 Marcador de fecha"/>
          <p:cNvSpPr>
            <a:spLocks noGrp="1"/>
          </p:cNvSpPr>
          <p:nvPr>
            <p:ph type="dt" sz="half" idx="10"/>
          </p:nvPr>
        </p:nvSpPr>
        <p:spPr/>
        <p:txBody>
          <a:bodyPr/>
          <a:lstStyle>
            <a:lvl1pPr>
              <a:defRPr/>
            </a:lvl1pPr>
          </a:lstStyle>
          <a:p>
            <a:pPr>
              <a:defRPr/>
            </a:pPr>
            <a:fld id="{1ED8273B-0D00-4ADD-BFC6-C7EB94B7B87D}" type="datetimeFigureOut">
              <a:rPr lang="es-ES"/>
              <a:pPr>
                <a:defRPr/>
              </a:pPr>
              <a:t>11/12/2018</a:t>
            </a:fld>
            <a:endParaRPr lang="es-ES"/>
          </a:p>
        </p:txBody>
      </p:sp>
      <p:sp>
        <p:nvSpPr>
          <p:cNvPr id="6" name="8 Marcador de número de diapositiva"/>
          <p:cNvSpPr>
            <a:spLocks noGrp="1"/>
          </p:cNvSpPr>
          <p:nvPr>
            <p:ph type="sldNum" sz="quarter" idx="11"/>
          </p:nvPr>
        </p:nvSpPr>
        <p:spPr/>
        <p:txBody>
          <a:bodyPr/>
          <a:lstStyle>
            <a:lvl1pPr>
              <a:defRPr/>
            </a:lvl1pPr>
          </a:lstStyle>
          <a:p>
            <a:pPr>
              <a:defRPr/>
            </a:pPr>
            <a:fld id="{AE01714B-694B-4208-81FB-10DC3117A009}" type="slidenum">
              <a:rPr lang="es-ES"/>
              <a:pPr>
                <a:defRPr/>
              </a:pPr>
              <a:t>‹Nº›</a:t>
            </a:fld>
            <a:endParaRPr lang="es-ES"/>
          </a:p>
        </p:txBody>
      </p:sp>
      <p:sp>
        <p:nvSpPr>
          <p:cNvPr id="7" name="9 Marcador de pie de página"/>
          <p:cNvSpPr>
            <a:spLocks noGrp="1"/>
          </p:cNvSpPr>
          <p:nvPr>
            <p:ph type="ftr" sz="quarter" idx="12"/>
          </p:nvPr>
        </p:nvSpPr>
        <p:spPr/>
        <p:txBody>
          <a:bodyPr/>
          <a:lstStyle>
            <a:lvl1pPr>
              <a:defRPr/>
            </a:lvl1p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47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1026" name="8 Marcador de texto"/>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24" name="23 Marcador de fecha"/>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11D9067A-669E-45D7-BF16-1B51FC5569CC}" type="datetimeFigureOut">
              <a:rPr lang="es-ES"/>
              <a:pPr>
                <a:defRPr/>
              </a:pPr>
              <a:t>11/12/2018</a:t>
            </a:fld>
            <a:endParaRPr lang="es-ES"/>
          </a:p>
        </p:txBody>
      </p:sp>
      <p:sp>
        <p:nvSpPr>
          <p:cNvPr id="10" name="9 Marcador de pie de página"/>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s-ES"/>
          </a:p>
        </p:txBody>
      </p:sp>
      <p:sp>
        <p:nvSpPr>
          <p:cNvPr id="22" name="21 Marcador de número de diapositiva"/>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defRPr>
            </a:lvl1pPr>
          </a:lstStyle>
          <a:p>
            <a:pPr>
              <a:defRPr/>
            </a:pPr>
            <a:fld id="{49F711D7-BB3A-46AA-9389-5CEF6442F2A2}" type="slidenum">
              <a:rPr lang="es-ES"/>
              <a:pPr>
                <a:defRPr/>
              </a:pPr>
              <a:t>‹Nº›</a:t>
            </a:fld>
            <a:endParaRPr lang="es-ES"/>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s-ES" smtClean="0"/>
              <a:t>Haga clic para modificar el estilo de título del patrón</a:t>
            </a:r>
            <a:endParaRPr lang="en-US"/>
          </a:p>
        </p:txBody>
      </p:sp>
    </p:spTree>
  </p:cSld>
  <p:clrMap bg1="dk1" tx1="lt1" bg2="dk2" tx2="lt2" accent1="accent1" accent2="accent2" accent3="accent3" accent4="accent4" accent5="accent5" accent6="accent6" hlink="hlink" folHlink="folHlink"/>
  <p:sldLayoutIdLst>
    <p:sldLayoutId id="2147483684" r:id="rId1"/>
    <p:sldLayoutId id="2147483678" r:id="rId2"/>
    <p:sldLayoutId id="2147483685" r:id="rId3"/>
    <p:sldLayoutId id="2147483679" r:id="rId4"/>
    <p:sldLayoutId id="2147483686" r:id="rId5"/>
    <p:sldLayoutId id="2147483680" r:id="rId6"/>
    <p:sldLayoutId id="2147483681" r:id="rId7"/>
    <p:sldLayoutId id="2147483687" r:id="rId8"/>
    <p:sldLayoutId id="2147483688" r:id="rId9"/>
    <p:sldLayoutId id="2147483682" r:id="rId10"/>
    <p:sldLayoutId id="2147483683"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a:spLocks noChangeArrowheads="1"/>
          </p:cNvSpPr>
          <p:nvPr/>
        </p:nvSpPr>
        <p:spPr bwMode="auto">
          <a:xfrm>
            <a:off x="2428859" y="1571612"/>
            <a:ext cx="5630067" cy="3170099"/>
          </a:xfrm>
          <a:prstGeom prst="rect">
            <a:avLst/>
          </a:prstGeom>
          <a:noFill/>
          <a:ln w="9525">
            <a:noFill/>
            <a:miter lim="800000"/>
            <a:headEnd/>
            <a:tailEnd/>
          </a:ln>
        </p:spPr>
        <p:txBody>
          <a:bodyPr wrap="none">
            <a:spAutoFit/>
          </a:bodyPr>
          <a:lstStyle/>
          <a:p>
            <a:pPr algn="ctr"/>
            <a:r>
              <a:rPr lang="es-ES" sz="2000" dirty="0">
                <a:solidFill>
                  <a:schemeClr val="bg1"/>
                </a:solidFill>
                <a:latin typeface="Algerian" pitchFamily="82" charset="0"/>
              </a:rPr>
              <a:t>PROVINCIA DE CORRIENTES</a:t>
            </a:r>
          </a:p>
          <a:p>
            <a:pPr algn="ctr"/>
            <a:endParaRPr lang="es-ES" sz="2000" dirty="0" smtClean="0">
              <a:solidFill>
                <a:schemeClr val="bg1"/>
              </a:solidFill>
              <a:latin typeface="Algerian" pitchFamily="82" charset="0"/>
            </a:endParaRPr>
          </a:p>
          <a:p>
            <a:pPr algn="ctr"/>
            <a:r>
              <a:rPr lang="es-ES" sz="2000" dirty="0" smtClean="0">
                <a:solidFill>
                  <a:schemeClr val="bg1"/>
                </a:solidFill>
                <a:latin typeface="Algerian" pitchFamily="82" charset="0"/>
              </a:rPr>
              <a:t>MINISTERIO </a:t>
            </a:r>
            <a:r>
              <a:rPr lang="es-ES" sz="2000" dirty="0">
                <a:solidFill>
                  <a:schemeClr val="bg1"/>
                </a:solidFill>
                <a:latin typeface="Algerian" pitchFamily="82" charset="0"/>
              </a:rPr>
              <a:t>DE </a:t>
            </a:r>
            <a:r>
              <a:rPr lang="es-ES" sz="2000" dirty="0" smtClean="0">
                <a:solidFill>
                  <a:schemeClr val="bg1"/>
                </a:solidFill>
                <a:latin typeface="Algerian" pitchFamily="82" charset="0"/>
              </a:rPr>
              <a:t>SEGURIDAD</a:t>
            </a:r>
            <a:endParaRPr lang="es-ES" sz="2000" dirty="0">
              <a:solidFill>
                <a:schemeClr val="bg1"/>
              </a:solidFill>
              <a:latin typeface="Algerian" pitchFamily="82" charset="0"/>
            </a:endParaRPr>
          </a:p>
          <a:p>
            <a:pPr algn="ctr"/>
            <a:endParaRPr lang="es-ES" sz="2000" dirty="0" smtClean="0">
              <a:solidFill>
                <a:schemeClr val="bg1"/>
              </a:solidFill>
              <a:latin typeface="Algerian" pitchFamily="82" charset="0"/>
            </a:endParaRPr>
          </a:p>
          <a:p>
            <a:pPr algn="ctr"/>
            <a:r>
              <a:rPr lang="es-ES" sz="2000" dirty="0" smtClean="0">
                <a:solidFill>
                  <a:schemeClr val="bg1"/>
                </a:solidFill>
                <a:latin typeface="Algerian" pitchFamily="82" charset="0"/>
              </a:rPr>
              <a:t>JEFATURA </a:t>
            </a:r>
            <a:r>
              <a:rPr lang="es-ES" sz="2000" dirty="0">
                <a:solidFill>
                  <a:schemeClr val="bg1"/>
                </a:solidFill>
                <a:latin typeface="Algerian" pitchFamily="82" charset="0"/>
              </a:rPr>
              <a:t>DE </a:t>
            </a:r>
            <a:r>
              <a:rPr lang="es-ES" sz="2000" dirty="0" smtClean="0">
                <a:solidFill>
                  <a:schemeClr val="bg1"/>
                </a:solidFill>
                <a:latin typeface="Algerian" pitchFamily="82" charset="0"/>
              </a:rPr>
              <a:t>POLICIA</a:t>
            </a:r>
          </a:p>
          <a:p>
            <a:pPr algn="ctr"/>
            <a:endParaRPr lang="es-ES" sz="2000" dirty="0" smtClean="0">
              <a:solidFill>
                <a:schemeClr val="bg1"/>
              </a:solidFill>
              <a:latin typeface="Algerian" pitchFamily="82" charset="0"/>
            </a:endParaRPr>
          </a:p>
          <a:p>
            <a:pPr algn="ctr"/>
            <a:r>
              <a:rPr lang="es-ES" sz="2000" dirty="0" smtClean="0">
                <a:solidFill>
                  <a:schemeClr val="bg1"/>
                </a:solidFill>
                <a:latin typeface="Algerian" pitchFamily="82" charset="0"/>
              </a:rPr>
              <a:t>DIRECCIÓN  GENERAL DE PERSONAL </a:t>
            </a:r>
          </a:p>
          <a:p>
            <a:pPr algn="ctr"/>
            <a:r>
              <a:rPr lang="es-ES" sz="2000" dirty="0" smtClean="0">
                <a:solidFill>
                  <a:schemeClr val="bg1"/>
                </a:solidFill>
                <a:latin typeface="Algerian" pitchFamily="82" charset="0"/>
              </a:rPr>
              <a:t>Y FORMACIÓN POLICIAL</a:t>
            </a:r>
          </a:p>
          <a:p>
            <a:pPr algn="ctr"/>
            <a:endParaRPr lang="es-ES" sz="2000" dirty="0" smtClean="0">
              <a:solidFill>
                <a:schemeClr val="bg1"/>
              </a:solidFill>
              <a:latin typeface="Algerian" pitchFamily="82" charset="0"/>
            </a:endParaRPr>
          </a:p>
          <a:p>
            <a:pPr algn="ctr"/>
            <a:r>
              <a:rPr lang="es-ES" sz="2000" dirty="0" smtClean="0">
                <a:solidFill>
                  <a:schemeClr val="bg1"/>
                </a:solidFill>
                <a:latin typeface="Algerian" pitchFamily="82" charset="0"/>
              </a:rPr>
              <a:t>INSTITUTO SUPERIOR DE FORMACIÓN POLICIAL</a:t>
            </a:r>
          </a:p>
        </p:txBody>
      </p:sp>
      <p:sp>
        <p:nvSpPr>
          <p:cNvPr id="9" name="8 Pergamino horizontal"/>
          <p:cNvSpPr/>
          <p:nvPr/>
        </p:nvSpPr>
        <p:spPr>
          <a:xfrm>
            <a:off x="2143108" y="4786322"/>
            <a:ext cx="6094412" cy="1871663"/>
          </a:xfrm>
          <a:prstGeom prst="horizontalScroll">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s-ES"/>
          </a:p>
        </p:txBody>
      </p:sp>
      <p:sp>
        <p:nvSpPr>
          <p:cNvPr id="11" name="10 CuadroTexto"/>
          <p:cNvSpPr txBox="1">
            <a:spLocks noChangeArrowheads="1"/>
          </p:cNvSpPr>
          <p:nvPr/>
        </p:nvSpPr>
        <p:spPr bwMode="auto">
          <a:xfrm>
            <a:off x="2496986" y="5522098"/>
            <a:ext cx="5493812" cy="400110"/>
          </a:xfrm>
          <a:prstGeom prst="rect">
            <a:avLst/>
          </a:prstGeom>
          <a:noFill/>
          <a:ln w="9525">
            <a:noFill/>
            <a:miter lim="800000"/>
            <a:headEnd/>
            <a:tailEnd/>
          </a:ln>
        </p:spPr>
        <p:txBody>
          <a:bodyPr wrap="square">
            <a:spAutoFit/>
          </a:bodyPr>
          <a:lstStyle/>
          <a:p>
            <a:pPr algn="ctr"/>
            <a:r>
              <a:rPr lang="es-ES" sz="2000" dirty="0">
                <a:solidFill>
                  <a:schemeClr val="bg1"/>
                </a:solidFill>
                <a:latin typeface="Algerian" pitchFamily="82" charset="0"/>
              </a:rPr>
              <a:t>DIVISIÓN ESCUELA DE </a:t>
            </a:r>
            <a:r>
              <a:rPr lang="es-ES" sz="2000" dirty="0" smtClean="0">
                <a:solidFill>
                  <a:schemeClr val="bg1"/>
                </a:solidFill>
                <a:latin typeface="Algerian" pitchFamily="82" charset="0"/>
              </a:rPr>
              <a:t>SUBOFICIALES</a:t>
            </a:r>
            <a:endParaRPr lang="es-ES" sz="2000" dirty="0">
              <a:solidFill>
                <a:schemeClr val="bg1"/>
              </a:solidFill>
              <a:latin typeface="Algerian" pitchFamily="82" charset="0"/>
            </a:endParaRPr>
          </a:p>
        </p:txBody>
      </p:sp>
      <p:pic>
        <p:nvPicPr>
          <p:cNvPr id="10" name="9 Imagen"/>
          <p:cNvPicPr>
            <a:picLocks noChangeAspect="1"/>
          </p:cNvPicPr>
          <p:nvPr/>
        </p:nvPicPr>
        <p:blipFill>
          <a:blip r:embed="rId2" cstate="print"/>
          <a:srcRect/>
          <a:stretch>
            <a:fillRect/>
          </a:stretch>
        </p:blipFill>
        <p:spPr bwMode="auto">
          <a:xfrm>
            <a:off x="-107950" y="9525"/>
            <a:ext cx="2484438" cy="2235200"/>
          </a:xfrm>
          <a:prstGeom prst="rect">
            <a:avLst/>
          </a:prstGeom>
          <a:noFill/>
          <a:ln w="9525">
            <a:noFill/>
            <a:miter lim="800000"/>
            <a:headEnd/>
            <a:tailEnd/>
          </a:ln>
        </p:spPr>
      </p:pic>
      <p:pic>
        <p:nvPicPr>
          <p:cNvPr id="7" name="6 Imagen"/>
          <p:cNvPicPr>
            <a:picLocks noChangeAspect="1"/>
          </p:cNvPicPr>
          <p:nvPr/>
        </p:nvPicPr>
        <p:blipFill>
          <a:blip r:embed="rId3" cstate="print"/>
          <a:srcRect/>
          <a:stretch>
            <a:fillRect/>
          </a:stretch>
        </p:blipFill>
        <p:spPr bwMode="auto">
          <a:xfrm>
            <a:off x="6848475" y="190500"/>
            <a:ext cx="2093913" cy="1077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par>
                          <p:cTn id="13" fill="hold">
                            <p:stCondLst>
                              <p:cond delay="2500"/>
                            </p:stCondLst>
                            <p:childTnLst>
                              <p:par>
                                <p:cTn id="14" presetID="16" presetClass="entr" presetSubtype="2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par>
                          <p:cTn id="17" fill="hold">
                            <p:stCondLst>
                              <p:cond delay="30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16" presetClass="entr" presetSubtype="2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8" name="7 Rectángulo"/>
          <p:cNvSpPr/>
          <p:nvPr/>
        </p:nvSpPr>
        <p:spPr>
          <a:xfrm>
            <a:off x="1142976" y="1285860"/>
            <a:ext cx="7786742" cy="369332"/>
          </a:xfrm>
          <a:prstGeom prst="rect">
            <a:avLst/>
          </a:prstGeom>
        </p:spPr>
        <p:txBody>
          <a:bodyPr wrap="square">
            <a:spAutoFit/>
          </a:bodyPr>
          <a:lstStyle/>
          <a:p>
            <a:pPr marL="12700" algn="just">
              <a:lnSpc>
                <a:spcPct val="100000"/>
              </a:lnSpc>
              <a:spcBef>
                <a:spcPts val="5"/>
              </a:spcBef>
            </a:pPr>
            <a:r>
              <a:rPr lang="es-ES" b="1" dirty="0" smtClean="0">
                <a:solidFill>
                  <a:schemeClr val="bg1"/>
                </a:solidFill>
                <a:latin typeface="Andalus"/>
                <a:cs typeface="Arial"/>
              </a:rPr>
              <a:t>La </a:t>
            </a:r>
            <a:r>
              <a:rPr lang="es-ES" b="1" spc="-5" dirty="0" smtClean="0">
                <a:solidFill>
                  <a:schemeClr val="bg1"/>
                </a:solidFill>
                <a:latin typeface="Andalus"/>
                <a:cs typeface="Arial"/>
              </a:rPr>
              <a:t>Criminalística </a:t>
            </a:r>
            <a:r>
              <a:rPr lang="es-ES" b="1" dirty="0" smtClean="0">
                <a:solidFill>
                  <a:schemeClr val="bg1"/>
                </a:solidFill>
                <a:latin typeface="Andalus"/>
                <a:cs typeface="Arial"/>
              </a:rPr>
              <a:t>aplica </a:t>
            </a:r>
            <a:r>
              <a:rPr lang="es-ES" b="1" spc="-5" dirty="0" smtClean="0">
                <a:solidFill>
                  <a:schemeClr val="bg1"/>
                </a:solidFill>
                <a:latin typeface="Andalus"/>
                <a:cs typeface="Arial"/>
              </a:rPr>
              <a:t>metodología, </a:t>
            </a:r>
            <a:r>
              <a:rPr lang="es-ES" b="1" dirty="0" smtClean="0">
                <a:solidFill>
                  <a:schemeClr val="bg1"/>
                </a:solidFill>
                <a:latin typeface="Andalus"/>
                <a:cs typeface="Arial"/>
              </a:rPr>
              <a:t>con el apoyo de siete</a:t>
            </a:r>
            <a:r>
              <a:rPr lang="es-ES" b="1" spc="-5" dirty="0" smtClean="0">
                <a:solidFill>
                  <a:schemeClr val="bg1"/>
                </a:solidFill>
                <a:latin typeface="Andalus"/>
                <a:cs typeface="Arial"/>
              </a:rPr>
              <a:t> </a:t>
            </a:r>
            <a:r>
              <a:rPr lang="es-ES" b="1" dirty="0" smtClean="0">
                <a:solidFill>
                  <a:schemeClr val="bg1"/>
                </a:solidFill>
                <a:latin typeface="Andalus"/>
                <a:cs typeface="Arial"/>
              </a:rPr>
              <a:t>principios</a:t>
            </a:r>
            <a:endParaRPr lang="es-ES" dirty="0">
              <a:solidFill>
                <a:schemeClr val="bg1"/>
              </a:solidFill>
              <a:latin typeface="Andalus"/>
              <a:cs typeface="Arial"/>
            </a:endParaRPr>
          </a:p>
        </p:txBody>
      </p:sp>
      <p:sp>
        <p:nvSpPr>
          <p:cNvPr id="10" name="9 Rectángulo"/>
          <p:cNvSpPr/>
          <p:nvPr/>
        </p:nvSpPr>
        <p:spPr>
          <a:xfrm>
            <a:off x="3286116" y="571480"/>
            <a:ext cx="2714644" cy="523220"/>
          </a:xfrm>
          <a:prstGeom prst="rect">
            <a:avLst/>
          </a:prstGeom>
        </p:spPr>
        <p:txBody>
          <a:bodyPr wrap="square">
            <a:spAutoFit/>
          </a:bodyPr>
          <a:lstStyle/>
          <a:p>
            <a:r>
              <a:rPr lang="es-ES" sz="2800" b="1" spc="-5" dirty="0" smtClean="0">
                <a:solidFill>
                  <a:schemeClr val="bg1"/>
                </a:solidFill>
                <a:latin typeface="Arial"/>
                <a:cs typeface="Arial"/>
              </a:rPr>
              <a:t>Criminalística</a:t>
            </a:r>
            <a:endParaRPr lang="es-ES" sz="2800" dirty="0"/>
          </a:p>
        </p:txBody>
      </p:sp>
      <p:sp>
        <p:nvSpPr>
          <p:cNvPr id="12" name="object 3"/>
          <p:cNvSpPr/>
          <p:nvPr/>
        </p:nvSpPr>
        <p:spPr>
          <a:xfrm>
            <a:off x="2285984" y="1785926"/>
            <a:ext cx="4873274" cy="4607716"/>
          </a:xfrm>
          <a:prstGeom prst="rect">
            <a:avLst/>
          </a:prstGeom>
          <a:blipFill>
            <a:blip r:embed="rId4" cstate="print"/>
            <a:stretch>
              <a:fillRect/>
            </a:stretch>
          </a:blipFill>
        </p:spPr>
        <p:txBody>
          <a:bodyPr wrap="square" lIns="0" tIns="0" rIns="0" bIns="0" rtlCol="0"/>
          <a:lstStyle/>
          <a:p>
            <a:endParaRPr/>
          </a:p>
        </p:txBody>
      </p:sp>
      <p:sp>
        <p:nvSpPr>
          <p:cNvPr id="13" name="object 4"/>
          <p:cNvSpPr txBox="1"/>
          <p:nvPr/>
        </p:nvSpPr>
        <p:spPr>
          <a:xfrm>
            <a:off x="3964218" y="3477897"/>
            <a:ext cx="1473200" cy="1277620"/>
          </a:xfrm>
          <a:prstGeom prst="rect">
            <a:avLst/>
          </a:prstGeom>
        </p:spPr>
        <p:txBody>
          <a:bodyPr vert="horz" wrap="square" lIns="0" tIns="42545" rIns="0" bIns="0" rtlCol="0">
            <a:spAutoFit/>
          </a:bodyPr>
          <a:lstStyle/>
          <a:p>
            <a:pPr marL="12700" marR="5080" algn="ctr">
              <a:lnSpc>
                <a:spcPct val="89100"/>
              </a:lnSpc>
              <a:spcBef>
                <a:spcPts val="335"/>
              </a:spcBef>
            </a:pPr>
            <a:r>
              <a:rPr sz="1800" spc="-75" dirty="0">
                <a:solidFill>
                  <a:srgbClr val="FFFFFF"/>
                </a:solidFill>
                <a:latin typeface="Trebuchet MS"/>
                <a:cs typeface="Trebuchet MS"/>
              </a:rPr>
              <a:t>Principios  </a:t>
            </a:r>
            <a:r>
              <a:rPr sz="1800" spc="-135" dirty="0">
                <a:solidFill>
                  <a:srgbClr val="FFFFFF"/>
                </a:solidFill>
                <a:latin typeface="Trebuchet MS"/>
                <a:cs typeface="Trebuchet MS"/>
              </a:rPr>
              <a:t>c</a:t>
            </a:r>
            <a:r>
              <a:rPr sz="1800" spc="-105" dirty="0">
                <a:solidFill>
                  <a:srgbClr val="FFFFFF"/>
                </a:solidFill>
                <a:latin typeface="Trebuchet MS"/>
                <a:cs typeface="Trebuchet MS"/>
              </a:rPr>
              <a:t>i</a:t>
            </a:r>
            <a:r>
              <a:rPr sz="1800" spc="-90" dirty="0">
                <a:solidFill>
                  <a:srgbClr val="FFFFFF"/>
                </a:solidFill>
                <a:latin typeface="Trebuchet MS"/>
                <a:cs typeface="Trebuchet MS"/>
              </a:rPr>
              <a:t>e</a:t>
            </a:r>
            <a:r>
              <a:rPr sz="1800" spc="-40" dirty="0">
                <a:solidFill>
                  <a:srgbClr val="FFFFFF"/>
                </a:solidFill>
                <a:latin typeface="Trebuchet MS"/>
                <a:cs typeface="Trebuchet MS"/>
              </a:rPr>
              <a:t>n</a:t>
            </a:r>
            <a:r>
              <a:rPr sz="1800" spc="-135" dirty="0">
                <a:solidFill>
                  <a:srgbClr val="FFFFFF"/>
                </a:solidFill>
                <a:latin typeface="Trebuchet MS"/>
                <a:cs typeface="Trebuchet MS"/>
              </a:rPr>
              <a:t>t</a:t>
            </a:r>
            <a:r>
              <a:rPr sz="1800" spc="-100" dirty="0">
                <a:solidFill>
                  <a:srgbClr val="FFFFFF"/>
                </a:solidFill>
                <a:latin typeface="Trebuchet MS"/>
                <a:cs typeface="Trebuchet MS"/>
              </a:rPr>
              <a:t>i</a:t>
            </a:r>
            <a:r>
              <a:rPr sz="1800" spc="-95" dirty="0">
                <a:solidFill>
                  <a:srgbClr val="FFFFFF"/>
                </a:solidFill>
                <a:latin typeface="Trebuchet MS"/>
                <a:cs typeface="Trebuchet MS"/>
              </a:rPr>
              <a:t>ﬁ</a:t>
            </a:r>
            <a:r>
              <a:rPr sz="1800" spc="-135" dirty="0">
                <a:solidFill>
                  <a:srgbClr val="FFFFFF"/>
                </a:solidFill>
                <a:latin typeface="Trebuchet MS"/>
                <a:cs typeface="Trebuchet MS"/>
              </a:rPr>
              <a:t>c</a:t>
            </a:r>
            <a:r>
              <a:rPr sz="1800" spc="-55" dirty="0">
                <a:solidFill>
                  <a:srgbClr val="FFFFFF"/>
                </a:solidFill>
                <a:latin typeface="Trebuchet MS"/>
                <a:cs typeface="Trebuchet MS"/>
              </a:rPr>
              <a:t>a</a:t>
            </a:r>
            <a:r>
              <a:rPr sz="1800" spc="-95" dirty="0">
                <a:solidFill>
                  <a:srgbClr val="FFFFFF"/>
                </a:solidFill>
                <a:latin typeface="Trebuchet MS"/>
                <a:cs typeface="Trebuchet MS"/>
              </a:rPr>
              <a:t>m</a:t>
            </a:r>
            <a:r>
              <a:rPr sz="1800" spc="-90" dirty="0">
                <a:solidFill>
                  <a:srgbClr val="FFFFFF"/>
                </a:solidFill>
                <a:latin typeface="Trebuchet MS"/>
                <a:cs typeface="Trebuchet MS"/>
              </a:rPr>
              <a:t>e</a:t>
            </a:r>
            <a:r>
              <a:rPr sz="1800" spc="-40" dirty="0">
                <a:solidFill>
                  <a:srgbClr val="FFFFFF"/>
                </a:solidFill>
                <a:latin typeface="Trebuchet MS"/>
                <a:cs typeface="Trebuchet MS"/>
              </a:rPr>
              <a:t>n</a:t>
            </a:r>
            <a:r>
              <a:rPr sz="1800" spc="-85" dirty="0">
                <a:solidFill>
                  <a:srgbClr val="FFFFFF"/>
                </a:solidFill>
                <a:latin typeface="Trebuchet MS"/>
                <a:cs typeface="Trebuchet MS"/>
              </a:rPr>
              <a:t>te  </a:t>
            </a:r>
            <a:r>
              <a:rPr sz="1800" spc="-70" dirty="0">
                <a:solidFill>
                  <a:srgbClr val="FFFFFF"/>
                </a:solidFill>
                <a:latin typeface="Trebuchet MS"/>
                <a:cs typeface="Trebuchet MS"/>
              </a:rPr>
              <a:t>estructurados</a:t>
            </a:r>
            <a:r>
              <a:rPr sz="1800" spc="-204" dirty="0">
                <a:solidFill>
                  <a:srgbClr val="FFFFFF"/>
                </a:solidFill>
                <a:latin typeface="Trebuchet MS"/>
                <a:cs typeface="Trebuchet MS"/>
              </a:rPr>
              <a:t> </a:t>
            </a:r>
            <a:r>
              <a:rPr sz="1800" spc="-75" dirty="0">
                <a:solidFill>
                  <a:srgbClr val="FFFFFF"/>
                </a:solidFill>
                <a:latin typeface="Trebuchet MS"/>
                <a:cs typeface="Trebuchet MS"/>
              </a:rPr>
              <a:t>y  </a:t>
            </a:r>
            <a:r>
              <a:rPr sz="1800" spc="-85" dirty="0">
                <a:solidFill>
                  <a:srgbClr val="FFFFFF"/>
                </a:solidFill>
                <a:latin typeface="Trebuchet MS"/>
                <a:cs typeface="Trebuchet MS"/>
              </a:rPr>
              <a:t>realmente  </a:t>
            </a:r>
            <a:r>
              <a:rPr sz="1800" spc="-60" dirty="0">
                <a:solidFill>
                  <a:srgbClr val="FFFFFF"/>
                </a:solidFill>
                <a:latin typeface="Trebuchet MS"/>
                <a:cs typeface="Trebuchet MS"/>
              </a:rPr>
              <a:t>comprobados</a:t>
            </a:r>
            <a:endParaRPr sz="1800">
              <a:latin typeface="Trebuchet MS"/>
              <a:cs typeface="Trebuchet MS"/>
            </a:endParaRPr>
          </a:p>
        </p:txBody>
      </p:sp>
      <p:sp>
        <p:nvSpPr>
          <p:cNvPr id="14" name="object 5"/>
          <p:cNvSpPr txBox="1"/>
          <p:nvPr/>
        </p:nvSpPr>
        <p:spPr>
          <a:xfrm>
            <a:off x="4466969" y="2172871"/>
            <a:ext cx="467359" cy="208279"/>
          </a:xfrm>
          <a:prstGeom prst="rect">
            <a:avLst/>
          </a:prstGeom>
        </p:spPr>
        <p:txBody>
          <a:bodyPr vert="horz" wrap="square" lIns="0" tIns="12700" rIns="0" bIns="0" rtlCol="0">
            <a:spAutoFit/>
          </a:bodyPr>
          <a:lstStyle/>
          <a:p>
            <a:pPr marL="12700">
              <a:lnSpc>
                <a:spcPct val="100000"/>
              </a:lnSpc>
              <a:spcBef>
                <a:spcPts val="100"/>
              </a:spcBef>
            </a:pPr>
            <a:r>
              <a:rPr sz="1200" spc="-30" dirty="0">
                <a:solidFill>
                  <a:srgbClr val="FFFFFF"/>
                </a:solidFill>
                <a:latin typeface="Trebuchet MS"/>
                <a:cs typeface="Trebuchet MS"/>
              </a:rPr>
              <a:t>De</a:t>
            </a:r>
            <a:r>
              <a:rPr sz="1200" spc="-160" dirty="0">
                <a:solidFill>
                  <a:srgbClr val="FFFFFF"/>
                </a:solidFill>
                <a:latin typeface="Trebuchet MS"/>
                <a:cs typeface="Trebuchet MS"/>
              </a:rPr>
              <a:t> </a:t>
            </a:r>
            <a:r>
              <a:rPr sz="1200" spc="-15" dirty="0">
                <a:solidFill>
                  <a:srgbClr val="FFFFFF"/>
                </a:solidFill>
                <a:latin typeface="Trebuchet MS"/>
                <a:cs typeface="Trebuchet MS"/>
              </a:rPr>
              <a:t>Uso</a:t>
            </a:r>
            <a:endParaRPr sz="1200">
              <a:latin typeface="Trebuchet MS"/>
              <a:cs typeface="Trebuchet MS"/>
            </a:endParaRPr>
          </a:p>
        </p:txBody>
      </p:sp>
      <p:sp>
        <p:nvSpPr>
          <p:cNvPr id="15" name="object 6"/>
          <p:cNvSpPr txBox="1"/>
          <p:nvPr/>
        </p:nvSpPr>
        <p:spPr>
          <a:xfrm>
            <a:off x="5682589" y="2814424"/>
            <a:ext cx="925830" cy="208279"/>
          </a:xfrm>
          <a:prstGeom prst="rect">
            <a:avLst/>
          </a:prstGeom>
        </p:spPr>
        <p:txBody>
          <a:bodyPr vert="horz" wrap="square" lIns="0" tIns="12700" rIns="0" bIns="0" rtlCol="0">
            <a:spAutoFit/>
          </a:bodyPr>
          <a:lstStyle/>
          <a:p>
            <a:pPr marL="12700">
              <a:lnSpc>
                <a:spcPct val="100000"/>
              </a:lnSpc>
              <a:spcBef>
                <a:spcPts val="100"/>
              </a:spcBef>
            </a:pPr>
            <a:r>
              <a:rPr sz="1200" spc="-30" dirty="0">
                <a:solidFill>
                  <a:srgbClr val="FFFFFF"/>
                </a:solidFill>
                <a:latin typeface="Trebuchet MS"/>
                <a:cs typeface="Trebuchet MS"/>
              </a:rPr>
              <a:t>De</a:t>
            </a:r>
            <a:r>
              <a:rPr sz="1200" spc="-155" dirty="0">
                <a:solidFill>
                  <a:srgbClr val="FFFFFF"/>
                </a:solidFill>
                <a:latin typeface="Trebuchet MS"/>
                <a:cs typeface="Trebuchet MS"/>
              </a:rPr>
              <a:t> </a:t>
            </a:r>
            <a:r>
              <a:rPr sz="1200" spc="-50" dirty="0">
                <a:solidFill>
                  <a:srgbClr val="FFFFFF"/>
                </a:solidFill>
                <a:latin typeface="Trebuchet MS"/>
                <a:cs typeface="Trebuchet MS"/>
              </a:rPr>
              <a:t>Produccion</a:t>
            </a:r>
            <a:endParaRPr sz="1200">
              <a:latin typeface="Trebuchet MS"/>
              <a:cs typeface="Trebuchet MS"/>
            </a:endParaRPr>
          </a:p>
        </p:txBody>
      </p:sp>
      <p:sp>
        <p:nvSpPr>
          <p:cNvPr id="16" name="object 7"/>
          <p:cNvSpPr txBox="1"/>
          <p:nvPr/>
        </p:nvSpPr>
        <p:spPr>
          <a:xfrm>
            <a:off x="6115030" y="4350197"/>
            <a:ext cx="775335" cy="360680"/>
          </a:xfrm>
          <a:prstGeom prst="rect">
            <a:avLst/>
          </a:prstGeom>
        </p:spPr>
        <p:txBody>
          <a:bodyPr vert="horz" wrap="square" lIns="0" tIns="43180" rIns="0" bIns="0" rtlCol="0">
            <a:spAutoFit/>
          </a:bodyPr>
          <a:lstStyle/>
          <a:p>
            <a:pPr marL="12700" marR="5080" indent="289560">
              <a:lnSpc>
                <a:spcPts val="1200"/>
              </a:lnSpc>
              <a:spcBef>
                <a:spcPts val="340"/>
              </a:spcBef>
            </a:pPr>
            <a:r>
              <a:rPr sz="1200" spc="-30" dirty="0">
                <a:solidFill>
                  <a:srgbClr val="FFFFFF"/>
                </a:solidFill>
                <a:latin typeface="Trebuchet MS"/>
                <a:cs typeface="Trebuchet MS"/>
              </a:rPr>
              <a:t>De  </a:t>
            </a:r>
            <a:r>
              <a:rPr sz="1200" spc="-70" dirty="0">
                <a:solidFill>
                  <a:srgbClr val="FFFFFF"/>
                </a:solidFill>
                <a:latin typeface="Trebuchet MS"/>
                <a:cs typeface="Trebuchet MS"/>
              </a:rPr>
              <a:t>i</a:t>
            </a:r>
            <a:r>
              <a:rPr sz="1200" spc="-30" dirty="0">
                <a:solidFill>
                  <a:srgbClr val="FFFFFF"/>
                </a:solidFill>
                <a:latin typeface="Trebuchet MS"/>
                <a:cs typeface="Trebuchet MS"/>
              </a:rPr>
              <a:t>n</a:t>
            </a:r>
            <a:r>
              <a:rPr sz="1200" spc="-60" dirty="0">
                <a:solidFill>
                  <a:srgbClr val="FFFFFF"/>
                </a:solidFill>
                <a:latin typeface="Trebuchet MS"/>
                <a:cs typeface="Trebuchet MS"/>
              </a:rPr>
              <a:t>t</a:t>
            </a:r>
            <a:r>
              <a:rPr sz="1200" spc="-85" dirty="0">
                <a:solidFill>
                  <a:srgbClr val="FFFFFF"/>
                </a:solidFill>
                <a:latin typeface="Trebuchet MS"/>
                <a:cs typeface="Trebuchet MS"/>
              </a:rPr>
              <a:t>e</a:t>
            </a:r>
            <a:r>
              <a:rPr sz="1200" spc="-50" dirty="0">
                <a:solidFill>
                  <a:srgbClr val="FFFFFF"/>
                </a:solidFill>
                <a:latin typeface="Trebuchet MS"/>
                <a:cs typeface="Trebuchet MS"/>
              </a:rPr>
              <a:t>r</a:t>
            </a:r>
            <a:r>
              <a:rPr sz="1200" spc="-90" dirty="0">
                <a:solidFill>
                  <a:srgbClr val="FFFFFF"/>
                </a:solidFill>
                <a:latin typeface="Trebuchet MS"/>
                <a:cs typeface="Trebuchet MS"/>
              </a:rPr>
              <a:t>c</a:t>
            </a:r>
            <a:r>
              <a:rPr sz="1200" spc="-40" dirty="0">
                <a:solidFill>
                  <a:srgbClr val="FFFFFF"/>
                </a:solidFill>
                <a:latin typeface="Trebuchet MS"/>
                <a:cs typeface="Trebuchet MS"/>
              </a:rPr>
              <a:t>a</a:t>
            </a:r>
            <a:r>
              <a:rPr sz="1200" spc="-65" dirty="0">
                <a:solidFill>
                  <a:srgbClr val="FFFFFF"/>
                </a:solidFill>
                <a:latin typeface="Trebuchet MS"/>
                <a:cs typeface="Trebuchet MS"/>
              </a:rPr>
              <a:t>m</a:t>
            </a:r>
            <a:r>
              <a:rPr sz="1200" spc="-40" dirty="0">
                <a:solidFill>
                  <a:srgbClr val="FFFFFF"/>
                </a:solidFill>
                <a:latin typeface="Trebuchet MS"/>
                <a:cs typeface="Trebuchet MS"/>
              </a:rPr>
              <a:t>b</a:t>
            </a:r>
            <a:r>
              <a:rPr sz="1200" spc="-70" dirty="0">
                <a:solidFill>
                  <a:srgbClr val="FFFFFF"/>
                </a:solidFill>
                <a:latin typeface="Trebuchet MS"/>
                <a:cs typeface="Trebuchet MS"/>
              </a:rPr>
              <a:t>i</a:t>
            </a:r>
            <a:r>
              <a:rPr sz="1200" spc="-15" dirty="0">
                <a:solidFill>
                  <a:srgbClr val="FFFFFF"/>
                </a:solidFill>
                <a:latin typeface="Trebuchet MS"/>
                <a:cs typeface="Trebuchet MS"/>
              </a:rPr>
              <a:t>o</a:t>
            </a:r>
            <a:endParaRPr sz="1200">
              <a:latin typeface="Trebuchet MS"/>
              <a:cs typeface="Trebuchet MS"/>
            </a:endParaRPr>
          </a:p>
        </p:txBody>
      </p:sp>
      <p:sp>
        <p:nvSpPr>
          <p:cNvPr id="17" name="object 8"/>
          <p:cNvSpPr txBox="1"/>
          <p:nvPr/>
        </p:nvSpPr>
        <p:spPr>
          <a:xfrm>
            <a:off x="4929190" y="5429264"/>
            <a:ext cx="1143008" cy="729815"/>
          </a:xfrm>
          <a:prstGeom prst="rect">
            <a:avLst/>
          </a:prstGeom>
        </p:spPr>
        <p:txBody>
          <a:bodyPr vert="horz" wrap="square" lIns="0" tIns="33655" rIns="0" bIns="0" rtlCol="0">
            <a:spAutoFit/>
          </a:bodyPr>
          <a:lstStyle/>
          <a:p>
            <a:pPr marL="12700" marR="5080" algn="ctr">
              <a:lnSpc>
                <a:spcPct val="88500"/>
              </a:lnSpc>
              <a:spcBef>
                <a:spcPts val="265"/>
              </a:spcBef>
            </a:pPr>
            <a:r>
              <a:rPr sz="1200" spc="-30" dirty="0">
                <a:solidFill>
                  <a:srgbClr val="FFFFFF"/>
                </a:solidFill>
                <a:latin typeface="Trebuchet MS"/>
                <a:cs typeface="Trebuchet MS"/>
              </a:rPr>
              <a:t>De     </a:t>
            </a:r>
            <a:r>
              <a:rPr sz="1200" spc="-45">
                <a:solidFill>
                  <a:srgbClr val="FFFFFF"/>
                </a:solidFill>
                <a:latin typeface="Trebuchet MS"/>
                <a:cs typeface="Trebuchet MS"/>
              </a:rPr>
              <a:t>corresponde </a:t>
            </a:r>
            <a:r>
              <a:rPr lang="es-ES" sz="1200" spc="-45" dirty="0" smtClean="0">
                <a:solidFill>
                  <a:srgbClr val="FFFFFF"/>
                </a:solidFill>
                <a:latin typeface="Trebuchet MS"/>
                <a:cs typeface="Trebuchet MS"/>
              </a:rPr>
              <a:t>n</a:t>
            </a:r>
            <a:r>
              <a:rPr sz="1200" spc="-60" smtClean="0">
                <a:solidFill>
                  <a:srgbClr val="FFFFFF"/>
                </a:solidFill>
                <a:latin typeface="Trebuchet MS"/>
                <a:cs typeface="Trebuchet MS"/>
              </a:rPr>
              <a:t>cia </a:t>
            </a:r>
            <a:r>
              <a:rPr sz="1200" spc="-50">
                <a:solidFill>
                  <a:srgbClr val="FFFFFF"/>
                </a:solidFill>
                <a:latin typeface="Trebuchet MS"/>
                <a:cs typeface="Trebuchet MS"/>
              </a:rPr>
              <a:t>de  </a:t>
            </a:r>
            <a:endParaRPr lang="es-ES" sz="1200" spc="-50" dirty="0" smtClean="0">
              <a:solidFill>
                <a:srgbClr val="FFFFFF"/>
              </a:solidFill>
              <a:latin typeface="Trebuchet MS"/>
              <a:cs typeface="Trebuchet MS"/>
            </a:endParaRPr>
          </a:p>
          <a:p>
            <a:pPr marL="12700" marR="5080" algn="ctr">
              <a:lnSpc>
                <a:spcPct val="88500"/>
              </a:lnSpc>
              <a:spcBef>
                <a:spcPts val="265"/>
              </a:spcBef>
            </a:pPr>
            <a:r>
              <a:rPr sz="1200" spc="-90" smtClean="0">
                <a:solidFill>
                  <a:srgbClr val="FFFFFF"/>
                </a:solidFill>
                <a:latin typeface="Trebuchet MS"/>
                <a:cs typeface="Trebuchet MS"/>
              </a:rPr>
              <a:t>c</a:t>
            </a:r>
            <a:r>
              <a:rPr sz="1200" spc="-60" smtClean="0">
                <a:solidFill>
                  <a:srgbClr val="FFFFFF"/>
                </a:solidFill>
                <a:latin typeface="Trebuchet MS"/>
                <a:cs typeface="Trebuchet MS"/>
              </a:rPr>
              <a:t>a</a:t>
            </a:r>
            <a:r>
              <a:rPr sz="1200" spc="-50" smtClean="0">
                <a:solidFill>
                  <a:srgbClr val="FFFFFF"/>
                </a:solidFill>
                <a:latin typeface="Trebuchet MS"/>
                <a:cs typeface="Trebuchet MS"/>
              </a:rPr>
              <a:t>r</a:t>
            </a:r>
            <a:r>
              <a:rPr sz="1200" spc="-75" smtClean="0">
                <a:solidFill>
                  <a:srgbClr val="FFFFFF"/>
                </a:solidFill>
                <a:latin typeface="Trebuchet MS"/>
                <a:cs typeface="Trebuchet MS"/>
              </a:rPr>
              <a:t>ac</a:t>
            </a:r>
            <a:r>
              <a:rPr sz="1200" spc="-60" smtClean="0">
                <a:solidFill>
                  <a:srgbClr val="FFFFFF"/>
                </a:solidFill>
                <a:latin typeface="Trebuchet MS"/>
                <a:cs typeface="Trebuchet MS"/>
              </a:rPr>
              <a:t>t</a:t>
            </a:r>
            <a:r>
              <a:rPr sz="1200" spc="-85" smtClean="0">
                <a:solidFill>
                  <a:srgbClr val="FFFFFF"/>
                </a:solidFill>
                <a:latin typeface="Trebuchet MS"/>
                <a:cs typeface="Trebuchet MS"/>
              </a:rPr>
              <a:t>e</a:t>
            </a:r>
            <a:r>
              <a:rPr sz="1200" spc="-50" smtClean="0">
                <a:solidFill>
                  <a:srgbClr val="FFFFFF"/>
                </a:solidFill>
                <a:latin typeface="Trebuchet MS"/>
                <a:cs typeface="Trebuchet MS"/>
              </a:rPr>
              <a:t>r</a:t>
            </a:r>
            <a:r>
              <a:rPr sz="1200" spc="-70" smtClean="0">
                <a:solidFill>
                  <a:srgbClr val="FFFFFF"/>
                </a:solidFill>
                <a:latin typeface="Trebuchet MS"/>
                <a:cs typeface="Trebuchet MS"/>
              </a:rPr>
              <a:t>í</a:t>
            </a:r>
            <a:r>
              <a:rPr sz="1200" spc="-20" smtClean="0">
                <a:solidFill>
                  <a:srgbClr val="FFFFFF"/>
                </a:solidFill>
                <a:latin typeface="Trebuchet MS"/>
                <a:cs typeface="Trebuchet MS"/>
              </a:rPr>
              <a:t>s</a:t>
            </a:r>
            <a:r>
              <a:rPr sz="1200" spc="-75" smtClean="0">
                <a:solidFill>
                  <a:srgbClr val="FFFFFF"/>
                </a:solidFill>
                <a:latin typeface="Trebuchet MS"/>
                <a:cs typeface="Trebuchet MS"/>
              </a:rPr>
              <a:t>ti</a:t>
            </a:r>
            <a:r>
              <a:rPr sz="1200" spc="-90" smtClean="0">
                <a:solidFill>
                  <a:srgbClr val="FFFFFF"/>
                </a:solidFill>
                <a:latin typeface="Trebuchet MS"/>
                <a:cs typeface="Trebuchet MS"/>
              </a:rPr>
              <a:t>c</a:t>
            </a:r>
            <a:r>
              <a:rPr sz="1200" spc="-40" smtClean="0">
                <a:solidFill>
                  <a:srgbClr val="FFFFFF"/>
                </a:solidFill>
                <a:latin typeface="Trebuchet MS"/>
                <a:cs typeface="Trebuchet MS"/>
              </a:rPr>
              <a:t>a</a:t>
            </a:r>
            <a:r>
              <a:rPr sz="1200" spc="-20" smtClean="0">
                <a:solidFill>
                  <a:srgbClr val="FFFFFF"/>
                </a:solidFill>
                <a:latin typeface="Trebuchet MS"/>
                <a:cs typeface="Trebuchet MS"/>
              </a:rPr>
              <a:t>s</a:t>
            </a:r>
            <a:endParaRPr sz="1200">
              <a:latin typeface="Trebuchet MS"/>
              <a:cs typeface="Trebuchet MS"/>
            </a:endParaRPr>
          </a:p>
        </p:txBody>
      </p:sp>
      <p:sp>
        <p:nvSpPr>
          <p:cNvPr id="18" name="object 9"/>
          <p:cNvSpPr txBox="1"/>
          <p:nvPr/>
        </p:nvSpPr>
        <p:spPr>
          <a:xfrm>
            <a:off x="3410101" y="5439603"/>
            <a:ext cx="977265" cy="690880"/>
          </a:xfrm>
          <a:prstGeom prst="rect">
            <a:avLst/>
          </a:prstGeom>
        </p:spPr>
        <p:txBody>
          <a:bodyPr vert="horz" wrap="square" lIns="0" tIns="34290" rIns="0" bIns="0" rtlCol="0">
            <a:spAutoFit/>
          </a:bodyPr>
          <a:lstStyle/>
          <a:p>
            <a:pPr marL="12065" marR="5080" algn="ctr">
              <a:lnSpc>
                <a:spcPct val="88000"/>
              </a:lnSpc>
              <a:spcBef>
                <a:spcPts val="270"/>
              </a:spcBef>
            </a:pPr>
            <a:r>
              <a:rPr sz="1200" spc="-30" dirty="0">
                <a:solidFill>
                  <a:srgbClr val="FFFFFF"/>
                </a:solidFill>
                <a:latin typeface="Trebuchet MS"/>
                <a:cs typeface="Trebuchet MS"/>
              </a:rPr>
              <a:t>De       </a:t>
            </a:r>
            <a:r>
              <a:rPr sz="1200" spc="-55" dirty="0">
                <a:solidFill>
                  <a:srgbClr val="FFFFFF"/>
                </a:solidFill>
                <a:latin typeface="Trebuchet MS"/>
                <a:cs typeface="Trebuchet MS"/>
              </a:rPr>
              <a:t>R</a:t>
            </a:r>
            <a:r>
              <a:rPr sz="1200" spc="-60" dirty="0">
                <a:solidFill>
                  <a:srgbClr val="FFFFFF"/>
                </a:solidFill>
                <a:latin typeface="Trebuchet MS"/>
                <a:cs typeface="Trebuchet MS"/>
              </a:rPr>
              <a:t>e</a:t>
            </a:r>
            <a:r>
              <a:rPr sz="1200" spc="-90" dirty="0">
                <a:solidFill>
                  <a:srgbClr val="FFFFFF"/>
                </a:solidFill>
                <a:latin typeface="Trebuchet MS"/>
                <a:cs typeface="Trebuchet MS"/>
              </a:rPr>
              <a:t>c</a:t>
            </a:r>
            <a:r>
              <a:rPr sz="1200" spc="-20" dirty="0">
                <a:solidFill>
                  <a:srgbClr val="FFFFFF"/>
                </a:solidFill>
                <a:latin typeface="Trebuchet MS"/>
                <a:cs typeface="Trebuchet MS"/>
              </a:rPr>
              <a:t>o</a:t>
            </a:r>
            <a:r>
              <a:rPr sz="1200" spc="-30" dirty="0">
                <a:solidFill>
                  <a:srgbClr val="FFFFFF"/>
                </a:solidFill>
                <a:latin typeface="Trebuchet MS"/>
                <a:cs typeface="Trebuchet MS"/>
              </a:rPr>
              <a:t>n</a:t>
            </a:r>
            <a:r>
              <a:rPr sz="1200" spc="-20" dirty="0">
                <a:solidFill>
                  <a:srgbClr val="FFFFFF"/>
                </a:solidFill>
                <a:latin typeface="Trebuchet MS"/>
                <a:cs typeface="Trebuchet MS"/>
              </a:rPr>
              <a:t>s</a:t>
            </a:r>
            <a:r>
              <a:rPr sz="1200" spc="-65" dirty="0">
                <a:solidFill>
                  <a:srgbClr val="FFFFFF"/>
                </a:solidFill>
                <a:latin typeface="Trebuchet MS"/>
                <a:cs typeface="Trebuchet MS"/>
              </a:rPr>
              <a:t>t</a:t>
            </a:r>
            <a:r>
              <a:rPr sz="1200" spc="-70" dirty="0">
                <a:solidFill>
                  <a:srgbClr val="FFFFFF"/>
                </a:solidFill>
                <a:latin typeface="Trebuchet MS"/>
                <a:cs typeface="Trebuchet MS"/>
              </a:rPr>
              <a:t>r</a:t>
            </a:r>
            <a:r>
              <a:rPr sz="1200" spc="-30" dirty="0">
                <a:solidFill>
                  <a:srgbClr val="FFFFFF"/>
                </a:solidFill>
                <a:latin typeface="Trebuchet MS"/>
                <a:cs typeface="Trebuchet MS"/>
              </a:rPr>
              <a:t>u</a:t>
            </a:r>
            <a:r>
              <a:rPr sz="1200" spc="-90" dirty="0">
                <a:solidFill>
                  <a:srgbClr val="FFFFFF"/>
                </a:solidFill>
                <a:latin typeface="Trebuchet MS"/>
                <a:cs typeface="Trebuchet MS"/>
              </a:rPr>
              <a:t>cc</a:t>
            </a:r>
            <a:r>
              <a:rPr sz="1200" spc="-70" dirty="0">
                <a:solidFill>
                  <a:srgbClr val="FFFFFF"/>
                </a:solidFill>
                <a:latin typeface="Trebuchet MS"/>
                <a:cs typeface="Trebuchet MS"/>
              </a:rPr>
              <a:t>i</a:t>
            </a:r>
            <a:r>
              <a:rPr sz="1200" spc="-20" dirty="0">
                <a:solidFill>
                  <a:srgbClr val="FFFFFF"/>
                </a:solidFill>
                <a:latin typeface="Trebuchet MS"/>
                <a:cs typeface="Trebuchet MS"/>
              </a:rPr>
              <a:t>ón  </a:t>
            </a:r>
            <a:r>
              <a:rPr sz="1200" spc="-50" dirty="0">
                <a:solidFill>
                  <a:srgbClr val="FFFFFF"/>
                </a:solidFill>
                <a:latin typeface="Trebuchet MS"/>
                <a:cs typeface="Trebuchet MS"/>
              </a:rPr>
              <a:t>de </a:t>
            </a:r>
            <a:r>
              <a:rPr sz="1200" spc="-45" dirty="0">
                <a:solidFill>
                  <a:srgbClr val="FFFFFF"/>
                </a:solidFill>
                <a:latin typeface="Trebuchet MS"/>
                <a:cs typeface="Trebuchet MS"/>
              </a:rPr>
              <a:t>hechos </a:t>
            </a:r>
            <a:r>
              <a:rPr sz="1200" spc="-50" dirty="0">
                <a:solidFill>
                  <a:srgbClr val="FFFFFF"/>
                </a:solidFill>
                <a:latin typeface="Trebuchet MS"/>
                <a:cs typeface="Trebuchet MS"/>
              </a:rPr>
              <a:t>de  </a:t>
            </a:r>
            <a:r>
              <a:rPr sz="1200" spc="-40" dirty="0">
                <a:solidFill>
                  <a:srgbClr val="FFFFFF"/>
                </a:solidFill>
                <a:latin typeface="Trebuchet MS"/>
                <a:cs typeface="Trebuchet MS"/>
              </a:rPr>
              <a:t>fenómenos</a:t>
            </a:r>
            <a:endParaRPr sz="1200">
              <a:latin typeface="Trebuchet MS"/>
              <a:cs typeface="Trebuchet MS"/>
            </a:endParaRPr>
          </a:p>
        </p:txBody>
      </p:sp>
      <p:sp>
        <p:nvSpPr>
          <p:cNvPr id="19" name="object 10"/>
          <p:cNvSpPr txBox="1"/>
          <p:nvPr/>
        </p:nvSpPr>
        <p:spPr>
          <a:xfrm>
            <a:off x="2494154" y="4350197"/>
            <a:ext cx="808990" cy="360680"/>
          </a:xfrm>
          <a:prstGeom prst="rect">
            <a:avLst/>
          </a:prstGeom>
        </p:spPr>
        <p:txBody>
          <a:bodyPr vert="horz" wrap="square" lIns="0" tIns="43180" rIns="0" bIns="0" rtlCol="0">
            <a:spAutoFit/>
          </a:bodyPr>
          <a:lstStyle/>
          <a:p>
            <a:pPr marL="12700" marR="5080" indent="306705">
              <a:lnSpc>
                <a:spcPts val="1200"/>
              </a:lnSpc>
              <a:spcBef>
                <a:spcPts val="340"/>
              </a:spcBef>
            </a:pPr>
            <a:r>
              <a:rPr sz="1200" spc="-30" dirty="0">
                <a:solidFill>
                  <a:srgbClr val="FFFFFF"/>
                </a:solidFill>
                <a:latin typeface="Trebuchet MS"/>
                <a:cs typeface="Trebuchet MS"/>
              </a:rPr>
              <a:t>De  </a:t>
            </a:r>
            <a:r>
              <a:rPr sz="1200" spc="-50" dirty="0">
                <a:solidFill>
                  <a:srgbClr val="FFFFFF"/>
                </a:solidFill>
                <a:latin typeface="Trebuchet MS"/>
                <a:cs typeface="Trebuchet MS"/>
              </a:rPr>
              <a:t>Pr</a:t>
            </a:r>
            <a:r>
              <a:rPr sz="1200" spc="-20" dirty="0">
                <a:solidFill>
                  <a:srgbClr val="FFFFFF"/>
                </a:solidFill>
                <a:latin typeface="Trebuchet MS"/>
                <a:cs typeface="Trebuchet MS"/>
              </a:rPr>
              <a:t>o</a:t>
            </a:r>
            <a:r>
              <a:rPr sz="1200" spc="-40" dirty="0">
                <a:solidFill>
                  <a:srgbClr val="FFFFFF"/>
                </a:solidFill>
                <a:latin typeface="Trebuchet MS"/>
                <a:cs typeface="Trebuchet MS"/>
              </a:rPr>
              <a:t>b</a:t>
            </a:r>
            <a:r>
              <a:rPr sz="1200" spc="-50" dirty="0">
                <a:solidFill>
                  <a:srgbClr val="FFFFFF"/>
                </a:solidFill>
                <a:latin typeface="Trebuchet MS"/>
                <a:cs typeface="Trebuchet MS"/>
              </a:rPr>
              <a:t>ab</a:t>
            </a:r>
            <a:r>
              <a:rPr sz="1200" spc="-70" dirty="0">
                <a:solidFill>
                  <a:srgbClr val="FFFFFF"/>
                </a:solidFill>
                <a:latin typeface="Trebuchet MS"/>
                <a:cs typeface="Trebuchet MS"/>
              </a:rPr>
              <a:t>i</a:t>
            </a:r>
            <a:r>
              <a:rPr sz="1200" spc="-80" dirty="0">
                <a:solidFill>
                  <a:srgbClr val="FFFFFF"/>
                </a:solidFill>
                <a:latin typeface="Trebuchet MS"/>
                <a:cs typeface="Trebuchet MS"/>
              </a:rPr>
              <a:t>l</a:t>
            </a:r>
            <a:r>
              <a:rPr sz="1200" spc="-70" dirty="0">
                <a:solidFill>
                  <a:srgbClr val="FFFFFF"/>
                </a:solidFill>
                <a:latin typeface="Trebuchet MS"/>
                <a:cs typeface="Trebuchet MS"/>
              </a:rPr>
              <a:t>i</a:t>
            </a:r>
            <a:r>
              <a:rPr sz="1200" spc="-40" dirty="0">
                <a:solidFill>
                  <a:srgbClr val="FFFFFF"/>
                </a:solidFill>
                <a:latin typeface="Trebuchet MS"/>
                <a:cs typeface="Trebuchet MS"/>
              </a:rPr>
              <a:t>d</a:t>
            </a:r>
            <a:r>
              <a:rPr sz="1200" spc="-50" dirty="0">
                <a:solidFill>
                  <a:srgbClr val="FFFFFF"/>
                </a:solidFill>
                <a:latin typeface="Trebuchet MS"/>
                <a:cs typeface="Trebuchet MS"/>
              </a:rPr>
              <a:t>ad</a:t>
            </a:r>
            <a:endParaRPr sz="1200">
              <a:latin typeface="Trebuchet MS"/>
              <a:cs typeface="Trebuchet MS"/>
            </a:endParaRPr>
          </a:p>
        </p:txBody>
      </p:sp>
      <p:sp>
        <p:nvSpPr>
          <p:cNvPr id="20" name="object 11"/>
          <p:cNvSpPr txBox="1"/>
          <p:nvPr/>
        </p:nvSpPr>
        <p:spPr>
          <a:xfrm>
            <a:off x="2905615" y="2868780"/>
            <a:ext cx="699770" cy="208279"/>
          </a:xfrm>
          <a:prstGeom prst="rect">
            <a:avLst/>
          </a:prstGeom>
        </p:spPr>
        <p:txBody>
          <a:bodyPr vert="horz" wrap="square" lIns="0" tIns="12700" rIns="0" bIns="0" rtlCol="0">
            <a:spAutoFit/>
          </a:bodyPr>
          <a:lstStyle/>
          <a:p>
            <a:pPr marL="12700">
              <a:lnSpc>
                <a:spcPct val="100000"/>
              </a:lnSpc>
              <a:spcBef>
                <a:spcPts val="100"/>
              </a:spcBef>
            </a:pPr>
            <a:r>
              <a:rPr sz="1200" spc="-30" dirty="0">
                <a:solidFill>
                  <a:srgbClr val="FFFFFF"/>
                </a:solidFill>
                <a:latin typeface="Trebuchet MS"/>
                <a:cs typeface="Trebuchet MS"/>
              </a:rPr>
              <a:t>De</a:t>
            </a:r>
            <a:r>
              <a:rPr sz="1200" spc="-150" dirty="0">
                <a:solidFill>
                  <a:srgbClr val="FFFFFF"/>
                </a:solidFill>
                <a:latin typeface="Trebuchet MS"/>
                <a:cs typeface="Trebuchet MS"/>
              </a:rPr>
              <a:t> </a:t>
            </a:r>
            <a:r>
              <a:rPr sz="1200" spc="-70" dirty="0">
                <a:solidFill>
                  <a:srgbClr val="FFFFFF"/>
                </a:solidFill>
                <a:latin typeface="Trebuchet MS"/>
                <a:cs typeface="Trebuchet MS"/>
              </a:rPr>
              <a:t>Certeza</a:t>
            </a:r>
            <a:endParaRPr sz="1200">
              <a:latin typeface="Trebuchet MS"/>
              <a:cs typeface="Trebuchet MS"/>
            </a:endParaRPr>
          </a:p>
        </p:txBody>
      </p:sp>
    </p:spTree>
    <p:extLst>
      <p:ext uri="{BB962C8B-B14F-4D97-AF65-F5344CB8AC3E}">
        <p14:creationId xmlns="" xmlns:p14="http://schemas.microsoft.com/office/powerpoint/2010/main" val="2821583549"/>
      </p:ext>
    </p:extLst>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10" name="9 Rectángulo"/>
          <p:cNvSpPr/>
          <p:nvPr/>
        </p:nvSpPr>
        <p:spPr>
          <a:xfrm>
            <a:off x="3214678" y="357166"/>
            <a:ext cx="2714644" cy="523220"/>
          </a:xfrm>
          <a:prstGeom prst="rect">
            <a:avLst/>
          </a:prstGeom>
        </p:spPr>
        <p:txBody>
          <a:bodyPr wrap="square">
            <a:spAutoFit/>
          </a:bodyPr>
          <a:lstStyle/>
          <a:p>
            <a:r>
              <a:rPr lang="es-ES" sz="2800" b="1" spc="-5" dirty="0" smtClean="0">
                <a:solidFill>
                  <a:schemeClr val="bg1"/>
                </a:solidFill>
                <a:latin typeface="Arial"/>
                <a:cs typeface="Arial"/>
              </a:rPr>
              <a:t>Criminalística</a:t>
            </a:r>
            <a:endParaRPr lang="es-ES" sz="2800" dirty="0"/>
          </a:p>
        </p:txBody>
      </p:sp>
      <p:sp>
        <p:nvSpPr>
          <p:cNvPr id="21" name="object 15"/>
          <p:cNvSpPr txBox="1"/>
          <p:nvPr/>
        </p:nvSpPr>
        <p:spPr>
          <a:xfrm>
            <a:off x="714348" y="1500174"/>
            <a:ext cx="8072494" cy="734368"/>
          </a:xfrm>
          <a:prstGeom prst="rect">
            <a:avLst/>
          </a:prstGeom>
        </p:spPr>
        <p:txBody>
          <a:bodyPr vert="horz" wrap="square" lIns="0" tIns="13335" rIns="0" bIns="0" rtlCol="0">
            <a:spAutoFit/>
          </a:bodyPr>
          <a:lstStyle/>
          <a:p>
            <a:pPr marL="12700" marR="5080" indent="635" algn="ctr">
              <a:lnSpc>
                <a:spcPct val="122900"/>
              </a:lnSpc>
              <a:spcBef>
                <a:spcPts val="105"/>
              </a:spcBef>
            </a:pPr>
            <a:r>
              <a:rPr sz="2000" b="1" i="1" spc="-60" dirty="0">
                <a:solidFill>
                  <a:schemeClr val="bg1"/>
                </a:solidFill>
                <a:latin typeface="Andalus"/>
                <a:cs typeface="Trebuchet MS"/>
              </a:rPr>
              <a:t>EL </a:t>
            </a:r>
            <a:r>
              <a:rPr sz="2000" b="1" i="1" spc="-15" dirty="0">
                <a:solidFill>
                  <a:schemeClr val="bg1"/>
                </a:solidFill>
                <a:latin typeface="Andalus"/>
                <a:cs typeface="Trebuchet MS"/>
              </a:rPr>
              <a:t>PRINCIPIO </a:t>
            </a:r>
            <a:r>
              <a:rPr sz="2000" b="1" i="1" spc="-5" dirty="0">
                <a:solidFill>
                  <a:schemeClr val="bg1"/>
                </a:solidFill>
                <a:latin typeface="Andalus"/>
                <a:cs typeface="Trebuchet MS"/>
              </a:rPr>
              <a:t>DE  </a:t>
            </a:r>
            <a:r>
              <a:rPr sz="2000" b="1" i="1" dirty="0">
                <a:solidFill>
                  <a:schemeClr val="bg1"/>
                </a:solidFill>
                <a:latin typeface="Andalus"/>
                <a:cs typeface="Trebuchet MS"/>
              </a:rPr>
              <a:t>INTERCAMBIO </a:t>
            </a:r>
            <a:r>
              <a:rPr sz="2000" b="1" i="1" spc="20" dirty="0">
                <a:solidFill>
                  <a:schemeClr val="bg1"/>
                </a:solidFill>
                <a:latin typeface="Andalus"/>
                <a:cs typeface="Trebuchet MS"/>
              </a:rPr>
              <a:t>UNO </a:t>
            </a:r>
            <a:r>
              <a:rPr sz="2000" b="1" i="1" spc="-5" dirty="0">
                <a:solidFill>
                  <a:schemeClr val="bg1"/>
                </a:solidFill>
                <a:latin typeface="Andalus"/>
                <a:cs typeface="Trebuchet MS"/>
              </a:rPr>
              <a:t>DE  </a:t>
            </a:r>
            <a:r>
              <a:rPr sz="2000" b="1" i="1" spc="-20" dirty="0">
                <a:solidFill>
                  <a:schemeClr val="bg1"/>
                </a:solidFill>
                <a:latin typeface="Andalus"/>
                <a:cs typeface="Trebuchet MS"/>
              </a:rPr>
              <a:t>LOS </a:t>
            </a:r>
            <a:r>
              <a:rPr sz="2000" b="1" i="1" spc="65" dirty="0">
                <a:solidFill>
                  <a:schemeClr val="bg1"/>
                </a:solidFill>
                <a:latin typeface="Andalus"/>
                <a:cs typeface="Trebuchet MS"/>
              </a:rPr>
              <a:t>MÁS</a:t>
            </a:r>
            <a:r>
              <a:rPr sz="2000" b="1" i="1" spc="-175" dirty="0">
                <a:solidFill>
                  <a:schemeClr val="bg1"/>
                </a:solidFill>
                <a:latin typeface="Andalus"/>
                <a:cs typeface="Trebuchet MS"/>
              </a:rPr>
              <a:t> </a:t>
            </a:r>
            <a:r>
              <a:rPr sz="2000" b="1" i="1" dirty="0">
                <a:solidFill>
                  <a:schemeClr val="bg1"/>
                </a:solidFill>
                <a:latin typeface="Andalus"/>
                <a:cs typeface="Trebuchet MS"/>
              </a:rPr>
              <a:t>IMPORTANTES</a:t>
            </a:r>
            <a:endParaRPr sz="2000" b="1" i="1">
              <a:solidFill>
                <a:schemeClr val="bg1"/>
              </a:solidFill>
              <a:latin typeface="Andalus"/>
              <a:cs typeface="Trebuchet MS"/>
            </a:endParaRPr>
          </a:p>
        </p:txBody>
      </p:sp>
      <p:sp>
        <p:nvSpPr>
          <p:cNvPr id="22" name="object 2"/>
          <p:cNvSpPr txBox="1"/>
          <p:nvPr/>
        </p:nvSpPr>
        <p:spPr>
          <a:xfrm>
            <a:off x="714348" y="2714620"/>
            <a:ext cx="7929618" cy="2816156"/>
          </a:xfrm>
          <a:prstGeom prst="rect">
            <a:avLst/>
          </a:prstGeom>
        </p:spPr>
        <p:txBody>
          <a:bodyPr vert="horz" wrap="square" lIns="0" tIns="30480" rIns="0" bIns="0" rtlCol="0">
            <a:spAutoFit/>
          </a:bodyPr>
          <a:lstStyle/>
          <a:p>
            <a:pPr marL="241300">
              <a:lnSpc>
                <a:spcPct val="100000"/>
              </a:lnSpc>
              <a:spcBef>
                <a:spcPts val="240"/>
              </a:spcBef>
            </a:pPr>
            <a:r>
              <a:rPr sz="2000" b="1" dirty="0">
                <a:solidFill>
                  <a:schemeClr val="bg1"/>
                </a:solidFill>
                <a:latin typeface="Arial"/>
                <a:cs typeface="Arial"/>
              </a:rPr>
              <a:t>Nos determinará un número de </a:t>
            </a:r>
            <a:r>
              <a:rPr sz="2000" b="1" spc="-5" dirty="0">
                <a:solidFill>
                  <a:schemeClr val="bg1"/>
                </a:solidFill>
                <a:latin typeface="Arial"/>
                <a:cs typeface="Arial"/>
              </a:rPr>
              <a:t>postulados</a:t>
            </a:r>
            <a:r>
              <a:rPr sz="2000" b="1" spc="-25" dirty="0">
                <a:solidFill>
                  <a:schemeClr val="bg1"/>
                </a:solidFill>
                <a:latin typeface="Arial"/>
                <a:cs typeface="Arial"/>
              </a:rPr>
              <a:t> </a:t>
            </a:r>
            <a:r>
              <a:rPr sz="2000" b="1" dirty="0">
                <a:solidFill>
                  <a:schemeClr val="bg1"/>
                </a:solidFill>
                <a:latin typeface="Arial"/>
                <a:cs typeface="Arial"/>
              </a:rPr>
              <a:t>interesantes:</a:t>
            </a:r>
            <a:endParaRPr sz="2000">
              <a:solidFill>
                <a:schemeClr val="bg1"/>
              </a:solidFill>
              <a:latin typeface="Arial"/>
              <a:cs typeface="Arial"/>
            </a:endParaRPr>
          </a:p>
          <a:p>
            <a:pPr marL="248920" marR="5080" indent="-228600" algn="just">
              <a:lnSpc>
                <a:spcPct val="110000"/>
              </a:lnSpc>
              <a:buAutoNum type="arabicPeriod"/>
              <a:tabLst>
                <a:tab pos="248920" algn="l"/>
                <a:tab pos="3839210" algn="l"/>
              </a:tabLst>
            </a:pPr>
            <a:r>
              <a:rPr sz="2000" dirty="0">
                <a:solidFill>
                  <a:schemeClr val="bg1"/>
                </a:solidFill>
                <a:latin typeface="Arial"/>
                <a:cs typeface="Arial"/>
              </a:rPr>
              <a:t>Ninguna  persona  que  cometa  un</a:t>
            </a:r>
            <a:r>
              <a:rPr sz="2000" spc="-114" dirty="0">
                <a:solidFill>
                  <a:schemeClr val="bg1"/>
                </a:solidFill>
                <a:latin typeface="Arial"/>
                <a:cs typeface="Arial"/>
              </a:rPr>
              <a:t> </a:t>
            </a:r>
            <a:r>
              <a:rPr sz="2000">
                <a:solidFill>
                  <a:schemeClr val="bg1"/>
                </a:solidFill>
                <a:latin typeface="Arial"/>
                <a:cs typeface="Arial"/>
              </a:rPr>
              <a:t>hecho</a:t>
            </a:r>
            <a:r>
              <a:rPr sz="2000" spc="245">
                <a:solidFill>
                  <a:schemeClr val="bg1"/>
                </a:solidFill>
                <a:latin typeface="Arial"/>
                <a:cs typeface="Arial"/>
              </a:rPr>
              <a:t> </a:t>
            </a:r>
            <a:r>
              <a:rPr sz="2000" spc="-5" smtClean="0">
                <a:solidFill>
                  <a:schemeClr val="bg1"/>
                </a:solidFill>
                <a:latin typeface="Arial"/>
                <a:cs typeface="Arial"/>
              </a:rPr>
              <a:t>dellctivo</a:t>
            </a:r>
            <a:r>
              <a:rPr lang="es-ES" sz="2000" spc="-5" dirty="0" smtClean="0">
                <a:solidFill>
                  <a:schemeClr val="bg1"/>
                </a:solidFill>
                <a:latin typeface="Arial"/>
                <a:cs typeface="Arial"/>
              </a:rPr>
              <a:t> </a:t>
            </a:r>
            <a:r>
              <a:rPr sz="2000" smtClean="0">
                <a:solidFill>
                  <a:schemeClr val="bg1"/>
                </a:solidFill>
                <a:latin typeface="Arial"/>
                <a:cs typeface="Arial"/>
              </a:rPr>
              <a:t>es</a:t>
            </a:r>
            <a:r>
              <a:rPr lang="es-ES" sz="2000" dirty="0" smtClean="0">
                <a:solidFill>
                  <a:schemeClr val="bg1"/>
                </a:solidFill>
                <a:latin typeface="Arial"/>
                <a:cs typeface="Arial"/>
              </a:rPr>
              <a:t> </a:t>
            </a:r>
            <a:r>
              <a:rPr sz="2000" spc="-5" smtClean="0">
                <a:solidFill>
                  <a:schemeClr val="bg1"/>
                </a:solidFill>
                <a:latin typeface="Arial"/>
                <a:cs typeface="Arial"/>
              </a:rPr>
              <a:t>inexistente </a:t>
            </a:r>
            <a:r>
              <a:rPr sz="2000" dirty="0">
                <a:solidFill>
                  <a:schemeClr val="bg1"/>
                </a:solidFill>
                <a:latin typeface="Arial"/>
                <a:cs typeface="Arial"/>
              </a:rPr>
              <a:t>para la  </a:t>
            </a:r>
            <a:r>
              <a:rPr sz="2000">
                <a:solidFill>
                  <a:schemeClr val="bg1"/>
                </a:solidFill>
                <a:latin typeface="Arial"/>
                <a:cs typeface="Arial"/>
              </a:rPr>
              <a:t>ciencia</a:t>
            </a:r>
            <a:r>
              <a:rPr sz="2000" smtClean="0">
                <a:solidFill>
                  <a:schemeClr val="bg1"/>
                </a:solidFill>
                <a:latin typeface="Arial"/>
                <a:cs typeface="Arial"/>
              </a:rPr>
              <a:t>.</a:t>
            </a:r>
            <a:endParaRPr lang="es-ES" sz="2000" dirty="0" smtClean="0">
              <a:solidFill>
                <a:schemeClr val="bg1"/>
              </a:solidFill>
              <a:latin typeface="Arial"/>
              <a:cs typeface="Arial"/>
            </a:endParaRPr>
          </a:p>
          <a:p>
            <a:pPr marL="248920" marR="5080" indent="-228600">
              <a:lnSpc>
                <a:spcPct val="110000"/>
              </a:lnSpc>
              <a:buAutoNum type="arabicPeriod"/>
              <a:tabLst>
                <a:tab pos="248920" algn="l"/>
                <a:tab pos="3839210" algn="l"/>
              </a:tabLst>
            </a:pPr>
            <a:endParaRPr sz="2000">
              <a:solidFill>
                <a:schemeClr val="bg1"/>
              </a:solidFill>
              <a:latin typeface="Arial"/>
              <a:cs typeface="Arial"/>
            </a:endParaRPr>
          </a:p>
          <a:p>
            <a:pPr marL="241300" marR="5080" indent="-228600" algn="just">
              <a:lnSpc>
                <a:spcPts val="1610"/>
              </a:lnSpc>
              <a:spcBef>
                <a:spcPts val="0"/>
              </a:spcBef>
              <a:buAutoNum type="arabicPeriod"/>
              <a:tabLst>
                <a:tab pos="241300" algn="l"/>
              </a:tabLst>
            </a:pPr>
            <a:r>
              <a:rPr sz="2000">
                <a:solidFill>
                  <a:schemeClr val="bg1"/>
                </a:solidFill>
                <a:latin typeface="Arial"/>
                <a:cs typeface="Arial"/>
              </a:rPr>
              <a:t>Toda </a:t>
            </a:r>
            <a:r>
              <a:rPr lang="es-ES" sz="2000" dirty="0" smtClean="0">
                <a:solidFill>
                  <a:schemeClr val="bg1"/>
                </a:solidFill>
                <a:latin typeface="Arial"/>
                <a:cs typeface="Arial"/>
              </a:rPr>
              <a:t>  </a:t>
            </a:r>
            <a:r>
              <a:rPr sz="2000" smtClean="0">
                <a:solidFill>
                  <a:schemeClr val="bg1"/>
                </a:solidFill>
                <a:latin typeface="Arial"/>
                <a:cs typeface="Arial"/>
              </a:rPr>
              <a:t>persona</a:t>
            </a:r>
            <a:r>
              <a:rPr lang="es-ES" sz="2000" dirty="0" smtClean="0">
                <a:solidFill>
                  <a:schemeClr val="bg1"/>
                </a:solidFill>
                <a:latin typeface="Arial"/>
                <a:cs typeface="Arial"/>
              </a:rPr>
              <a:t> </a:t>
            </a:r>
            <a:r>
              <a:rPr sz="2000" smtClean="0">
                <a:solidFill>
                  <a:schemeClr val="bg1"/>
                </a:solidFill>
                <a:latin typeface="Arial"/>
                <a:cs typeface="Arial"/>
              </a:rPr>
              <a:t> </a:t>
            </a:r>
            <a:r>
              <a:rPr sz="2000">
                <a:solidFill>
                  <a:schemeClr val="bg1"/>
                </a:solidFill>
                <a:latin typeface="Arial"/>
                <a:cs typeface="Arial"/>
              </a:rPr>
              <a:t>que </a:t>
            </a:r>
            <a:r>
              <a:rPr lang="es-ES" sz="2000" dirty="0" smtClean="0">
                <a:solidFill>
                  <a:schemeClr val="bg1"/>
                </a:solidFill>
                <a:latin typeface="Arial"/>
                <a:cs typeface="Arial"/>
              </a:rPr>
              <a:t> </a:t>
            </a:r>
            <a:r>
              <a:rPr sz="2000" smtClean="0">
                <a:solidFill>
                  <a:schemeClr val="bg1"/>
                </a:solidFill>
                <a:latin typeface="Arial"/>
                <a:cs typeface="Arial"/>
              </a:rPr>
              <a:t>se </a:t>
            </a:r>
            <a:r>
              <a:rPr lang="es-ES" sz="2000" dirty="0" smtClean="0">
                <a:solidFill>
                  <a:schemeClr val="bg1"/>
                </a:solidFill>
                <a:latin typeface="Arial"/>
                <a:cs typeface="Arial"/>
              </a:rPr>
              <a:t> </a:t>
            </a:r>
            <a:r>
              <a:rPr sz="2000" smtClean="0">
                <a:solidFill>
                  <a:schemeClr val="bg1"/>
                </a:solidFill>
                <a:latin typeface="Arial"/>
                <a:cs typeface="Arial"/>
              </a:rPr>
              <a:t>traslade</a:t>
            </a:r>
            <a:r>
              <a:rPr lang="es-ES" sz="2000" dirty="0" smtClean="0">
                <a:solidFill>
                  <a:schemeClr val="bg1"/>
                </a:solidFill>
                <a:latin typeface="Arial"/>
                <a:cs typeface="Arial"/>
              </a:rPr>
              <a:t> </a:t>
            </a:r>
            <a:r>
              <a:rPr sz="2000" smtClean="0">
                <a:solidFill>
                  <a:schemeClr val="bg1"/>
                </a:solidFill>
                <a:latin typeface="Arial"/>
                <a:cs typeface="Arial"/>
              </a:rPr>
              <a:t> </a:t>
            </a:r>
            <a:r>
              <a:rPr sz="2000">
                <a:solidFill>
                  <a:schemeClr val="bg1"/>
                </a:solidFill>
                <a:latin typeface="Arial"/>
                <a:cs typeface="Arial"/>
              </a:rPr>
              <a:t>de </a:t>
            </a:r>
            <a:r>
              <a:rPr lang="es-ES" sz="2000" dirty="0" smtClean="0">
                <a:solidFill>
                  <a:schemeClr val="bg1"/>
                </a:solidFill>
                <a:latin typeface="Arial"/>
                <a:cs typeface="Arial"/>
              </a:rPr>
              <a:t> </a:t>
            </a:r>
            <a:r>
              <a:rPr sz="2000" smtClean="0">
                <a:solidFill>
                  <a:schemeClr val="bg1"/>
                </a:solidFill>
                <a:latin typeface="Arial"/>
                <a:cs typeface="Arial"/>
              </a:rPr>
              <a:t>un</a:t>
            </a:r>
            <a:r>
              <a:rPr lang="es-ES" sz="2000" dirty="0" smtClean="0">
                <a:solidFill>
                  <a:schemeClr val="bg1"/>
                </a:solidFill>
                <a:latin typeface="Arial"/>
                <a:cs typeface="Arial"/>
              </a:rPr>
              <a:t> </a:t>
            </a:r>
            <a:r>
              <a:rPr sz="2000" smtClean="0">
                <a:solidFill>
                  <a:schemeClr val="bg1"/>
                </a:solidFill>
                <a:latin typeface="Arial"/>
                <a:cs typeface="Arial"/>
              </a:rPr>
              <a:t> </a:t>
            </a:r>
            <a:r>
              <a:rPr sz="2000">
                <a:solidFill>
                  <a:schemeClr val="bg1"/>
                </a:solidFill>
                <a:latin typeface="Arial"/>
                <a:cs typeface="Arial"/>
              </a:rPr>
              <a:t>lugar </a:t>
            </a:r>
            <a:r>
              <a:rPr lang="es-ES" sz="2000" dirty="0" smtClean="0">
                <a:solidFill>
                  <a:schemeClr val="bg1"/>
                </a:solidFill>
                <a:latin typeface="Arial"/>
                <a:cs typeface="Arial"/>
              </a:rPr>
              <a:t> </a:t>
            </a:r>
            <a:r>
              <a:rPr sz="2000" smtClean="0">
                <a:solidFill>
                  <a:schemeClr val="bg1"/>
                </a:solidFill>
                <a:latin typeface="Arial"/>
                <a:cs typeface="Arial"/>
              </a:rPr>
              <a:t>a </a:t>
            </a:r>
            <a:r>
              <a:rPr sz="2000">
                <a:solidFill>
                  <a:schemeClr val="bg1"/>
                </a:solidFill>
                <a:latin typeface="Arial"/>
                <a:cs typeface="Arial"/>
              </a:rPr>
              <a:t>otro </a:t>
            </a:r>
            <a:r>
              <a:rPr sz="2000" smtClean="0">
                <a:solidFill>
                  <a:schemeClr val="bg1"/>
                </a:solidFill>
                <a:latin typeface="Arial"/>
                <a:cs typeface="Arial"/>
              </a:rPr>
              <a:t>intercambia</a:t>
            </a:r>
            <a:endParaRPr lang="es-ES" sz="2000" dirty="0" smtClean="0">
              <a:solidFill>
                <a:schemeClr val="bg1"/>
              </a:solidFill>
              <a:latin typeface="Arial"/>
              <a:cs typeface="Arial"/>
            </a:endParaRPr>
          </a:p>
          <a:p>
            <a:pPr marL="241300" marR="5080" indent="-228600" algn="just">
              <a:lnSpc>
                <a:spcPts val="1610"/>
              </a:lnSpc>
              <a:spcBef>
                <a:spcPts val="0"/>
              </a:spcBef>
              <a:tabLst>
                <a:tab pos="241300" algn="l"/>
              </a:tabLst>
            </a:pPr>
            <a:endParaRPr lang="es-ES" sz="800" dirty="0" smtClean="0">
              <a:solidFill>
                <a:schemeClr val="bg1"/>
              </a:solidFill>
              <a:latin typeface="Arial"/>
              <a:cs typeface="Arial"/>
            </a:endParaRPr>
          </a:p>
          <a:p>
            <a:pPr marL="241300" marR="5080" indent="-228600" algn="just">
              <a:lnSpc>
                <a:spcPts val="1610"/>
              </a:lnSpc>
              <a:spcBef>
                <a:spcPts val="0"/>
              </a:spcBef>
              <a:tabLst>
                <a:tab pos="241300" algn="l"/>
              </a:tabLst>
            </a:pPr>
            <a:r>
              <a:rPr sz="2000" smtClean="0">
                <a:solidFill>
                  <a:schemeClr val="bg1"/>
                </a:solidFill>
                <a:latin typeface="Arial"/>
                <a:cs typeface="Arial"/>
              </a:rPr>
              <a:t> </a:t>
            </a:r>
            <a:r>
              <a:rPr lang="es-ES" sz="2000" dirty="0" smtClean="0">
                <a:solidFill>
                  <a:schemeClr val="bg1"/>
                </a:solidFill>
                <a:latin typeface="Arial"/>
                <a:cs typeface="Arial"/>
              </a:rPr>
              <a:t>   </a:t>
            </a:r>
            <a:r>
              <a:rPr sz="2000" smtClean="0">
                <a:solidFill>
                  <a:schemeClr val="bg1"/>
                </a:solidFill>
                <a:latin typeface="Arial"/>
                <a:cs typeface="Arial"/>
              </a:rPr>
              <a:t>indicios  </a:t>
            </a:r>
            <a:r>
              <a:rPr sz="2000" dirty="0">
                <a:solidFill>
                  <a:schemeClr val="bg1"/>
                </a:solidFill>
                <a:latin typeface="Arial"/>
                <a:cs typeface="Arial"/>
              </a:rPr>
              <a:t>identificables de los lugares donde</a:t>
            </a:r>
            <a:r>
              <a:rPr sz="2000" spc="-10" dirty="0">
                <a:solidFill>
                  <a:schemeClr val="bg1"/>
                </a:solidFill>
                <a:latin typeface="Arial"/>
                <a:cs typeface="Arial"/>
              </a:rPr>
              <a:t> </a:t>
            </a:r>
            <a:r>
              <a:rPr sz="2000" spc="-5">
                <a:solidFill>
                  <a:schemeClr val="bg1"/>
                </a:solidFill>
                <a:latin typeface="Arial"/>
                <a:cs typeface="Arial"/>
              </a:rPr>
              <a:t>estuvo</a:t>
            </a:r>
            <a:r>
              <a:rPr sz="2000" spc="-5" smtClean="0">
                <a:solidFill>
                  <a:schemeClr val="bg1"/>
                </a:solidFill>
                <a:latin typeface="Arial"/>
                <a:cs typeface="Arial"/>
              </a:rPr>
              <a:t>.</a:t>
            </a:r>
            <a:endParaRPr lang="es-ES" sz="2000" spc="-5" dirty="0" smtClean="0">
              <a:solidFill>
                <a:schemeClr val="bg1"/>
              </a:solidFill>
              <a:latin typeface="Arial"/>
              <a:cs typeface="Arial"/>
            </a:endParaRPr>
          </a:p>
          <a:p>
            <a:pPr marL="241300" marR="5080" indent="-228600" algn="just">
              <a:lnSpc>
                <a:spcPts val="1610"/>
              </a:lnSpc>
              <a:spcBef>
                <a:spcPts val="60"/>
              </a:spcBef>
              <a:buAutoNum type="arabicPeriod"/>
              <a:tabLst>
                <a:tab pos="241300" algn="l"/>
              </a:tabLst>
            </a:pPr>
            <a:endParaRPr sz="2000">
              <a:solidFill>
                <a:schemeClr val="bg1"/>
              </a:solidFill>
              <a:latin typeface="Arial"/>
              <a:cs typeface="Arial"/>
            </a:endParaRPr>
          </a:p>
          <a:p>
            <a:pPr marL="469900" indent="-457200" algn="just">
              <a:lnSpc>
                <a:spcPct val="100000"/>
              </a:lnSpc>
              <a:spcBef>
                <a:spcPts val="60"/>
              </a:spcBef>
              <a:buFont typeface="+mj-lt"/>
              <a:buAutoNum type="arabicPeriod" startAt="3"/>
              <a:tabLst>
                <a:tab pos="241300" algn="l"/>
              </a:tabLst>
            </a:pPr>
            <a:r>
              <a:rPr sz="2000" dirty="0">
                <a:solidFill>
                  <a:schemeClr val="bg1"/>
                </a:solidFill>
                <a:latin typeface="Arial"/>
                <a:cs typeface="Arial"/>
              </a:rPr>
              <a:t>Todos los delincuentes por más meticulosos que sean </a:t>
            </a:r>
            <a:r>
              <a:rPr sz="2000" spc="-5" dirty="0">
                <a:solidFill>
                  <a:schemeClr val="bg1"/>
                </a:solidFill>
                <a:latin typeface="Arial"/>
                <a:cs typeface="Arial"/>
              </a:rPr>
              <a:t>dejan </a:t>
            </a:r>
            <a:r>
              <a:rPr sz="2000">
                <a:solidFill>
                  <a:schemeClr val="bg1"/>
                </a:solidFill>
                <a:latin typeface="Arial"/>
                <a:cs typeface="Arial"/>
              </a:rPr>
              <a:t>indicios</a:t>
            </a:r>
            <a:r>
              <a:rPr sz="2000" spc="85">
                <a:solidFill>
                  <a:schemeClr val="bg1"/>
                </a:solidFill>
                <a:latin typeface="Arial"/>
                <a:cs typeface="Arial"/>
              </a:rPr>
              <a:t> </a:t>
            </a:r>
            <a:r>
              <a:rPr sz="2000" smtClean="0">
                <a:solidFill>
                  <a:schemeClr val="bg1"/>
                </a:solidFill>
                <a:latin typeface="Arial"/>
                <a:cs typeface="Arial"/>
              </a:rPr>
              <a:t>para</a:t>
            </a:r>
            <a:r>
              <a:rPr lang="es-ES" sz="2000" dirty="0" smtClean="0">
                <a:solidFill>
                  <a:schemeClr val="bg1"/>
                </a:solidFill>
                <a:latin typeface="Arial"/>
                <a:cs typeface="Arial"/>
              </a:rPr>
              <a:t> </a:t>
            </a:r>
            <a:r>
              <a:rPr sz="2000" smtClean="0">
                <a:solidFill>
                  <a:schemeClr val="bg1"/>
                </a:solidFill>
                <a:latin typeface="Arial"/>
                <a:cs typeface="Arial"/>
              </a:rPr>
              <a:t>determinar </a:t>
            </a:r>
            <a:r>
              <a:rPr sz="2000" dirty="0">
                <a:solidFill>
                  <a:schemeClr val="bg1"/>
                </a:solidFill>
                <a:latin typeface="Arial"/>
                <a:cs typeface="Arial"/>
              </a:rPr>
              <a:t>responsabilidad en el lugar del</a:t>
            </a:r>
            <a:r>
              <a:rPr sz="2000" spc="-20" dirty="0">
                <a:solidFill>
                  <a:schemeClr val="bg1"/>
                </a:solidFill>
                <a:latin typeface="Arial"/>
                <a:cs typeface="Arial"/>
              </a:rPr>
              <a:t> </a:t>
            </a:r>
            <a:r>
              <a:rPr sz="2000" spc="-5" dirty="0">
                <a:solidFill>
                  <a:schemeClr val="bg1"/>
                </a:solidFill>
                <a:latin typeface="Arial"/>
                <a:cs typeface="Arial"/>
              </a:rPr>
              <a:t>hallazgo</a:t>
            </a:r>
            <a:r>
              <a:rPr sz="2000" b="1" spc="-5" dirty="0">
                <a:solidFill>
                  <a:schemeClr val="bg1"/>
                </a:solidFill>
                <a:latin typeface="Arial"/>
                <a:cs typeface="Arial"/>
              </a:rPr>
              <a:t>.</a:t>
            </a:r>
            <a:endParaRPr sz="2000">
              <a:solidFill>
                <a:schemeClr val="bg1"/>
              </a:solidFill>
              <a:latin typeface="Arial"/>
              <a:cs typeface="Arial"/>
            </a:endParaRPr>
          </a:p>
        </p:txBody>
      </p:sp>
    </p:spTree>
    <p:extLst>
      <p:ext uri="{BB962C8B-B14F-4D97-AF65-F5344CB8AC3E}">
        <p14:creationId xmlns="" xmlns:p14="http://schemas.microsoft.com/office/powerpoint/2010/main" val="2821583549"/>
      </p:ext>
    </p:extLst>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10" name="9 Rectángulo"/>
          <p:cNvSpPr/>
          <p:nvPr/>
        </p:nvSpPr>
        <p:spPr>
          <a:xfrm>
            <a:off x="3214678" y="357166"/>
            <a:ext cx="2714644" cy="523220"/>
          </a:xfrm>
          <a:prstGeom prst="rect">
            <a:avLst/>
          </a:prstGeom>
        </p:spPr>
        <p:txBody>
          <a:bodyPr wrap="square">
            <a:spAutoFit/>
          </a:bodyPr>
          <a:lstStyle/>
          <a:p>
            <a:r>
              <a:rPr lang="es-ES" sz="2800" b="1" spc="-5" dirty="0" smtClean="0">
                <a:solidFill>
                  <a:schemeClr val="bg1"/>
                </a:solidFill>
                <a:latin typeface="Arial"/>
                <a:cs typeface="Arial"/>
              </a:rPr>
              <a:t>Criminalística</a:t>
            </a:r>
            <a:endParaRPr lang="es-ES" sz="2800" dirty="0"/>
          </a:p>
        </p:txBody>
      </p:sp>
      <p:sp>
        <p:nvSpPr>
          <p:cNvPr id="7" name="object 18"/>
          <p:cNvSpPr/>
          <p:nvPr/>
        </p:nvSpPr>
        <p:spPr>
          <a:xfrm>
            <a:off x="1766998" y="3888616"/>
            <a:ext cx="4913376" cy="277368"/>
          </a:xfrm>
          <a:prstGeom prst="rect">
            <a:avLst/>
          </a:prstGeom>
          <a:blipFill>
            <a:blip r:embed="rId4" cstate="print"/>
            <a:stretch>
              <a:fillRect/>
            </a:stretch>
          </a:blipFill>
        </p:spPr>
        <p:txBody>
          <a:bodyPr wrap="square" lIns="0" tIns="0" rIns="0" bIns="0" rtlCol="0"/>
          <a:lstStyle/>
          <a:p>
            <a:endParaRPr/>
          </a:p>
        </p:txBody>
      </p:sp>
      <p:sp>
        <p:nvSpPr>
          <p:cNvPr id="9" name="object 3"/>
          <p:cNvSpPr/>
          <p:nvPr/>
        </p:nvSpPr>
        <p:spPr>
          <a:xfrm>
            <a:off x="2143108" y="1643050"/>
            <a:ext cx="3214710" cy="3786214"/>
          </a:xfrm>
          <a:prstGeom prst="rect">
            <a:avLst/>
          </a:prstGeom>
          <a:blipFill>
            <a:blip r:embed="rId5" cstate="print"/>
            <a:stretch>
              <a:fillRect/>
            </a:stretch>
          </a:blipFill>
        </p:spPr>
        <p:txBody>
          <a:bodyPr wrap="square" lIns="0" tIns="0" rIns="0" bIns="0" rtlCol="0"/>
          <a:lstStyle/>
          <a:p>
            <a:endParaRPr/>
          </a:p>
        </p:txBody>
      </p:sp>
      <p:sp>
        <p:nvSpPr>
          <p:cNvPr id="11" name="object 6"/>
          <p:cNvSpPr/>
          <p:nvPr/>
        </p:nvSpPr>
        <p:spPr>
          <a:xfrm>
            <a:off x="4286248" y="1928802"/>
            <a:ext cx="3665904" cy="2362710"/>
          </a:xfrm>
          <a:custGeom>
            <a:avLst/>
            <a:gdLst/>
            <a:ahLst/>
            <a:cxnLst/>
            <a:rect l="l" t="t" r="r" b="b"/>
            <a:pathLst>
              <a:path w="2673350" h="1917700">
                <a:moveTo>
                  <a:pt x="2478895" y="1491586"/>
                </a:moveTo>
                <a:lnTo>
                  <a:pt x="567651" y="1491586"/>
                </a:lnTo>
                <a:lnTo>
                  <a:pt x="597424" y="1527018"/>
                </a:lnTo>
                <a:lnTo>
                  <a:pt x="628860" y="1561074"/>
                </a:lnTo>
                <a:lnTo>
                  <a:pt x="661893" y="1593732"/>
                </a:lnTo>
                <a:lnTo>
                  <a:pt x="696454" y="1624968"/>
                </a:lnTo>
                <a:lnTo>
                  <a:pt x="732476" y="1654759"/>
                </a:lnTo>
                <a:lnTo>
                  <a:pt x="769891" y="1683082"/>
                </a:lnTo>
                <a:lnTo>
                  <a:pt x="808631" y="1709914"/>
                </a:lnTo>
                <a:lnTo>
                  <a:pt x="848628" y="1735232"/>
                </a:lnTo>
                <a:lnTo>
                  <a:pt x="889815" y="1759012"/>
                </a:lnTo>
                <a:lnTo>
                  <a:pt x="932123" y="1781231"/>
                </a:lnTo>
                <a:lnTo>
                  <a:pt x="975485" y="1801867"/>
                </a:lnTo>
                <a:lnTo>
                  <a:pt x="1019834" y="1820896"/>
                </a:lnTo>
                <a:lnTo>
                  <a:pt x="1065101" y="1838294"/>
                </a:lnTo>
                <a:lnTo>
                  <a:pt x="1111219" y="1854040"/>
                </a:lnTo>
                <a:lnTo>
                  <a:pt x="1158119" y="1868108"/>
                </a:lnTo>
                <a:lnTo>
                  <a:pt x="1205734" y="1880478"/>
                </a:lnTo>
                <a:lnTo>
                  <a:pt x="1253997" y="1891124"/>
                </a:lnTo>
                <a:lnTo>
                  <a:pt x="1302839" y="1900025"/>
                </a:lnTo>
                <a:lnTo>
                  <a:pt x="1352193" y="1907156"/>
                </a:lnTo>
                <a:lnTo>
                  <a:pt x="1401991" y="1912496"/>
                </a:lnTo>
                <a:lnTo>
                  <a:pt x="1452165" y="1916020"/>
                </a:lnTo>
                <a:lnTo>
                  <a:pt x="1502647" y="1917705"/>
                </a:lnTo>
                <a:lnTo>
                  <a:pt x="1553370" y="1917529"/>
                </a:lnTo>
                <a:lnTo>
                  <a:pt x="1604266" y="1915468"/>
                </a:lnTo>
                <a:lnTo>
                  <a:pt x="1655266" y="1911499"/>
                </a:lnTo>
                <a:lnTo>
                  <a:pt x="1706304" y="1905599"/>
                </a:lnTo>
                <a:lnTo>
                  <a:pt x="1757311" y="1897745"/>
                </a:lnTo>
                <a:lnTo>
                  <a:pt x="1808579" y="1887846"/>
                </a:lnTo>
                <a:lnTo>
                  <a:pt x="1858779" y="1876145"/>
                </a:lnTo>
                <a:lnTo>
                  <a:pt x="1907870" y="1862693"/>
                </a:lnTo>
                <a:lnTo>
                  <a:pt x="1955813" y="1847539"/>
                </a:lnTo>
                <a:lnTo>
                  <a:pt x="2002570" y="1830735"/>
                </a:lnTo>
                <a:lnTo>
                  <a:pt x="2048100" y="1812329"/>
                </a:lnTo>
                <a:lnTo>
                  <a:pt x="2092364" y="1792372"/>
                </a:lnTo>
                <a:lnTo>
                  <a:pt x="2135324" y="1770914"/>
                </a:lnTo>
                <a:lnTo>
                  <a:pt x="2176939" y="1748005"/>
                </a:lnTo>
                <a:lnTo>
                  <a:pt x="2217171" y="1723695"/>
                </a:lnTo>
                <a:lnTo>
                  <a:pt x="2255980" y="1698034"/>
                </a:lnTo>
                <a:lnTo>
                  <a:pt x="2293326" y="1671072"/>
                </a:lnTo>
                <a:lnTo>
                  <a:pt x="2329171" y="1642859"/>
                </a:lnTo>
                <a:lnTo>
                  <a:pt x="2363475" y="1613445"/>
                </a:lnTo>
                <a:lnTo>
                  <a:pt x="2396199" y="1582881"/>
                </a:lnTo>
                <a:lnTo>
                  <a:pt x="2427303" y="1551215"/>
                </a:lnTo>
                <a:lnTo>
                  <a:pt x="2456748" y="1518499"/>
                </a:lnTo>
                <a:lnTo>
                  <a:pt x="2478895" y="1491586"/>
                </a:lnTo>
                <a:close/>
              </a:path>
              <a:path w="2673350" h="1917700">
                <a:moveTo>
                  <a:pt x="1539538" y="0"/>
                </a:moveTo>
                <a:lnTo>
                  <a:pt x="1489964" y="353"/>
                </a:lnTo>
                <a:lnTo>
                  <a:pt x="1440112" y="2518"/>
                </a:lnTo>
                <a:lnTo>
                  <a:pt x="1390038" y="6523"/>
                </a:lnTo>
                <a:lnTo>
                  <a:pt x="1339796" y="12399"/>
                </a:lnTo>
                <a:lnTo>
                  <a:pt x="1289443" y="20177"/>
                </a:lnTo>
                <a:lnTo>
                  <a:pt x="1238175" y="30076"/>
                </a:lnTo>
                <a:lnTo>
                  <a:pt x="1187976" y="41777"/>
                </a:lnTo>
                <a:lnTo>
                  <a:pt x="1138885" y="55229"/>
                </a:lnTo>
                <a:lnTo>
                  <a:pt x="1090941" y="70383"/>
                </a:lnTo>
                <a:lnTo>
                  <a:pt x="1044185" y="87187"/>
                </a:lnTo>
                <a:lnTo>
                  <a:pt x="998655" y="105593"/>
                </a:lnTo>
                <a:lnTo>
                  <a:pt x="954390" y="125550"/>
                </a:lnTo>
                <a:lnTo>
                  <a:pt x="911430" y="147008"/>
                </a:lnTo>
                <a:lnTo>
                  <a:pt x="869815" y="169917"/>
                </a:lnTo>
                <a:lnTo>
                  <a:pt x="829583" y="194227"/>
                </a:lnTo>
                <a:lnTo>
                  <a:pt x="790774" y="219888"/>
                </a:lnTo>
                <a:lnTo>
                  <a:pt x="753428" y="246850"/>
                </a:lnTo>
                <a:lnTo>
                  <a:pt x="717583" y="275063"/>
                </a:lnTo>
                <a:lnTo>
                  <a:pt x="683279" y="304477"/>
                </a:lnTo>
                <a:lnTo>
                  <a:pt x="650556" y="335041"/>
                </a:lnTo>
                <a:lnTo>
                  <a:pt x="619452" y="366707"/>
                </a:lnTo>
                <a:lnTo>
                  <a:pt x="590007" y="399423"/>
                </a:lnTo>
                <a:lnTo>
                  <a:pt x="562260" y="433140"/>
                </a:lnTo>
                <a:lnTo>
                  <a:pt x="536251" y="467807"/>
                </a:lnTo>
                <a:lnTo>
                  <a:pt x="512019" y="503375"/>
                </a:lnTo>
                <a:lnTo>
                  <a:pt x="489604" y="539794"/>
                </a:lnTo>
                <a:lnTo>
                  <a:pt x="469044" y="577014"/>
                </a:lnTo>
                <a:lnTo>
                  <a:pt x="450379" y="614984"/>
                </a:lnTo>
                <a:lnTo>
                  <a:pt x="433649" y="653654"/>
                </a:lnTo>
                <a:lnTo>
                  <a:pt x="418892" y="692975"/>
                </a:lnTo>
                <a:lnTo>
                  <a:pt x="406148" y="732896"/>
                </a:lnTo>
                <a:lnTo>
                  <a:pt x="395456" y="773368"/>
                </a:lnTo>
                <a:lnTo>
                  <a:pt x="386857" y="814339"/>
                </a:lnTo>
                <a:lnTo>
                  <a:pt x="380388" y="855762"/>
                </a:lnTo>
                <a:lnTo>
                  <a:pt x="376090" y="897584"/>
                </a:lnTo>
                <a:lnTo>
                  <a:pt x="374001" y="939757"/>
                </a:lnTo>
                <a:lnTo>
                  <a:pt x="374162" y="982230"/>
                </a:lnTo>
                <a:lnTo>
                  <a:pt x="376611" y="1024953"/>
                </a:lnTo>
                <a:lnTo>
                  <a:pt x="381387" y="1067876"/>
                </a:lnTo>
                <a:lnTo>
                  <a:pt x="388531" y="1110949"/>
                </a:lnTo>
                <a:lnTo>
                  <a:pt x="398081" y="1154122"/>
                </a:lnTo>
                <a:lnTo>
                  <a:pt x="0" y="1491713"/>
                </a:lnTo>
                <a:lnTo>
                  <a:pt x="2478895" y="1491586"/>
                </a:lnTo>
                <a:lnTo>
                  <a:pt x="2510503" y="1450115"/>
                </a:lnTo>
                <a:lnTo>
                  <a:pt x="2534735" y="1414546"/>
                </a:lnTo>
                <a:lnTo>
                  <a:pt x="2557151" y="1378128"/>
                </a:lnTo>
                <a:lnTo>
                  <a:pt x="2577710" y="1340908"/>
                </a:lnTo>
                <a:lnTo>
                  <a:pt x="2596375" y="1302938"/>
                </a:lnTo>
                <a:lnTo>
                  <a:pt x="2613106" y="1264268"/>
                </a:lnTo>
                <a:lnTo>
                  <a:pt x="2627863" y="1224947"/>
                </a:lnTo>
                <a:lnTo>
                  <a:pt x="2640607" y="1185026"/>
                </a:lnTo>
                <a:lnTo>
                  <a:pt x="2651298" y="1144554"/>
                </a:lnTo>
                <a:lnTo>
                  <a:pt x="2659898" y="1103582"/>
                </a:lnTo>
                <a:lnTo>
                  <a:pt x="2666366" y="1062160"/>
                </a:lnTo>
                <a:lnTo>
                  <a:pt x="2670665" y="1020338"/>
                </a:lnTo>
                <a:lnTo>
                  <a:pt x="2672753" y="978165"/>
                </a:lnTo>
                <a:lnTo>
                  <a:pt x="2672593" y="935692"/>
                </a:lnTo>
                <a:lnTo>
                  <a:pt x="2670144" y="892969"/>
                </a:lnTo>
                <a:lnTo>
                  <a:pt x="2665367" y="850046"/>
                </a:lnTo>
                <a:lnTo>
                  <a:pt x="2658224" y="806973"/>
                </a:lnTo>
                <a:lnTo>
                  <a:pt x="2648673" y="763800"/>
                </a:lnTo>
                <a:lnTo>
                  <a:pt x="2637157" y="722174"/>
                </a:lnTo>
                <a:lnTo>
                  <a:pt x="2623594" y="681391"/>
                </a:lnTo>
                <a:lnTo>
                  <a:pt x="2608042" y="641482"/>
                </a:lnTo>
                <a:lnTo>
                  <a:pt x="2590554" y="602477"/>
                </a:lnTo>
                <a:lnTo>
                  <a:pt x="2571186" y="564406"/>
                </a:lnTo>
                <a:lnTo>
                  <a:pt x="2549994" y="527299"/>
                </a:lnTo>
                <a:lnTo>
                  <a:pt x="2527032" y="491186"/>
                </a:lnTo>
                <a:lnTo>
                  <a:pt x="2502356" y="456099"/>
                </a:lnTo>
                <a:lnTo>
                  <a:pt x="2476022" y="422066"/>
                </a:lnTo>
                <a:lnTo>
                  <a:pt x="2448083" y="389118"/>
                </a:lnTo>
                <a:lnTo>
                  <a:pt x="2418597" y="357286"/>
                </a:lnTo>
                <a:lnTo>
                  <a:pt x="2387617" y="326600"/>
                </a:lnTo>
                <a:lnTo>
                  <a:pt x="2355199" y="297089"/>
                </a:lnTo>
                <a:lnTo>
                  <a:pt x="2321398" y="268784"/>
                </a:lnTo>
                <a:lnTo>
                  <a:pt x="2286270" y="241716"/>
                </a:lnTo>
                <a:lnTo>
                  <a:pt x="2249870" y="215915"/>
                </a:lnTo>
                <a:lnTo>
                  <a:pt x="2212253" y="191410"/>
                </a:lnTo>
                <a:lnTo>
                  <a:pt x="2173475" y="168232"/>
                </a:lnTo>
                <a:lnTo>
                  <a:pt x="2133590" y="146411"/>
                </a:lnTo>
                <a:lnTo>
                  <a:pt x="2092653" y="125977"/>
                </a:lnTo>
                <a:lnTo>
                  <a:pt x="2050721" y="106962"/>
                </a:lnTo>
                <a:lnTo>
                  <a:pt x="2007849" y="89394"/>
                </a:lnTo>
                <a:lnTo>
                  <a:pt x="1964090" y="73304"/>
                </a:lnTo>
                <a:lnTo>
                  <a:pt x="1919502" y="58723"/>
                </a:lnTo>
                <a:lnTo>
                  <a:pt x="1874138" y="45680"/>
                </a:lnTo>
                <a:lnTo>
                  <a:pt x="1828055" y="34206"/>
                </a:lnTo>
                <a:lnTo>
                  <a:pt x="1781308" y="24331"/>
                </a:lnTo>
                <a:lnTo>
                  <a:pt x="1733951" y="16086"/>
                </a:lnTo>
                <a:lnTo>
                  <a:pt x="1686041" y="9499"/>
                </a:lnTo>
                <a:lnTo>
                  <a:pt x="1637631" y="4603"/>
                </a:lnTo>
                <a:lnTo>
                  <a:pt x="1588778" y="1426"/>
                </a:lnTo>
                <a:lnTo>
                  <a:pt x="1539538" y="0"/>
                </a:lnTo>
                <a:close/>
              </a:path>
            </a:pathLst>
          </a:custGeom>
          <a:solidFill>
            <a:srgbClr val="D0E1F4"/>
          </a:solidFill>
        </p:spPr>
        <p:txBody>
          <a:bodyPr wrap="square" lIns="0" tIns="0" rIns="0" bIns="0" rtlCol="0"/>
          <a:lstStyle/>
          <a:p>
            <a:endParaRPr/>
          </a:p>
        </p:txBody>
      </p:sp>
      <p:sp>
        <p:nvSpPr>
          <p:cNvPr id="14" name="object 7"/>
          <p:cNvSpPr/>
          <p:nvPr/>
        </p:nvSpPr>
        <p:spPr>
          <a:xfrm>
            <a:off x="4572000" y="2071678"/>
            <a:ext cx="3214710" cy="2071702"/>
          </a:xfrm>
          <a:custGeom>
            <a:avLst/>
            <a:gdLst/>
            <a:ahLst/>
            <a:cxnLst/>
            <a:rect l="l" t="t" r="r" b="b"/>
            <a:pathLst>
              <a:path w="2673350" h="1917700">
                <a:moveTo>
                  <a:pt x="0" y="1491720"/>
                </a:moveTo>
                <a:lnTo>
                  <a:pt x="398079" y="1154120"/>
                </a:lnTo>
                <a:lnTo>
                  <a:pt x="388529" y="1110947"/>
                </a:lnTo>
                <a:lnTo>
                  <a:pt x="381385" y="1067874"/>
                </a:lnTo>
                <a:lnTo>
                  <a:pt x="376608" y="1024951"/>
                </a:lnTo>
                <a:lnTo>
                  <a:pt x="374159" y="982228"/>
                </a:lnTo>
                <a:lnTo>
                  <a:pt x="373999" y="939755"/>
                </a:lnTo>
                <a:lnTo>
                  <a:pt x="376087" y="897583"/>
                </a:lnTo>
                <a:lnTo>
                  <a:pt x="380385" y="855760"/>
                </a:lnTo>
                <a:lnTo>
                  <a:pt x="386854" y="814338"/>
                </a:lnTo>
                <a:lnTo>
                  <a:pt x="395454" y="773366"/>
                </a:lnTo>
                <a:lnTo>
                  <a:pt x="406145" y="732895"/>
                </a:lnTo>
                <a:lnTo>
                  <a:pt x="418889" y="692974"/>
                </a:lnTo>
                <a:lnTo>
                  <a:pt x="433645" y="653653"/>
                </a:lnTo>
                <a:lnTo>
                  <a:pt x="450376" y="614983"/>
                </a:lnTo>
                <a:lnTo>
                  <a:pt x="469040" y="577013"/>
                </a:lnTo>
                <a:lnTo>
                  <a:pt x="489600" y="539794"/>
                </a:lnTo>
                <a:lnTo>
                  <a:pt x="512015" y="503375"/>
                </a:lnTo>
                <a:lnTo>
                  <a:pt x="536247" y="467807"/>
                </a:lnTo>
                <a:lnTo>
                  <a:pt x="562256" y="433139"/>
                </a:lnTo>
                <a:lnTo>
                  <a:pt x="590003" y="399423"/>
                </a:lnTo>
                <a:lnTo>
                  <a:pt x="619447" y="366706"/>
                </a:lnTo>
                <a:lnTo>
                  <a:pt x="650551" y="335041"/>
                </a:lnTo>
                <a:lnTo>
                  <a:pt x="683275" y="304477"/>
                </a:lnTo>
                <a:lnTo>
                  <a:pt x="717579" y="275063"/>
                </a:lnTo>
                <a:lnTo>
                  <a:pt x="753423" y="246850"/>
                </a:lnTo>
                <a:lnTo>
                  <a:pt x="790770" y="219889"/>
                </a:lnTo>
                <a:lnTo>
                  <a:pt x="829579" y="194228"/>
                </a:lnTo>
                <a:lnTo>
                  <a:pt x="869811" y="169918"/>
                </a:lnTo>
                <a:lnTo>
                  <a:pt x="911426" y="147009"/>
                </a:lnTo>
                <a:lnTo>
                  <a:pt x="954386" y="125551"/>
                </a:lnTo>
                <a:lnTo>
                  <a:pt x="998651" y="105595"/>
                </a:lnTo>
                <a:lnTo>
                  <a:pt x="1044181" y="87189"/>
                </a:lnTo>
                <a:lnTo>
                  <a:pt x="1090938" y="70385"/>
                </a:lnTo>
                <a:lnTo>
                  <a:pt x="1138882" y="55232"/>
                </a:lnTo>
                <a:lnTo>
                  <a:pt x="1187974" y="41780"/>
                </a:lnTo>
                <a:lnTo>
                  <a:pt x="1238173" y="30079"/>
                </a:lnTo>
                <a:lnTo>
                  <a:pt x="1289442" y="20180"/>
                </a:lnTo>
                <a:lnTo>
                  <a:pt x="1339795" y="12402"/>
                </a:lnTo>
                <a:lnTo>
                  <a:pt x="1390036" y="6525"/>
                </a:lnTo>
                <a:lnTo>
                  <a:pt x="1440109" y="2519"/>
                </a:lnTo>
                <a:lnTo>
                  <a:pt x="1489960" y="354"/>
                </a:lnTo>
                <a:lnTo>
                  <a:pt x="1539534" y="0"/>
                </a:lnTo>
                <a:lnTo>
                  <a:pt x="1588775" y="1425"/>
                </a:lnTo>
                <a:lnTo>
                  <a:pt x="1637627" y="4602"/>
                </a:lnTo>
                <a:lnTo>
                  <a:pt x="1686036" y="9498"/>
                </a:lnTo>
                <a:lnTo>
                  <a:pt x="1733946" y="16084"/>
                </a:lnTo>
                <a:lnTo>
                  <a:pt x="1781303" y="24329"/>
                </a:lnTo>
                <a:lnTo>
                  <a:pt x="1828050" y="34204"/>
                </a:lnTo>
                <a:lnTo>
                  <a:pt x="1874133" y="45677"/>
                </a:lnTo>
                <a:lnTo>
                  <a:pt x="1919496" y="58720"/>
                </a:lnTo>
                <a:lnTo>
                  <a:pt x="1964084" y="73301"/>
                </a:lnTo>
                <a:lnTo>
                  <a:pt x="2007842" y="89391"/>
                </a:lnTo>
                <a:lnTo>
                  <a:pt x="2050715" y="106958"/>
                </a:lnTo>
                <a:lnTo>
                  <a:pt x="2092647" y="125974"/>
                </a:lnTo>
                <a:lnTo>
                  <a:pt x="2133583" y="146407"/>
                </a:lnTo>
                <a:lnTo>
                  <a:pt x="2173468" y="168228"/>
                </a:lnTo>
                <a:lnTo>
                  <a:pt x="2212247" y="191406"/>
                </a:lnTo>
                <a:lnTo>
                  <a:pt x="2249864" y="215911"/>
                </a:lnTo>
                <a:lnTo>
                  <a:pt x="2286263" y="241713"/>
                </a:lnTo>
                <a:lnTo>
                  <a:pt x="2321391" y="268782"/>
                </a:lnTo>
                <a:lnTo>
                  <a:pt x="2355192" y="297086"/>
                </a:lnTo>
                <a:lnTo>
                  <a:pt x="2387609" y="326597"/>
                </a:lnTo>
                <a:lnTo>
                  <a:pt x="2418589" y="357284"/>
                </a:lnTo>
                <a:lnTo>
                  <a:pt x="2448076" y="389117"/>
                </a:lnTo>
                <a:lnTo>
                  <a:pt x="2476014" y="422065"/>
                </a:lnTo>
                <a:lnTo>
                  <a:pt x="2502348" y="456098"/>
                </a:lnTo>
                <a:lnTo>
                  <a:pt x="2527024" y="491186"/>
                </a:lnTo>
                <a:lnTo>
                  <a:pt x="2549985" y="527299"/>
                </a:lnTo>
                <a:lnTo>
                  <a:pt x="2571177" y="564406"/>
                </a:lnTo>
                <a:lnTo>
                  <a:pt x="2590544" y="602478"/>
                </a:lnTo>
                <a:lnTo>
                  <a:pt x="2608032" y="641484"/>
                </a:lnTo>
                <a:lnTo>
                  <a:pt x="2623584" y="681394"/>
                </a:lnTo>
                <a:lnTo>
                  <a:pt x="2637146" y="722177"/>
                </a:lnTo>
                <a:lnTo>
                  <a:pt x="2648662" y="763804"/>
                </a:lnTo>
                <a:lnTo>
                  <a:pt x="2658212" y="806977"/>
                </a:lnTo>
                <a:lnTo>
                  <a:pt x="2665356" y="850050"/>
                </a:lnTo>
                <a:lnTo>
                  <a:pt x="2670133" y="892973"/>
                </a:lnTo>
                <a:lnTo>
                  <a:pt x="2672582" y="935696"/>
                </a:lnTo>
                <a:lnTo>
                  <a:pt x="2672743" y="978169"/>
                </a:lnTo>
                <a:lnTo>
                  <a:pt x="2670655" y="1020341"/>
                </a:lnTo>
                <a:lnTo>
                  <a:pt x="2666357" y="1062163"/>
                </a:lnTo>
                <a:lnTo>
                  <a:pt x="2659888" y="1103585"/>
                </a:lnTo>
                <a:lnTo>
                  <a:pt x="2651289" y="1144557"/>
                </a:lnTo>
                <a:lnTo>
                  <a:pt x="2640598" y="1185029"/>
                </a:lnTo>
                <a:lnTo>
                  <a:pt x="2627854" y="1224950"/>
                </a:lnTo>
                <a:lnTo>
                  <a:pt x="2613098" y="1264270"/>
                </a:lnTo>
                <a:lnTo>
                  <a:pt x="2596367" y="1302941"/>
                </a:lnTo>
                <a:lnTo>
                  <a:pt x="2577703" y="1340910"/>
                </a:lnTo>
                <a:lnTo>
                  <a:pt x="2557143" y="1378129"/>
                </a:lnTo>
                <a:lnTo>
                  <a:pt x="2534727" y="1414548"/>
                </a:lnTo>
                <a:lnTo>
                  <a:pt x="2510496" y="1450116"/>
                </a:lnTo>
                <a:lnTo>
                  <a:pt x="2484487" y="1484783"/>
                </a:lnTo>
                <a:lnTo>
                  <a:pt x="2456740" y="1518500"/>
                </a:lnTo>
                <a:lnTo>
                  <a:pt x="2427296" y="1551216"/>
                </a:lnTo>
                <a:lnTo>
                  <a:pt x="2396192" y="1582881"/>
                </a:lnTo>
                <a:lnTo>
                  <a:pt x="2363468" y="1613446"/>
                </a:lnTo>
                <a:lnTo>
                  <a:pt x="2329164" y="1642859"/>
                </a:lnTo>
                <a:lnTo>
                  <a:pt x="2293320" y="1671072"/>
                </a:lnTo>
                <a:lnTo>
                  <a:pt x="2255973" y="1698034"/>
                </a:lnTo>
                <a:lnTo>
                  <a:pt x="2217164" y="1723694"/>
                </a:lnTo>
                <a:lnTo>
                  <a:pt x="2176932" y="1748004"/>
                </a:lnTo>
                <a:lnTo>
                  <a:pt x="2135317" y="1770913"/>
                </a:lnTo>
                <a:lnTo>
                  <a:pt x="2092357" y="1792370"/>
                </a:lnTo>
                <a:lnTo>
                  <a:pt x="2048092" y="1812327"/>
                </a:lnTo>
                <a:lnTo>
                  <a:pt x="2002562" y="1830732"/>
                </a:lnTo>
                <a:lnTo>
                  <a:pt x="1955805" y="1847537"/>
                </a:lnTo>
                <a:lnTo>
                  <a:pt x="1907861" y="1862690"/>
                </a:lnTo>
                <a:lnTo>
                  <a:pt x="1858770" y="1876141"/>
                </a:lnTo>
                <a:lnTo>
                  <a:pt x="1808570" y="1887842"/>
                </a:lnTo>
                <a:lnTo>
                  <a:pt x="1757302" y="1897741"/>
                </a:lnTo>
                <a:lnTo>
                  <a:pt x="1706295" y="1905595"/>
                </a:lnTo>
                <a:lnTo>
                  <a:pt x="1655258" y="1911495"/>
                </a:lnTo>
                <a:lnTo>
                  <a:pt x="1604258" y="1915464"/>
                </a:lnTo>
                <a:lnTo>
                  <a:pt x="1553363" y="1917525"/>
                </a:lnTo>
                <a:lnTo>
                  <a:pt x="1502640" y="1917701"/>
                </a:lnTo>
                <a:lnTo>
                  <a:pt x="1452158" y="1916016"/>
                </a:lnTo>
                <a:lnTo>
                  <a:pt x="1401985" y="1912492"/>
                </a:lnTo>
                <a:lnTo>
                  <a:pt x="1352187" y="1907153"/>
                </a:lnTo>
                <a:lnTo>
                  <a:pt x="1302833" y="1900022"/>
                </a:lnTo>
                <a:lnTo>
                  <a:pt x="1253991" y="1891122"/>
                </a:lnTo>
                <a:lnTo>
                  <a:pt x="1205729" y="1880476"/>
                </a:lnTo>
                <a:lnTo>
                  <a:pt x="1158113" y="1868107"/>
                </a:lnTo>
                <a:lnTo>
                  <a:pt x="1111213" y="1854039"/>
                </a:lnTo>
                <a:lnTo>
                  <a:pt x="1065095" y="1838294"/>
                </a:lnTo>
                <a:lnTo>
                  <a:pt x="1019828" y="1820896"/>
                </a:lnTo>
                <a:lnTo>
                  <a:pt x="975480" y="1801867"/>
                </a:lnTo>
                <a:lnTo>
                  <a:pt x="932117" y="1781232"/>
                </a:lnTo>
                <a:lnTo>
                  <a:pt x="889809" y="1759012"/>
                </a:lnTo>
                <a:lnTo>
                  <a:pt x="848623" y="1735232"/>
                </a:lnTo>
                <a:lnTo>
                  <a:pt x="808626" y="1709915"/>
                </a:lnTo>
                <a:lnTo>
                  <a:pt x="769886" y="1683082"/>
                </a:lnTo>
                <a:lnTo>
                  <a:pt x="732472" y="1654759"/>
                </a:lnTo>
                <a:lnTo>
                  <a:pt x="696450" y="1624967"/>
                </a:lnTo>
                <a:lnTo>
                  <a:pt x="661889" y="1593730"/>
                </a:lnTo>
                <a:lnTo>
                  <a:pt x="628857" y="1561071"/>
                </a:lnTo>
                <a:lnTo>
                  <a:pt x="597422" y="1527014"/>
                </a:lnTo>
                <a:lnTo>
                  <a:pt x="567650" y="1491580"/>
                </a:lnTo>
                <a:lnTo>
                  <a:pt x="0" y="1491720"/>
                </a:lnTo>
                <a:close/>
              </a:path>
            </a:pathLst>
          </a:custGeom>
          <a:ln w="9525">
            <a:solidFill>
              <a:srgbClr val="000000"/>
            </a:solidFill>
          </a:ln>
        </p:spPr>
        <p:txBody>
          <a:bodyPr wrap="square" lIns="0" tIns="0" rIns="0" bIns="0" rtlCol="0"/>
          <a:lstStyle/>
          <a:p>
            <a:endParaRPr/>
          </a:p>
        </p:txBody>
      </p:sp>
      <p:sp>
        <p:nvSpPr>
          <p:cNvPr id="15" name="object 8"/>
          <p:cNvSpPr/>
          <p:nvPr/>
        </p:nvSpPr>
        <p:spPr>
          <a:xfrm>
            <a:off x="4357686" y="2214554"/>
            <a:ext cx="1615439" cy="1252727"/>
          </a:xfrm>
          <a:prstGeom prst="rect">
            <a:avLst/>
          </a:prstGeom>
          <a:blipFill>
            <a:blip r:embed="rId6" cstate="print"/>
            <a:stretch>
              <a:fillRect/>
            </a:stretch>
          </a:blipFill>
        </p:spPr>
        <p:txBody>
          <a:bodyPr wrap="square" lIns="0" tIns="0" rIns="0" bIns="0" rtlCol="0"/>
          <a:lstStyle/>
          <a:p>
            <a:endParaRPr/>
          </a:p>
        </p:txBody>
      </p:sp>
      <p:sp>
        <p:nvSpPr>
          <p:cNvPr id="16" name="object 9"/>
          <p:cNvSpPr txBox="1"/>
          <p:nvPr/>
        </p:nvSpPr>
        <p:spPr>
          <a:xfrm>
            <a:off x="5500694" y="2357430"/>
            <a:ext cx="1857388" cy="1487202"/>
          </a:xfrm>
          <a:prstGeom prst="rect">
            <a:avLst/>
          </a:prstGeom>
        </p:spPr>
        <p:txBody>
          <a:bodyPr vert="horz" wrap="square" lIns="0" tIns="13335" rIns="0" bIns="0" rtlCol="0">
            <a:spAutoFit/>
          </a:bodyPr>
          <a:lstStyle/>
          <a:p>
            <a:pPr marL="12700" marR="5080" algn="ctr">
              <a:lnSpc>
                <a:spcPct val="109400"/>
              </a:lnSpc>
              <a:spcBef>
                <a:spcPts val="105"/>
              </a:spcBef>
            </a:pPr>
            <a:r>
              <a:rPr sz="1200" b="1" spc="-5" dirty="0">
                <a:latin typeface="Arial"/>
                <a:cs typeface="Arial"/>
              </a:rPr>
              <a:t>¨</a:t>
            </a:r>
            <a:r>
              <a:rPr sz="1600" b="1" spc="-5" dirty="0">
                <a:solidFill>
                  <a:schemeClr val="bg1"/>
                </a:solidFill>
                <a:latin typeface="Arial"/>
                <a:cs typeface="Arial"/>
              </a:rPr>
              <a:t>Más hermosa</a:t>
            </a:r>
            <a:r>
              <a:rPr sz="1600" b="1" spc="-65" dirty="0">
                <a:solidFill>
                  <a:schemeClr val="bg1"/>
                </a:solidFill>
                <a:latin typeface="Arial"/>
                <a:cs typeface="Arial"/>
              </a:rPr>
              <a:t> </a:t>
            </a:r>
            <a:r>
              <a:rPr sz="1600" b="1" spc="-5" dirty="0">
                <a:solidFill>
                  <a:schemeClr val="bg1"/>
                </a:solidFill>
                <a:latin typeface="Arial"/>
                <a:cs typeface="Arial"/>
              </a:rPr>
              <a:t>que  </a:t>
            </a:r>
            <a:r>
              <a:rPr sz="1600" b="1" dirty="0">
                <a:solidFill>
                  <a:schemeClr val="bg1"/>
                </a:solidFill>
                <a:latin typeface="Arial"/>
                <a:cs typeface="Arial"/>
              </a:rPr>
              <a:t>la </a:t>
            </a:r>
            <a:r>
              <a:rPr sz="1600" b="1" spc="-5" dirty="0">
                <a:solidFill>
                  <a:schemeClr val="bg1"/>
                </a:solidFill>
                <a:latin typeface="Arial"/>
                <a:cs typeface="Arial"/>
              </a:rPr>
              <a:t>verdad </a:t>
            </a:r>
            <a:r>
              <a:rPr sz="1600" b="1" dirty="0">
                <a:solidFill>
                  <a:schemeClr val="bg1"/>
                </a:solidFill>
                <a:latin typeface="Arial"/>
                <a:cs typeface="Arial"/>
              </a:rPr>
              <a:t>es la  </a:t>
            </a:r>
            <a:r>
              <a:rPr sz="1600" b="1" spc="-5" dirty="0">
                <a:solidFill>
                  <a:schemeClr val="bg1"/>
                </a:solidFill>
                <a:latin typeface="Arial"/>
                <a:cs typeface="Arial"/>
              </a:rPr>
              <a:t>búsqueda </a:t>
            </a:r>
            <a:r>
              <a:rPr sz="1600" b="1" spc="5" dirty="0">
                <a:solidFill>
                  <a:schemeClr val="bg1"/>
                </a:solidFill>
                <a:latin typeface="Arial"/>
                <a:cs typeface="Arial"/>
              </a:rPr>
              <a:t>de </a:t>
            </a:r>
            <a:r>
              <a:rPr sz="1600" b="1" dirty="0">
                <a:solidFill>
                  <a:schemeClr val="bg1"/>
                </a:solidFill>
                <a:latin typeface="Arial"/>
                <a:cs typeface="Arial"/>
              </a:rPr>
              <a:t>la  </a:t>
            </a:r>
            <a:r>
              <a:rPr sz="1600" b="1" spc="-5" dirty="0">
                <a:solidFill>
                  <a:schemeClr val="bg1"/>
                </a:solidFill>
                <a:latin typeface="Arial"/>
                <a:cs typeface="Arial"/>
              </a:rPr>
              <a:t>verdad.¨</a:t>
            </a:r>
            <a:endParaRPr sz="1600">
              <a:solidFill>
                <a:schemeClr val="bg1"/>
              </a:solidFill>
              <a:latin typeface="Arial"/>
              <a:cs typeface="Arial"/>
            </a:endParaRPr>
          </a:p>
          <a:p>
            <a:pPr marL="5080" algn="ctr">
              <a:lnSpc>
                <a:spcPct val="100000"/>
              </a:lnSpc>
              <a:spcBef>
                <a:spcPts val="1155"/>
              </a:spcBef>
            </a:pPr>
            <a:r>
              <a:rPr sz="1600" b="1" spc="-5" dirty="0">
                <a:solidFill>
                  <a:schemeClr val="bg1"/>
                </a:solidFill>
                <a:latin typeface="Arial"/>
                <a:cs typeface="Arial"/>
              </a:rPr>
              <a:t>Albert</a:t>
            </a:r>
            <a:r>
              <a:rPr sz="1600" b="1" spc="-30" dirty="0">
                <a:solidFill>
                  <a:schemeClr val="bg1"/>
                </a:solidFill>
                <a:latin typeface="Arial"/>
                <a:cs typeface="Arial"/>
              </a:rPr>
              <a:t> </a:t>
            </a:r>
            <a:r>
              <a:rPr sz="1600" b="1" spc="-5" dirty="0">
                <a:solidFill>
                  <a:schemeClr val="bg1"/>
                </a:solidFill>
                <a:latin typeface="Arial"/>
                <a:cs typeface="Arial"/>
              </a:rPr>
              <a:t>Einstein</a:t>
            </a:r>
            <a:endParaRPr sz="1600">
              <a:solidFill>
                <a:schemeClr val="bg1"/>
              </a:solidFill>
              <a:latin typeface="Arial"/>
              <a:cs typeface="Arial"/>
            </a:endParaRPr>
          </a:p>
        </p:txBody>
      </p:sp>
    </p:spTree>
    <p:extLst>
      <p:ext uri="{BB962C8B-B14F-4D97-AF65-F5344CB8AC3E}">
        <p14:creationId xmlns="" xmlns:p14="http://schemas.microsoft.com/office/powerpoint/2010/main" val="2821583549"/>
      </p:ext>
    </p:extLst>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19874" y="5157192"/>
            <a:ext cx="5817401" cy="923330"/>
          </a:xfrm>
          <a:prstGeom prst="rect">
            <a:avLst/>
          </a:prstGeom>
          <a:noFill/>
        </p:spPr>
        <p:txBody>
          <a:bodyPr>
            <a:spAutoFit/>
          </a:bodyPr>
          <a:lstStyle/>
          <a:p>
            <a:pPr algn="ctr" fontAlgn="auto">
              <a:spcBef>
                <a:spcPts val="0"/>
              </a:spcBef>
              <a:spcAft>
                <a:spcPts val="0"/>
              </a:spcAft>
              <a:defRPr/>
            </a:pP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Muchas Gracias</a:t>
            </a:r>
          </a:p>
        </p:txBody>
      </p:sp>
      <p:pic>
        <p:nvPicPr>
          <p:cNvPr id="9218" name="Picture 2"/>
          <p:cNvPicPr>
            <a:picLocks noChangeAspect="1" noChangeArrowheads="1"/>
          </p:cNvPicPr>
          <p:nvPr/>
        </p:nvPicPr>
        <p:blipFill>
          <a:blip r:embed="rId2" cstate="print"/>
          <a:srcRect/>
          <a:stretch>
            <a:fillRect/>
          </a:stretch>
        </p:blipFill>
        <p:spPr bwMode="auto">
          <a:xfrm>
            <a:off x="2857488" y="785794"/>
            <a:ext cx="3629025" cy="3257550"/>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9218"/>
                                        </p:tgtEl>
                                        <p:attrNameLst>
                                          <p:attrName>style.visibility</p:attrName>
                                        </p:attrNameLst>
                                      </p:cBhvr>
                                      <p:to>
                                        <p:strVal val="visible"/>
                                      </p:to>
                                    </p:set>
                                    <p:anim calcmode="lin" valueType="num">
                                      <p:cBhvr additive="base">
                                        <p:cTn id="24" dur="500" fill="hold"/>
                                        <p:tgtEl>
                                          <p:spTgt spid="9218"/>
                                        </p:tgtEl>
                                        <p:attrNameLst>
                                          <p:attrName>ppt_x</p:attrName>
                                        </p:attrNameLst>
                                      </p:cBhvr>
                                      <p:tavLst>
                                        <p:tav tm="0">
                                          <p:val>
                                            <p:strVal val="#ppt_x"/>
                                          </p:val>
                                        </p:tav>
                                        <p:tav tm="100000">
                                          <p:val>
                                            <p:strVal val="#ppt_x"/>
                                          </p:val>
                                        </p:tav>
                                      </p:tavLst>
                                    </p:anim>
                                    <p:anim calcmode="lin" valueType="num">
                                      <p:cBhvr additive="base">
                                        <p:cTn id="25"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6 Rectángulo"/>
          <p:cNvSpPr>
            <a:spLocks noChangeArrowheads="1"/>
          </p:cNvSpPr>
          <p:nvPr/>
        </p:nvSpPr>
        <p:spPr bwMode="auto">
          <a:xfrm>
            <a:off x="179388" y="1592263"/>
            <a:ext cx="8763000" cy="4524315"/>
          </a:xfrm>
          <a:prstGeom prst="rect">
            <a:avLst/>
          </a:prstGeom>
          <a:noFill/>
          <a:ln w="9525">
            <a:noFill/>
            <a:miter lim="800000"/>
            <a:headEnd/>
            <a:tailEnd/>
          </a:ln>
          <a:effectLst>
            <a:outerShdw blurRad="279400" dist="292100" dir="5640000" algn="ctr" rotWithShape="0">
              <a:srgbClr val="000000">
                <a:alpha val="59000"/>
              </a:srgbClr>
            </a:outerShdw>
          </a:effectLst>
        </p:spPr>
        <p:txBody>
          <a:bodyPr wrap="square">
            <a:spAutoFit/>
          </a:bodyPr>
          <a:lstStyle/>
          <a:p>
            <a:pPr algn="ctr"/>
            <a:r>
              <a:rPr lang="es-ES" sz="7200" dirty="0" smtClean="0">
                <a:solidFill>
                  <a:schemeClr val="bg1"/>
                </a:solidFill>
                <a:latin typeface="Castellar" pitchFamily="18" charset="0"/>
              </a:rPr>
              <a:t>TECNICAS </a:t>
            </a:r>
          </a:p>
          <a:p>
            <a:pPr algn="ctr"/>
            <a:r>
              <a:rPr lang="es-ES" sz="7200" dirty="0" smtClean="0">
                <a:solidFill>
                  <a:schemeClr val="bg1"/>
                </a:solidFill>
                <a:latin typeface="Castellar" pitchFamily="18" charset="0"/>
              </a:rPr>
              <a:t>DE INVESTIGACION CRIMINAL</a:t>
            </a:r>
            <a:endParaRPr lang="es-ES" sz="7200" dirty="0">
              <a:solidFill>
                <a:srgbClr val="002060"/>
              </a:solidFill>
              <a:latin typeface="Castellar" pitchFamily="18" charset="0"/>
            </a:endParaRPr>
          </a:p>
        </p:txBody>
      </p:sp>
      <p:pic>
        <p:nvPicPr>
          <p:cNvPr id="14339" name="7 Imagen"/>
          <p:cNvPicPr>
            <a:picLocks noChangeAspect="1"/>
          </p:cNvPicPr>
          <p:nvPr/>
        </p:nvPicPr>
        <p:blipFill>
          <a:blip r:embed="rId2" cstate="print"/>
          <a:srcRect/>
          <a:stretch>
            <a:fillRect/>
          </a:stretch>
        </p:blipFill>
        <p:spPr bwMode="auto">
          <a:xfrm>
            <a:off x="179388" y="115888"/>
            <a:ext cx="1639887" cy="1476375"/>
          </a:xfrm>
          <a:prstGeom prst="rect">
            <a:avLst/>
          </a:prstGeom>
          <a:noFill/>
          <a:ln w="9525">
            <a:noFill/>
            <a:miter lim="800000"/>
            <a:headEnd/>
            <a:tailEnd/>
          </a:ln>
        </p:spPr>
      </p:pic>
      <p:pic>
        <p:nvPicPr>
          <p:cNvPr id="14341" name="9 Imagen"/>
          <p:cNvPicPr>
            <a:picLocks noChangeAspect="1"/>
          </p:cNvPicPr>
          <p:nvPr/>
        </p:nvPicPr>
        <p:blipFill>
          <a:blip r:embed="rId3" cstate="print"/>
          <a:srcRect/>
          <a:stretch>
            <a:fillRect/>
          </a:stretch>
        </p:blipFill>
        <p:spPr bwMode="auto">
          <a:xfrm>
            <a:off x="6848475" y="190500"/>
            <a:ext cx="2093913" cy="1077913"/>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524000"/>
            <a:ext cx="8229600" cy="830997"/>
          </a:xfrm>
        </p:spPr>
        <p:txBody>
          <a:bodyPr wrap="square">
            <a:spAutoFit/>
          </a:bodyPr>
          <a:lstStyle/>
          <a:p>
            <a:pPr indent="-252000">
              <a:spcBef>
                <a:spcPts val="0"/>
              </a:spcBef>
              <a:buNone/>
            </a:pPr>
            <a:endParaRPr lang="es-ES" sz="2400" i="1" dirty="0" smtClean="0">
              <a:solidFill>
                <a:schemeClr val="bg1"/>
              </a:solidFill>
              <a:latin typeface="Andalus" pitchFamily="18" charset="-78"/>
              <a:cs typeface="Andalus" pitchFamily="18" charset="-78"/>
            </a:endParaRPr>
          </a:p>
          <a:p>
            <a:pPr indent="-252000">
              <a:spcBef>
                <a:spcPts val="0"/>
              </a:spcBef>
            </a:pPr>
            <a:endParaRPr lang="es-ES" sz="2400" i="1" dirty="0">
              <a:solidFill>
                <a:schemeClr val="bg1"/>
              </a:solidFill>
              <a:latin typeface="Andalus" pitchFamily="18" charset="-78"/>
              <a:cs typeface="Andalus" pitchFamily="18" charset="-78"/>
            </a:endParaRPr>
          </a:p>
        </p:txBody>
      </p:sp>
      <p:pic>
        <p:nvPicPr>
          <p:cNvPr id="4" name="7 Imagen"/>
          <p:cNvPicPr>
            <a:picLocks noChangeAspect="1"/>
          </p:cNvPicPr>
          <p:nvPr/>
        </p:nvPicPr>
        <p:blipFill>
          <a:blip r:embed="rId2" cstate="print"/>
          <a:srcRect/>
          <a:stretch>
            <a:fillRect/>
          </a:stretch>
        </p:blipFill>
        <p:spPr bwMode="auto">
          <a:xfrm>
            <a:off x="179388" y="115888"/>
            <a:ext cx="1639887" cy="1476375"/>
          </a:xfrm>
          <a:prstGeom prst="rect">
            <a:avLst/>
          </a:prstGeom>
          <a:noFill/>
          <a:ln w="9525">
            <a:noFill/>
            <a:miter lim="800000"/>
            <a:headEnd/>
            <a:tailEnd/>
          </a:ln>
        </p:spPr>
      </p:pic>
      <p:pic>
        <p:nvPicPr>
          <p:cNvPr id="5" name="9 Imagen"/>
          <p:cNvPicPr>
            <a:picLocks noChangeAspect="1"/>
          </p:cNvPicPr>
          <p:nvPr/>
        </p:nvPicPr>
        <p:blipFill>
          <a:blip r:embed="rId3" cstate="print"/>
          <a:srcRect/>
          <a:stretch>
            <a:fillRect/>
          </a:stretch>
        </p:blipFill>
        <p:spPr bwMode="auto">
          <a:xfrm>
            <a:off x="6848475" y="190500"/>
            <a:ext cx="2093913" cy="1077913"/>
          </a:xfrm>
          <a:prstGeom prst="rect">
            <a:avLst/>
          </a:prstGeom>
          <a:noFill/>
          <a:ln w="9525">
            <a:noFill/>
            <a:miter lim="800000"/>
            <a:headEnd/>
            <a:tailEnd/>
          </a:ln>
        </p:spPr>
      </p:pic>
      <p:sp>
        <p:nvSpPr>
          <p:cNvPr id="9" name="object 3"/>
          <p:cNvSpPr txBox="1"/>
          <p:nvPr/>
        </p:nvSpPr>
        <p:spPr>
          <a:xfrm>
            <a:off x="642910" y="2428868"/>
            <a:ext cx="8072494" cy="2375009"/>
          </a:xfrm>
          <a:prstGeom prst="rect">
            <a:avLst/>
          </a:prstGeom>
          <a:solidFill>
            <a:srgbClr val="D9D9D9"/>
          </a:solidFill>
          <a:ln w="6096">
            <a:solidFill>
              <a:srgbClr val="000000"/>
            </a:solidFill>
          </a:ln>
        </p:spPr>
        <p:txBody>
          <a:bodyPr vert="horz" wrap="square" lIns="0" tIns="5080" rIns="0" bIns="0" rtlCol="0">
            <a:spAutoFit/>
          </a:bodyPr>
          <a:lstStyle/>
          <a:p>
            <a:pPr algn="ctr">
              <a:lnSpc>
                <a:spcPct val="100000"/>
              </a:lnSpc>
              <a:spcBef>
                <a:spcPts val="40"/>
              </a:spcBef>
            </a:pPr>
            <a:r>
              <a:rPr lang="es-ES" sz="4800" i="1" dirty="0" smtClean="0">
                <a:solidFill>
                  <a:schemeClr val="bg1"/>
                </a:solidFill>
                <a:latin typeface="Andalus" pitchFamily="18" charset="-78"/>
                <a:cs typeface="Andalus" pitchFamily="18" charset="-78"/>
              </a:rPr>
              <a:t>“El tiempo que pasa es la verdad que huye”</a:t>
            </a:r>
          </a:p>
          <a:p>
            <a:pPr algn="ctr">
              <a:lnSpc>
                <a:spcPct val="100000"/>
              </a:lnSpc>
              <a:spcBef>
                <a:spcPts val="1200"/>
              </a:spcBef>
            </a:pPr>
            <a:r>
              <a:rPr lang="es-ES" sz="4800" i="1" dirty="0" err="1" smtClean="0">
                <a:solidFill>
                  <a:schemeClr val="bg1"/>
                </a:solidFill>
                <a:latin typeface="Andalus" pitchFamily="18" charset="-78"/>
                <a:cs typeface="Andalus" pitchFamily="18" charset="-78"/>
              </a:rPr>
              <a:t>Edmond</a:t>
            </a:r>
            <a:r>
              <a:rPr lang="es-ES" sz="4800" i="1" dirty="0" smtClean="0">
                <a:solidFill>
                  <a:schemeClr val="bg1"/>
                </a:solidFill>
                <a:latin typeface="Andalus" pitchFamily="18" charset="-78"/>
                <a:cs typeface="Andalus" pitchFamily="18" charset="-78"/>
              </a:rPr>
              <a:t> </a:t>
            </a:r>
            <a:r>
              <a:rPr lang="es-ES" sz="4800" i="1" dirty="0" err="1" smtClean="0">
                <a:solidFill>
                  <a:schemeClr val="bg1"/>
                </a:solidFill>
                <a:latin typeface="Andalus" pitchFamily="18" charset="-78"/>
                <a:cs typeface="Andalus" pitchFamily="18" charset="-78"/>
              </a:rPr>
              <a:t>Locard</a:t>
            </a:r>
            <a:endParaRPr lang="es-ES" sz="4800" i="1" dirty="0">
              <a:solidFill>
                <a:schemeClr val="bg1"/>
              </a:solidFill>
              <a:latin typeface="Andalus" pitchFamily="18" charset="-78"/>
              <a:cs typeface="Andalus" pitchFamily="18" charset="-78"/>
            </a:endParaRPr>
          </a:p>
        </p:txBody>
      </p:sp>
    </p:spTree>
    <p:extLst>
      <p:ext uri="{BB962C8B-B14F-4D97-AF65-F5344CB8AC3E}">
        <p14:creationId xmlns="" xmlns:p14="http://schemas.microsoft.com/office/powerpoint/2010/main" val="3170751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7" name="object 2"/>
          <p:cNvSpPr txBox="1"/>
          <p:nvPr/>
        </p:nvSpPr>
        <p:spPr>
          <a:xfrm>
            <a:off x="1714480" y="714356"/>
            <a:ext cx="6715172" cy="1062470"/>
          </a:xfrm>
          <a:prstGeom prst="rect">
            <a:avLst/>
          </a:prstGeom>
        </p:spPr>
        <p:txBody>
          <a:bodyPr vert="horz" wrap="square" lIns="0" tIns="168275" rIns="0" bIns="0" rtlCol="0">
            <a:spAutoFit/>
          </a:bodyPr>
          <a:lstStyle/>
          <a:p>
            <a:pPr marL="12700">
              <a:lnSpc>
                <a:spcPct val="100000"/>
              </a:lnSpc>
              <a:spcBef>
                <a:spcPts val="1325"/>
              </a:spcBef>
            </a:pPr>
            <a:r>
              <a:rPr sz="2400" b="1" i="1" spc="-5" dirty="0">
                <a:solidFill>
                  <a:schemeClr val="bg1"/>
                </a:solidFill>
                <a:latin typeface="Andalus"/>
                <a:cs typeface="Arial"/>
              </a:rPr>
              <a:t>BLOQUE II.</a:t>
            </a:r>
            <a:endParaRPr sz="2400" i="1">
              <a:solidFill>
                <a:schemeClr val="bg1"/>
              </a:solidFill>
              <a:latin typeface="Andalus"/>
              <a:cs typeface="Arial"/>
            </a:endParaRPr>
          </a:p>
          <a:p>
            <a:pPr marL="12700">
              <a:lnSpc>
                <a:spcPct val="100000"/>
              </a:lnSpc>
              <a:spcBef>
                <a:spcPts val="1220"/>
              </a:spcBef>
            </a:pPr>
            <a:r>
              <a:rPr sz="2400" b="1" i="1" spc="-5" dirty="0">
                <a:solidFill>
                  <a:schemeClr val="bg1"/>
                </a:solidFill>
                <a:latin typeface="Andalus"/>
                <a:cs typeface="Arial"/>
              </a:rPr>
              <a:t>LA IMPORTANCIA </a:t>
            </a:r>
            <a:r>
              <a:rPr sz="2400" b="1" i="1" dirty="0">
                <a:solidFill>
                  <a:schemeClr val="bg1"/>
                </a:solidFill>
                <a:latin typeface="Andalus"/>
                <a:cs typeface="Arial"/>
              </a:rPr>
              <a:t>DE </a:t>
            </a:r>
            <a:r>
              <a:rPr sz="2400" b="1" i="1" spc="-5" dirty="0">
                <a:solidFill>
                  <a:schemeClr val="bg1"/>
                </a:solidFill>
                <a:latin typeface="Andalus"/>
                <a:cs typeface="Arial"/>
              </a:rPr>
              <a:t>LA</a:t>
            </a:r>
            <a:r>
              <a:rPr sz="2400" b="1" i="1" spc="5" dirty="0">
                <a:solidFill>
                  <a:schemeClr val="bg1"/>
                </a:solidFill>
                <a:latin typeface="Andalus"/>
                <a:cs typeface="Arial"/>
              </a:rPr>
              <a:t> </a:t>
            </a:r>
            <a:r>
              <a:rPr sz="2400" b="1" i="1" spc="-5" dirty="0">
                <a:solidFill>
                  <a:schemeClr val="bg1"/>
                </a:solidFill>
                <a:latin typeface="Andalus"/>
                <a:cs typeface="Arial"/>
              </a:rPr>
              <a:t>CRIMINALÍSTICA</a:t>
            </a:r>
            <a:endParaRPr sz="2400" i="1">
              <a:solidFill>
                <a:schemeClr val="bg1"/>
              </a:solidFill>
              <a:latin typeface="Andalus"/>
              <a:cs typeface="Arial"/>
            </a:endParaRPr>
          </a:p>
        </p:txBody>
      </p:sp>
      <p:sp>
        <p:nvSpPr>
          <p:cNvPr id="8" name="object 3"/>
          <p:cNvSpPr txBox="1"/>
          <p:nvPr/>
        </p:nvSpPr>
        <p:spPr>
          <a:xfrm>
            <a:off x="1000100" y="2071678"/>
            <a:ext cx="7291924" cy="443711"/>
          </a:xfrm>
          <a:prstGeom prst="rect">
            <a:avLst/>
          </a:prstGeom>
        </p:spPr>
        <p:txBody>
          <a:bodyPr vert="horz" wrap="square" lIns="0" tIns="12700" rIns="0" bIns="0" rtlCol="0">
            <a:spAutoFit/>
          </a:bodyPr>
          <a:lstStyle/>
          <a:p>
            <a:pPr marL="12700">
              <a:lnSpc>
                <a:spcPct val="100000"/>
              </a:lnSpc>
              <a:spcBef>
                <a:spcPts val="100"/>
              </a:spcBef>
            </a:pPr>
            <a:r>
              <a:rPr sz="2800" dirty="0">
                <a:solidFill>
                  <a:schemeClr val="bg1"/>
                </a:solidFill>
                <a:latin typeface="Arial"/>
                <a:cs typeface="Arial"/>
              </a:rPr>
              <a:t>Entendemos por </a:t>
            </a:r>
            <a:r>
              <a:rPr sz="2800" b="1" spc="-5" dirty="0">
                <a:solidFill>
                  <a:schemeClr val="bg1"/>
                </a:solidFill>
                <a:latin typeface="Arial"/>
                <a:cs typeface="Arial"/>
              </a:rPr>
              <a:t>Criminalística </a:t>
            </a:r>
            <a:r>
              <a:rPr sz="2800" dirty="0">
                <a:solidFill>
                  <a:schemeClr val="bg1"/>
                </a:solidFill>
                <a:latin typeface="Arial"/>
                <a:cs typeface="Arial"/>
              </a:rPr>
              <a:t>como</a:t>
            </a:r>
            <a:r>
              <a:rPr sz="2800" spc="-35" dirty="0">
                <a:solidFill>
                  <a:schemeClr val="bg1"/>
                </a:solidFill>
                <a:latin typeface="Arial"/>
                <a:cs typeface="Arial"/>
              </a:rPr>
              <a:t> </a:t>
            </a:r>
            <a:r>
              <a:rPr sz="2800" dirty="0">
                <a:solidFill>
                  <a:schemeClr val="bg1"/>
                </a:solidFill>
                <a:latin typeface="Arial"/>
                <a:cs typeface="Arial"/>
              </a:rPr>
              <a:t>la:</a:t>
            </a:r>
            <a:endParaRPr sz="2800">
              <a:solidFill>
                <a:schemeClr val="bg1"/>
              </a:solidFill>
              <a:latin typeface="Arial"/>
              <a:cs typeface="Arial"/>
            </a:endParaRPr>
          </a:p>
        </p:txBody>
      </p:sp>
      <p:sp>
        <p:nvSpPr>
          <p:cNvPr id="9" name="object 4"/>
          <p:cNvSpPr txBox="1"/>
          <p:nvPr/>
        </p:nvSpPr>
        <p:spPr>
          <a:xfrm>
            <a:off x="285720" y="2643182"/>
            <a:ext cx="8572560" cy="3835024"/>
          </a:xfrm>
          <a:prstGeom prst="rect">
            <a:avLst/>
          </a:prstGeom>
          <a:ln w="6096">
            <a:noFill/>
          </a:ln>
        </p:spPr>
        <p:txBody>
          <a:bodyPr vert="horz" wrap="square" lIns="0" tIns="3175" rIns="0" bIns="0" rtlCol="0">
            <a:spAutoFit/>
          </a:bodyPr>
          <a:lstStyle/>
          <a:p>
            <a:pPr marL="424815" algn="just">
              <a:lnSpc>
                <a:spcPct val="100000"/>
              </a:lnSpc>
              <a:spcBef>
                <a:spcPts val="25"/>
              </a:spcBef>
            </a:pPr>
            <a:r>
              <a:rPr lang="es-ES" sz="2800" b="1" i="1" dirty="0" smtClean="0">
                <a:solidFill>
                  <a:schemeClr val="bg1"/>
                </a:solidFill>
                <a:latin typeface="Arial"/>
                <a:cs typeface="Arial"/>
              </a:rPr>
              <a:t>	</a:t>
            </a:r>
            <a:r>
              <a:rPr sz="2600" b="1" i="1" smtClean="0">
                <a:solidFill>
                  <a:schemeClr val="bg1"/>
                </a:solidFill>
                <a:latin typeface="Arial"/>
                <a:cs typeface="Andalus"/>
              </a:rPr>
              <a:t>Ciencia </a:t>
            </a:r>
            <a:r>
              <a:rPr sz="2600" b="1" i="1" dirty="0">
                <a:solidFill>
                  <a:schemeClr val="bg1"/>
                </a:solidFill>
                <a:latin typeface="Arial"/>
                <a:cs typeface="Andalus"/>
              </a:rPr>
              <a:t>interdisciplinaria que interpreta, por medio de </a:t>
            </a:r>
            <a:r>
              <a:rPr sz="2600" b="1" i="1">
                <a:solidFill>
                  <a:schemeClr val="bg1"/>
                </a:solidFill>
                <a:latin typeface="Arial"/>
                <a:cs typeface="Andalus"/>
              </a:rPr>
              <a:t>sus</a:t>
            </a:r>
            <a:r>
              <a:rPr sz="2600" b="1" i="1" spc="-60">
                <a:solidFill>
                  <a:schemeClr val="bg1"/>
                </a:solidFill>
                <a:latin typeface="Arial"/>
                <a:cs typeface="Andalus"/>
              </a:rPr>
              <a:t> </a:t>
            </a:r>
            <a:r>
              <a:rPr sz="2600" b="1" i="1" smtClean="0">
                <a:solidFill>
                  <a:schemeClr val="bg1"/>
                </a:solidFill>
                <a:latin typeface="Arial"/>
                <a:cs typeface="Andalus"/>
              </a:rPr>
              <a:t>técnicos</a:t>
            </a:r>
            <a:r>
              <a:rPr lang="es-ES" sz="2600" b="1" i="1" dirty="0" smtClean="0">
                <a:solidFill>
                  <a:schemeClr val="bg1"/>
                </a:solidFill>
                <a:latin typeface="Arial"/>
                <a:cs typeface="Andalus"/>
              </a:rPr>
              <a:t> </a:t>
            </a:r>
            <a:r>
              <a:rPr sz="2600" b="1" i="1" smtClean="0">
                <a:solidFill>
                  <a:schemeClr val="bg1"/>
                </a:solidFill>
                <a:latin typeface="Arial"/>
                <a:cs typeface="Andalus"/>
              </a:rPr>
              <a:t>especializados</a:t>
            </a:r>
            <a:r>
              <a:rPr sz="2600" b="1" i="1" dirty="0">
                <a:solidFill>
                  <a:schemeClr val="bg1"/>
                </a:solidFill>
                <a:latin typeface="Arial"/>
                <a:cs typeface="Andalus"/>
              </a:rPr>
              <a:t>, los mudos </a:t>
            </a:r>
            <a:r>
              <a:rPr sz="2600" b="1" i="1" spc="-5" dirty="0">
                <a:solidFill>
                  <a:schemeClr val="bg1"/>
                </a:solidFill>
                <a:latin typeface="Arial"/>
                <a:cs typeface="Andalus"/>
              </a:rPr>
              <a:t>testigos </a:t>
            </a:r>
            <a:r>
              <a:rPr sz="2600" b="1" i="1" dirty="0">
                <a:solidFill>
                  <a:schemeClr val="bg1"/>
                </a:solidFill>
                <a:latin typeface="Arial"/>
                <a:cs typeface="Andalus"/>
              </a:rPr>
              <a:t>que existen en la escena del</a:t>
            </a:r>
            <a:r>
              <a:rPr sz="2600" b="1" i="1" spc="-35" dirty="0">
                <a:solidFill>
                  <a:schemeClr val="bg1"/>
                </a:solidFill>
                <a:latin typeface="Arial"/>
                <a:cs typeface="Andalus"/>
              </a:rPr>
              <a:t> </a:t>
            </a:r>
            <a:r>
              <a:rPr sz="2600" b="1" i="1" spc="-5">
                <a:solidFill>
                  <a:schemeClr val="bg1"/>
                </a:solidFill>
                <a:latin typeface="Arial"/>
                <a:cs typeface="Andalus"/>
              </a:rPr>
              <a:t>delito</a:t>
            </a:r>
            <a:r>
              <a:rPr sz="2600" b="1" i="1" spc="-5" smtClean="0">
                <a:solidFill>
                  <a:schemeClr val="bg1"/>
                </a:solidFill>
                <a:latin typeface="Arial"/>
                <a:cs typeface="Andalus"/>
              </a:rPr>
              <a:t>.</a:t>
            </a:r>
            <a:endParaRPr lang="es-ES" sz="2600" b="1" i="1" spc="-5" dirty="0" smtClean="0">
              <a:solidFill>
                <a:schemeClr val="bg1"/>
              </a:solidFill>
              <a:latin typeface="Arial"/>
              <a:cs typeface="Andalus"/>
            </a:endParaRPr>
          </a:p>
          <a:p>
            <a:pPr marL="424815" algn="just">
              <a:lnSpc>
                <a:spcPct val="100000"/>
              </a:lnSpc>
              <a:spcBef>
                <a:spcPts val="25"/>
              </a:spcBef>
            </a:pPr>
            <a:endParaRPr sz="2600">
              <a:solidFill>
                <a:schemeClr val="bg1"/>
              </a:solidFill>
              <a:latin typeface="Arial"/>
              <a:cs typeface="Andalus"/>
            </a:endParaRPr>
          </a:p>
          <a:p>
            <a:pPr marL="424815" marR="558800" algn="just">
              <a:lnSpc>
                <a:spcPct val="110000"/>
              </a:lnSpc>
            </a:pPr>
            <a:r>
              <a:rPr lang="es-ES" sz="2600" b="1" i="1" dirty="0" smtClean="0">
                <a:solidFill>
                  <a:schemeClr val="bg1"/>
                </a:solidFill>
                <a:latin typeface="Arial"/>
                <a:cs typeface="Andalus"/>
              </a:rPr>
              <a:t>	</a:t>
            </a:r>
            <a:r>
              <a:rPr sz="2600" b="1" i="1" smtClean="0">
                <a:solidFill>
                  <a:schemeClr val="bg1"/>
                </a:solidFill>
                <a:latin typeface="Arial"/>
                <a:cs typeface="Andalus"/>
              </a:rPr>
              <a:t>Los </a:t>
            </a:r>
            <a:r>
              <a:rPr sz="2600" b="1" i="1" dirty="0">
                <a:solidFill>
                  <a:schemeClr val="bg1"/>
                </a:solidFill>
                <a:latin typeface="Arial"/>
                <a:cs typeface="Andalus"/>
              </a:rPr>
              <a:t>mudos </a:t>
            </a:r>
            <a:r>
              <a:rPr sz="2600" b="1" i="1" spc="-5" dirty="0">
                <a:solidFill>
                  <a:schemeClr val="bg1"/>
                </a:solidFill>
                <a:latin typeface="Arial"/>
                <a:cs typeface="Andalus"/>
              </a:rPr>
              <a:t>testigos </a:t>
            </a:r>
            <a:r>
              <a:rPr sz="2600" b="1" i="1" dirty="0">
                <a:solidFill>
                  <a:schemeClr val="bg1"/>
                </a:solidFill>
                <a:latin typeface="Arial"/>
                <a:cs typeface="Andalus"/>
              </a:rPr>
              <a:t>son los que revelados </a:t>
            </a:r>
            <a:r>
              <a:rPr sz="2600" b="1" i="1" spc="-5" dirty="0">
                <a:solidFill>
                  <a:schemeClr val="bg1"/>
                </a:solidFill>
                <a:latin typeface="Arial"/>
                <a:cs typeface="Andalus"/>
              </a:rPr>
              <a:t>constituyen </a:t>
            </a:r>
            <a:r>
              <a:rPr sz="2600" b="1" i="1" dirty="0">
                <a:solidFill>
                  <a:schemeClr val="bg1"/>
                </a:solidFill>
                <a:latin typeface="Arial"/>
                <a:cs typeface="Andalus"/>
              </a:rPr>
              <a:t>las</a:t>
            </a:r>
            <a:r>
              <a:rPr sz="2600" b="1" i="1" spc="-20" dirty="0">
                <a:solidFill>
                  <a:schemeClr val="bg1"/>
                </a:solidFill>
                <a:latin typeface="Arial"/>
                <a:cs typeface="Andalus"/>
              </a:rPr>
              <a:t> </a:t>
            </a:r>
            <a:r>
              <a:rPr sz="2600" b="1" i="1" dirty="0">
                <a:solidFill>
                  <a:schemeClr val="bg1"/>
                </a:solidFill>
                <a:latin typeface="Arial"/>
                <a:cs typeface="Andalus"/>
              </a:rPr>
              <a:t>pruebas  </a:t>
            </a:r>
            <a:r>
              <a:rPr sz="2600" b="1" i="1">
                <a:solidFill>
                  <a:schemeClr val="bg1"/>
                </a:solidFill>
                <a:latin typeface="Arial"/>
                <a:cs typeface="Andalus"/>
              </a:rPr>
              <a:t>indiciarias</a:t>
            </a:r>
            <a:r>
              <a:rPr sz="2600" b="1" i="1" smtClean="0">
                <a:solidFill>
                  <a:schemeClr val="bg1"/>
                </a:solidFill>
                <a:latin typeface="Arial"/>
                <a:cs typeface="Andalus"/>
              </a:rPr>
              <a:t>.</a:t>
            </a:r>
            <a:endParaRPr lang="es-ES" sz="2600" b="1" i="1" dirty="0" smtClean="0">
              <a:solidFill>
                <a:schemeClr val="bg1"/>
              </a:solidFill>
              <a:latin typeface="Arial"/>
              <a:cs typeface="Andalus"/>
            </a:endParaRPr>
          </a:p>
          <a:p>
            <a:pPr marL="424815" marR="558800" algn="just">
              <a:lnSpc>
                <a:spcPct val="110000"/>
              </a:lnSpc>
            </a:pPr>
            <a:endParaRPr lang="es-ES" sz="2600" b="1" i="1" dirty="0" smtClean="0">
              <a:solidFill>
                <a:schemeClr val="bg1"/>
              </a:solidFill>
              <a:latin typeface="Arial"/>
              <a:cs typeface="Andalus"/>
            </a:endParaRPr>
          </a:p>
          <a:p>
            <a:pPr marL="424815" marR="558800" algn="just">
              <a:lnSpc>
                <a:spcPct val="110000"/>
              </a:lnSpc>
            </a:pPr>
            <a:r>
              <a:rPr lang="es-ES" sz="2600" b="1" i="1" dirty="0" smtClean="0">
                <a:solidFill>
                  <a:schemeClr val="bg1"/>
                </a:solidFill>
                <a:latin typeface="Arial"/>
                <a:cs typeface="Andalus"/>
              </a:rPr>
              <a:t> 	</a:t>
            </a:r>
            <a:r>
              <a:rPr sz="2600" b="1" smtClean="0">
                <a:solidFill>
                  <a:schemeClr val="bg1"/>
                </a:solidFill>
                <a:latin typeface="Arial"/>
                <a:cs typeface="Andalus"/>
              </a:rPr>
              <a:t>Se </a:t>
            </a:r>
            <a:r>
              <a:rPr sz="2600" b="1" dirty="0">
                <a:solidFill>
                  <a:schemeClr val="bg1"/>
                </a:solidFill>
                <a:latin typeface="Arial"/>
                <a:cs typeface="Andalus"/>
              </a:rPr>
              <a:t>ocupa del </a:t>
            </a:r>
            <a:r>
              <a:rPr sz="2600" b="1" spc="-5" dirty="0">
                <a:solidFill>
                  <a:schemeClr val="bg1"/>
                </a:solidFill>
                <a:latin typeface="Arial"/>
                <a:cs typeface="Andalus"/>
              </a:rPr>
              <a:t>“dónde” </a:t>
            </a:r>
            <a:r>
              <a:rPr sz="2600" b="1" dirty="0">
                <a:solidFill>
                  <a:schemeClr val="bg1"/>
                </a:solidFill>
                <a:latin typeface="Arial"/>
                <a:cs typeface="Andalus"/>
              </a:rPr>
              <a:t>del “cómo”, “cuándo” y </a:t>
            </a:r>
            <a:r>
              <a:rPr sz="2600" b="1" spc="-5" dirty="0">
                <a:solidFill>
                  <a:schemeClr val="bg1"/>
                </a:solidFill>
                <a:latin typeface="Arial"/>
                <a:cs typeface="Andalus"/>
              </a:rPr>
              <a:t>“quién” </a:t>
            </a:r>
            <a:r>
              <a:rPr sz="2600" b="1" dirty="0">
                <a:solidFill>
                  <a:schemeClr val="bg1"/>
                </a:solidFill>
                <a:latin typeface="Arial"/>
                <a:cs typeface="Andalus"/>
              </a:rPr>
              <a:t>del hecho</a:t>
            </a:r>
            <a:r>
              <a:rPr sz="2600" b="1" spc="-15" dirty="0">
                <a:solidFill>
                  <a:schemeClr val="bg1"/>
                </a:solidFill>
                <a:latin typeface="Arial"/>
                <a:cs typeface="Andalus"/>
              </a:rPr>
              <a:t> </a:t>
            </a:r>
            <a:r>
              <a:rPr sz="2600" b="1" spc="-5" dirty="0">
                <a:solidFill>
                  <a:schemeClr val="bg1"/>
                </a:solidFill>
                <a:latin typeface="Arial"/>
                <a:cs typeface="Andalus"/>
              </a:rPr>
              <a:t>delictivo.</a:t>
            </a:r>
            <a:endParaRPr sz="2600">
              <a:solidFill>
                <a:schemeClr val="bg1"/>
              </a:solidFill>
              <a:latin typeface="Arial"/>
              <a:cs typeface="Andalus"/>
            </a:endParaRPr>
          </a:p>
        </p:txBody>
      </p:sp>
    </p:spTree>
    <p:extLst>
      <p:ext uri="{BB962C8B-B14F-4D97-AF65-F5344CB8AC3E}">
        <p14:creationId xmlns="" xmlns:p14="http://schemas.microsoft.com/office/powerpoint/2010/main" val="2821583549"/>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7" name="object 3"/>
          <p:cNvSpPr txBox="1"/>
          <p:nvPr/>
        </p:nvSpPr>
        <p:spPr>
          <a:xfrm>
            <a:off x="642910" y="1785926"/>
            <a:ext cx="8215370" cy="4509953"/>
          </a:xfrm>
          <a:prstGeom prst="rect">
            <a:avLst/>
          </a:prstGeom>
        </p:spPr>
        <p:txBody>
          <a:bodyPr vert="horz" wrap="square" lIns="0" tIns="11430" rIns="0" bIns="0" rtlCol="0">
            <a:spAutoFit/>
          </a:bodyPr>
          <a:lstStyle/>
          <a:p>
            <a:pPr marL="12700" marR="5080" algn="just">
              <a:lnSpc>
                <a:spcPct val="110600"/>
              </a:lnSpc>
              <a:spcBef>
                <a:spcPts val="90"/>
              </a:spcBef>
            </a:pPr>
            <a:r>
              <a:rPr lang="es-ES" dirty="0" smtClean="0">
                <a:solidFill>
                  <a:schemeClr val="bg1"/>
                </a:solidFill>
                <a:latin typeface="Andalus"/>
                <a:cs typeface="Arial"/>
              </a:rPr>
              <a:t>	</a:t>
            </a:r>
            <a:r>
              <a:rPr smtClean="0">
                <a:solidFill>
                  <a:schemeClr val="bg1"/>
                </a:solidFill>
                <a:latin typeface="Andalus"/>
                <a:cs typeface="Arial"/>
              </a:rPr>
              <a:t>La </a:t>
            </a:r>
            <a:r>
              <a:rPr spc="-5" dirty="0">
                <a:solidFill>
                  <a:schemeClr val="bg1"/>
                </a:solidFill>
                <a:latin typeface="Andalus"/>
                <a:cs typeface="Arial"/>
              </a:rPr>
              <a:t>Criminalística, </a:t>
            </a:r>
            <a:r>
              <a:rPr dirty="0">
                <a:solidFill>
                  <a:schemeClr val="bg1"/>
                </a:solidFill>
                <a:latin typeface="Andalus"/>
                <a:cs typeface="Arial"/>
              </a:rPr>
              <a:t>es una ciencia multidisciplinaria que reúne conocimientos  generales, </a:t>
            </a:r>
            <a:r>
              <a:rPr spc="-5" dirty="0">
                <a:solidFill>
                  <a:schemeClr val="bg1"/>
                </a:solidFill>
                <a:latin typeface="Andalus"/>
                <a:cs typeface="Arial"/>
              </a:rPr>
              <a:t>sistemáticamente </a:t>
            </a:r>
            <a:r>
              <a:rPr dirty="0">
                <a:solidFill>
                  <a:schemeClr val="bg1"/>
                </a:solidFill>
                <a:latin typeface="Andalus"/>
                <a:cs typeface="Arial"/>
              </a:rPr>
              <a:t>ordenados, verificables y experimentables, a fin de  </a:t>
            </a:r>
            <a:r>
              <a:rPr spc="-5" dirty="0">
                <a:solidFill>
                  <a:schemeClr val="bg1"/>
                </a:solidFill>
                <a:latin typeface="Andalus"/>
                <a:cs typeface="Arial"/>
              </a:rPr>
              <a:t>estudiar, </a:t>
            </a:r>
            <a:r>
              <a:rPr dirty="0">
                <a:solidFill>
                  <a:schemeClr val="bg1"/>
                </a:solidFill>
                <a:latin typeface="Andalus"/>
                <a:cs typeface="Arial"/>
              </a:rPr>
              <a:t>explicar y predecir el cómo, dónde, </a:t>
            </a:r>
            <a:r>
              <a:rPr spc="-5" dirty="0">
                <a:solidFill>
                  <a:schemeClr val="bg1"/>
                </a:solidFill>
                <a:latin typeface="Andalus"/>
                <a:cs typeface="Arial"/>
              </a:rPr>
              <a:t>cuándo, quién </a:t>
            </a:r>
            <a:r>
              <a:rPr dirty="0">
                <a:solidFill>
                  <a:schemeClr val="bg1"/>
                </a:solidFill>
                <a:latin typeface="Andalus"/>
                <a:cs typeface="Arial"/>
              </a:rPr>
              <a:t>o quienes del accionar  </a:t>
            </a:r>
            <a:r>
              <a:rPr spc="-5" dirty="0">
                <a:solidFill>
                  <a:schemeClr val="bg1"/>
                </a:solidFill>
                <a:latin typeface="Andalus"/>
                <a:cs typeface="Arial"/>
              </a:rPr>
              <a:t>delictivo.</a:t>
            </a:r>
            <a:endParaRPr>
              <a:solidFill>
                <a:schemeClr val="bg1"/>
              </a:solidFill>
              <a:latin typeface="Andalus"/>
              <a:cs typeface="Arial"/>
            </a:endParaRPr>
          </a:p>
          <a:p>
            <a:pPr>
              <a:lnSpc>
                <a:spcPct val="100000"/>
              </a:lnSpc>
              <a:spcBef>
                <a:spcPts val="30"/>
              </a:spcBef>
            </a:pPr>
            <a:endParaRPr>
              <a:solidFill>
                <a:schemeClr val="bg1"/>
              </a:solidFill>
              <a:latin typeface="Andalus"/>
              <a:cs typeface="Times New Roman"/>
            </a:endParaRPr>
          </a:p>
          <a:p>
            <a:pPr marL="12700" marR="5080" algn="just">
              <a:lnSpc>
                <a:spcPct val="110000"/>
              </a:lnSpc>
            </a:pPr>
            <a:r>
              <a:rPr lang="es-ES" dirty="0" smtClean="0">
                <a:solidFill>
                  <a:schemeClr val="bg1"/>
                </a:solidFill>
                <a:latin typeface="Andalus"/>
                <a:cs typeface="Arial"/>
              </a:rPr>
              <a:t>	</a:t>
            </a:r>
            <a:r>
              <a:rPr smtClean="0">
                <a:solidFill>
                  <a:schemeClr val="bg1"/>
                </a:solidFill>
                <a:latin typeface="Andalus"/>
                <a:cs typeface="Arial"/>
              </a:rPr>
              <a:t>Es </a:t>
            </a:r>
            <a:r>
              <a:rPr spc="-5" dirty="0">
                <a:solidFill>
                  <a:schemeClr val="bg1"/>
                </a:solidFill>
                <a:latin typeface="Andalus"/>
                <a:cs typeface="Arial"/>
              </a:rPr>
              <a:t>multidisciplinaria, porque </a:t>
            </a:r>
            <a:r>
              <a:rPr dirty="0">
                <a:solidFill>
                  <a:schemeClr val="bg1"/>
                </a:solidFill>
                <a:latin typeface="Andalus"/>
                <a:cs typeface="Arial"/>
              </a:rPr>
              <a:t>sintetiza para sus </a:t>
            </a:r>
            <a:r>
              <a:rPr spc="-5" dirty="0">
                <a:solidFill>
                  <a:schemeClr val="bg1"/>
                </a:solidFill>
                <a:latin typeface="Andalus"/>
                <a:cs typeface="Arial"/>
              </a:rPr>
              <a:t>objetivos investigativos </a:t>
            </a:r>
            <a:r>
              <a:rPr dirty="0">
                <a:solidFill>
                  <a:schemeClr val="bg1"/>
                </a:solidFill>
                <a:latin typeface="Andalus"/>
                <a:cs typeface="Arial"/>
              </a:rPr>
              <a:t>los  conocimientos y técnicas de otras ciencias tales como la Química, Física,  Matemática, Medicina, especialidades de la Medicina Forense, Biología,  </a:t>
            </a:r>
            <a:r>
              <a:rPr spc="-5" dirty="0">
                <a:solidFill>
                  <a:schemeClr val="bg1"/>
                </a:solidFill>
                <a:latin typeface="Andalus"/>
                <a:cs typeface="Arial"/>
              </a:rPr>
              <a:t>Antropología. </a:t>
            </a:r>
            <a:r>
              <a:rPr dirty="0">
                <a:solidFill>
                  <a:schemeClr val="bg1"/>
                </a:solidFill>
                <a:latin typeface="Andalus"/>
                <a:cs typeface="Arial"/>
              </a:rPr>
              <a:t>A tales ciencias se le puede sumar la óptica, Informática y toda  ciencia, disciplina o técnica que le pudiere </a:t>
            </a:r>
            <a:r>
              <a:rPr spc="-5" dirty="0">
                <a:solidFill>
                  <a:schemeClr val="bg1"/>
                </a:solidFill>
                <a:latin typeface="Andalus"/>
                <a:cs typeface="Arial"/>
              </a:rPr>
              <a:t>servir </a:t>
            </a:r>
            <a:r>
              <a:rPr dirty="0">
                <a:solidFill>
                  <a:schemeClr val="bg1"/>
                </a:solidFill>
                <a:latin typeface="Andalus"/>
                <a:cs typeface="Arial"/>
              </a:rPr>
              <a:t>a sus</a:t>
            </a:r>
            <a:r>
              <a:rPr spc="-15" dirty="0">
                <a:solidFill>
                  <a:schemeClr val="bg1"/>
                </a:solidFill>
                <a:latin typeface="Andalus"/>
                <a:cs typeface="Arial"/>
              </a:rPr>
              <a:t> </a:t>
            </a:r>
            <a:r>
              <a:rPr spc="-5" dirty="0">
                <a:solidFill>
                  <a:schemeClr val="bg1"/>
                </a:solidFill>
                <a:latin typeface="Andalus"/>
                <a:cs typeface="Arial"/>
              </a:rPr>
              <a:t>objetivos.</a:t>
            </a:r>
            <a:endParaRPr>
              <a:solidFill>
                <a:schemeClr val="bg1"/>
              </a:solidFill>
              <a:latin typeface="Andalus"/>
              <a:cs typeface="Arial"/>
            </a:endParaRPr>
          </a:p>
          <a:p>
            <a:pPr>
              <a:lnSpc>
                <a:spcPct val="100000"/>
              </a:lnSpc>
            </a:pPr>
            <a:endParaRPr>
              <a:solidFill>
                <a:schemeClr val="bg1"/>
              </a:solidFill>
              <a:latin typeface="Andalus"/>
              <a:cs typeface="Times New Roman"/>
            </a:endParaRPr>
          </a:p>
          <a:p>
            <a:pPr marL="12700" marR="5080" algn="just">
              <a:lnSpc>
                <a:spcPct val="110000"/>
              </a:lnSpc>
            </a:pPr>
            <a:r>
              <a:rPr lang="es-ES" dirty="0" smtClean="0">
                <a:solidFill>
                  <a:schemeClr val="bg1"/>
                </a:solidFill>
                <a:latin typeface="Andalus"/>
                <a:cs typeface="Arial"/>
              </a:rPr>
              <a:t>	</a:t>
            </a:r>
            <a:r>
              <a:rPr smtClean="0">
                <a:solidFill>
                  <a:schemeClr val="bg1"/>
                </a:solidFill>
                <a:latin typeface="Andalus"/>
                <a:cs typeface="Arial"/>
              </a:rPr>
              <a:t>La </a:t>
            </a:r>
            <a:r>
              <a:rPr spc="-5" dirty="0">
                <a:solidFill>
                  <a:schemeClr val="bg1"/>
                </a:solidFill>
                <a:latin typeface="Andalus"/>
                <a:cs typeface="Arial"/>
              </a:rPr>
              <a:t>Criminalística </a:t>
            </a:r>
            <a:r>
              <a:rPr dirty="0">
                <a:solidFill>
                  <a:schemeClr val="bg1"/>
                </a:solidFill>
                <a:latin typeface="Andalus"/>
                <a:cs typeface="Arial"/>
              </a:rPr>
              <a:t>se vale de todos los conocimientos, métodos, técnicas y ciencias  de </a:t>
            </a:r>
            <a:r>
              <a:rPr spc="-5" dirty="0">
                <a:solidFill>
                  <a:schemeClr val="bg1"/>
                </a:solidFill>
                <a:latin typeface="Andalus"/>
                <a:cs typeface="Arial"/>
              </a:rPr>
              <a:t>investigación </a:t>
            </a:r>
            <a:r>
              <a:rPr dirty="0">
                <a:solidFill>
                  <a:schemeClr val="bg1"/>
                </a:solidFill>
                <a:latin typeface="Andalus"/>
                <a:cs typeface="Arial"/>
              </a:rPr>
              <a:t>posibles, en </a:t>
            </a:r>
            <a:r>
              <a:rPr spc="-5" dirty="0">
                <a:solidFill>
                  <a:schemeClr val="bg1"/>
                </a:solidFill>
                <a:latin typeface="Andalus"/>
                <a:cs typeface="Arial"/>
              </a:rPr>
              <a:t>virtud </a:t>
            </a:r>
            <a:r>
              <a:rPr dirty="0">
                <a:solidFill>
                  <a:schemeClr val="bg1"/>
                </a:solidFill>
                <a:latin typeface="Andalus"/>
                <a:cs typeface="Arial"/>
              </a:rPr>
              <a:t>y en cuanto le sea útil a sus</a:t>
            </a:r>
            <a:r>
              <a:rPr spc="15" dirty="0">
                <a:solidFill>
                  <a:schemeClr val="bg1"/>
                </a:solidFill>
                <a:latin typeface="Andalus"/>
                <a:cs typeface="Arial"/>
              </a:rPr>
              <a:t> </a:t>
            </a:r>
            <a:r>
              <a:rPr spc="-5" dirty="0">
                <a:solidFill>
                  <a:schemeClr val="bg1"/>
                </a:solidFill>
                <a:latin typeface="Andalus"/>
                <a:cs typeface="Arial"/>
              </a:rPr>
              <a:t>objetivos.</a:t>
            </a:r>
            <a:endParaRPr>
              <a:solidFill>
                <a:schemeClr val="bg1"/>
              </a:solidFill>
              <a:latin typeface="Andalus"/>
              <a:cs typeface="Arial"/>
            </a:endParaRPr>
          </a:p>
          <a:p>
            <a:pPr>
              <a:lnSpc>
                <a:spcPct val="100000"/>
              </a:lnSpc>
            </a:pPr>
            <a:endParaRPr>
              <a:solidFill>
                <a:schemeClr val="bg1"/>
              </a:solidFill>
              <a:latin typeface="Andalus"/>
              <a:cs typeface="Times New Roman"/>
            </a:endParaRPr>
          </a:p>
        </p:txBody>
      </p:sp>
      <p:sp>
        <p:nvSpPr>
          <p:cNvPr id="8" name="7 Rectángulo"/>
          <p:cNvSpPr/>
          <p:nvPr/>
        </p:nvSpPr>
        <p:spPr>
          <a:xfrm>
            <a:off x="2857488" y="785794"/>
            <a:ext cx="2714644" cy="523220"/>
          </a:xfrm>
          <a:prstGeom prst="rect">
            <a:avLst/>
          </a:prstGeom>
        </p:spPr>
        <p:txBody>
          <a:bodyPr wrap="square">
            <a:spAutoFit/>
          </a:bodyPr>
          <a:lstStyle/>
          <a:p>
            <a:r>
              <a:rPr lang="es-ES" sz="2800" b="1" spc="-5" dirty="0" smtClean="0">
                <a:solidFill>
                  <a:schemeClr val="bg1"/>
                </a:solidFill>
                <a:latin typeface="Arial"/>
                <a:cs typeface="Arial"/>
              </a:rPr>
              <a:t>Criminalística</a:t>
            </a:r>
            <a:endParaRPr lang="es-ES" sz="2800" dirty="0"/>
          </a:p>
        </p:txBody>
      </p:sp>
    </p:spTree>
    <p:extLst>
      <p:ext uri="{BB962C8B-B14F-4D97-AF65-F5344CB8AC3E}">
        <p14:creationId xmlns="" xmlns:p14="http://schemas.microsoft.com/office/powerpoint/2010/main" val="2821583549"/>
      </p:ext>
    </p:extLst>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8" name="7 Rectángulo"/>
          <p:cNvSpPr/>
          <p:nvPr/>
        </p:nvSpPr>
        <p:spPr>
          <a:xfrm>
            <a:off x="2857488" y="785794"/>
            <a:ext cx="2714644" cy="523220"/>
          </a:xfrm>
          <a:prstGeom prst="rect">
            <a:avLst/>
          </a:prstGeom>
        </p:spPr>
        <p:txBody>
          <a:bodyPr wrap="square">
            <a:spAutoFit/>
          </a:bodyPr>
          <a:lstStyle/>
          <a:p>
            <a:r>
              <a:rPr lang="es-ES" sz="2800" b="1" spc="-5" dirty="0" smtClean="0">
                <a:solidFill>
                  <a:schemeClr val="bg1"/>
                </a:solidFill>
                <a:latin typeface="Arial"/>
                <a:cs typeface="Arial"/>
              </a:rPr>
              <a:t>Criminalística</a:t>
            </a:r>
            <a:endParaRPr lang="es-ES" sz="2800" dirty="0"/>
          </a:p>
        </p:txBody>
      </p:sp>
      <p:sp>
        <p:nvSpPr>
          <p:cNvPr id="1025" name="Rectangle 1"/>
          <p:cNvSpPr>
            <a:spLocks noChangeArrowheads="1"/>
          </p:cNvSpPr>
          <p:nvPr/>
        </p:nvSpPr>
        <p:spPr bwMode="auto">
          <a:xfrm>
            <a:off x="357158" y="1428736"/>
            <a:ext cx="842965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Char char="•"/>
              <a:tabLst>
                <a:tab pos="749300" algn="l"/>
              </a:tabLst>
            </a:pPr>
            <a:r>
              <a:rPr lang="es-CR" sz="2800" b="1" spc="-5" dirty="0" smtClean="0">
                <a:solidFill>
                  <a:schemeClr val="bg1"/>
                </a:solidFill>
                <a:latin typeface="Andalus"/>
                <a:cs typeface="Arial"/>
              </a:rPr>
              <a:t>Origen</a:t>
            </a:r>
            <a:endParaRPr lang="es-ES" sz="2800" b="1" spc="-5" dirty="0" smtClean="0">
              <a:solidFill>
                <a:schemeClr val="bg1"/>
              </a:solidFill>
              <a:latin typeface="Andalus"/>
              <a:cs typeface="Arial"/>
            </a:endParaRPr>
          </a:p>
          <a:p>
            <a:pPr marL="0" marR="0" lvl="0" indent="228600" algn="just" defTabSz="914400" rtl="0" eaLnBrk="0" fontAlgn="base" latinLnBrk="0" hangingPunct="0">
              <a:lnSpc>
                <a:spcPct val="100000"/>
              </a:lnSpc>
              <a:spcBef>
                <a:spcPct val="0"/>
              </a:spcBef>
              <a:spcAft>
                <a:spcPct val="0"/>
              </a:spcAft>
              <a:buClrTx/>
              <a:buSzTx/>
              <a:buFontTx/>
              <a:buNone/>
              <a:tabLst>
                <a:tab pos="749300" algn="l"/>
              </a:tabLst>
            </a:pPr>
            <a:r>
              <a:rPr lang="es-CR" spc="-5" dirty="0" smtClean="0">
                <a:solidFill>
                  <a:schemeClr val="bg1"/>
                </a:solidFill>
                <a:latin typeface="Andalus"/>
                <a:cs typeface="Arial"/>
              </a:rPr>
              <a:t>Fue el Doctor Hans </a:t>
            </a:r>
            <a:r>
              <a:rPr lang="es-CR" spc="-5" dirty="0" err="1" smtClean="0">
                <a:solidFill>
                  <a:schemeClr val="bg1"/>
                </a:solidFill>
                <a:latin typeface="Andalus"/>
                <a:cs typeface="Arial"/>
              </a:rPr>
              <a:t>Gross</a:t>
            </a:r>
            <a:r>
              <a:rPr lang="es-CR" spc="-5" dirty="0" smtClean="0">
                <a:solidFill>
                  <a:schemeClr val="bg1"/>
                </a:solidFill>
                <a:latin typeface="Andalus"/>
                <a:cs typeface="Arial"/>
              </a:rPr>
              <a:t>, el fundador de la criminalística a través de su obra Manual del Juez, todos los sistemas de criminalística, publicado en Graz, Austria, en 1892.</a:t>
            </a:r>
          </a:p>
        </p:txBody>
      </p:sp>
      <p:sp>
        <p:nvSpPr>
          <p:cNvPr id="1026" name="Rectangle 2"/>
          <p:cNvSpPr>
            <a:spLocks noChangeArrowheads="1"/>
          </p:cNvSpPr>
          <p:nvPr/>
        </p:nvSpPr>
        <p:spPr bwMode="auto">
          <a:xfrm>
            <a:off x="357158" y="2643182"/>
            <a:ext cx="850112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85750" algn="just" defTabSz="914400" rtl="0" eaLnBrk="1" fontAlgn="base" latinLnBrk="0" hangingPunct="1">
              <a:lnSpc>
                <a:spcPct val="100000"/>
              </a:lnSpc>
              <a:spcBef>
                <a:spcPct val="0"/>
              </a:spcBef>
              <a:spcAft>
                <a:spcPct val="0"/>
              </a:spcAft>
              <a:buClrTx/>
              <a:buSzTx/>
              <a:buFontTx/>
              <a:buNone/>
              <a:tabLst/>
            </a:pPr>
            <a:r>
              <a:rPr lang="es-CR" spc="-5" dirty="0" smtClean="0">
                <a:solidFill>
                  <a:schemeClr val="bg1"/>
                </a:solidFill>
                <a:latin typeface="Andalus"/>
                <a:cs typeface="Arial"/>
              </a:rPr>
              <a:t>Nació en Graz, Austria, en el año 1847. Se desempeñó como profesor en Derecho Penal en la Universidad de Graz y como Juez de Instrucción en </a:t>
            </a:r>
            <a:r>
              <a:rPr lang="es-CR" spc="-5" dirty="0" err="1" smtClean="0">
                <a:solidFill>
                  <a:schemeClr val="bg1"/>
                </a:solidFill>
                <a:latin typeface="Andalus"/>
                <a:cs typeface="Arial"/>
              </a:rPr>
              <a:t>Stejermark</a:t>
            </a:r>
            <a:r>
              <a:rPr lang="es-CR" spc="-5" dirty="0" smtClean="0">
                <a:solidFill>
                  <a:schemeClr val="bg1"/>
                </a:solidFill>
                <a:latin typeface="Andalus"/>
                <a:cs typeface="Arial"/>
              </a:rPr>
              <a:t>. El profesor </a:t>
            </a:r>
            <a:r>
              <a:rPr lang="es-CR" spc="-5" dirty="0" err="1" smtClean="0">
                <a:solidFill>
                  <a:schemeClr val="bg1"/>
                </a:solidFill>
                <a:latin typeface="Andalus"/>
                <a:cs typeface="Arial"/>
              </a:rPr>
              <a:t>Gross</a:t>
            </a:r>
            <a:r>
              <a:rPr lang="es-CR" spc="-5" dirty="0" smtClean="0">
                <a:solidFill>
                  <a:schemeClr val="bg1"/>
                </a:solidFill>
                <a:latin typeface="Andalus"/>
                <a:cs typeface="Arial"/>
              </a:rPr>
              <a:t>, fue quién por primera vez se refirió a los métodos de investigación criminal como criminalística.</a:t>
            </a:r>
          </a:p>
        </p:txBody>
      </p:sp>
      <p:sp>
        <p:nvSpPr>
          <p:cNvPr id="1027" name="Rectangle 3"/>
          <p:cNvSpPr>
            <a:spLocks noChangeArrowheads="1"/>
          </p:cNvSpPr>
          <p:nvPr/>
        </p:nvSpPr>
        <p:spPr bwMode="auto">
          <a:xfrm>
            <a:off x="-428660" y="2326217"/>
            <a:ext cx="10287072" cy="4816146"/>
          </a:xfrm>
          <a:prstGeom prst="rect">
            <a:avLst/>
          </a:prstGeom>
          <a:noFill/>
          <a:ln w="9525">
            <a:noFill/>
            <a:miter lim="800000"/>
            <a:headEnd/>
            <a:tailEnd/>
          </a:ln>
          <a:effectLst/>
        </p:spPr>
        <p:txBody>
          <a:bodyPr vert="horz" wrap="square" lIns="787152" tIns="1574304" rIns="825240" bIns="177744"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901700" algn="l"/>
              </a:tabLst>
            </a:pPr>
            <a:r>
              <a:rPr lang="es-CR" spc="-5" dirty="0" smtClean="0">
                <a:solidFill>
                  <a:schemeClr val="bg1"/>
                </a:solidFill>
                <a:latin typeface="Andalus"/>
                <a:cs typeface="Arial"/>
              </a:rPr>
              <a:t>En su libro Manual del Juez, el Doctor </a:t>
            </a:r>
            <a:r>
              <a:rPr lang="es-CR" spc="-5" dirty="0" err="1" smtClean="0">
                <a:solidFill>
                  <a:schemeClr val="bg1"/>
                </a:solidFill>
                <a:latin typeface="Andalus"/>
                <a:cs typeface="Arial"/>
              </a:rPr>
              <a:t>Gross</a:t>
            </a:r>
            <a:r>
              <a:rPr lang="es-CR" spc="-5" dirty="0" smtClean="0">
                <a:solidFill>
                  <a:schemeClr val="bg1"/>
                </a:solidFill>
                <a:latin typeface="Andalus"/>
                <a:cs typeface="Arial"/>
              </a:rPr>
              <a:t> estructuró la criminalística de la siguiente forma:</a:t>
            </a:r>
            <a:endParaRPr lang="es-ES" spc="-5" dirty="0" smtClean="0">
              <a:solidFill>
                <a:schemeClr val="bg1"/>
              </a:solidFill>
              <a:latin typeface="Andalus"/>
              <a:cs typeface="Arial"/>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901700" algn="l"/>
              </a:tabLst>
            </a:pPr>
            <a:r>
              <a:rPr lang="es-CR" spc="-5" dirty="0" smtClean="0">
                <a:solidFill>
                  <a:schemeClr val="bg1"/>
                </a:solidFill>
                <a:latin typeface="Andalus"/>
                <a:cs typeface="Arial"/>
              </a:rPr>
              <a:t>Antropometría.</a:t>
            </a:r>
            <a:endParaRPr lang="es-ES" spc="-5" dirty="0" smtClean="0">
              <a:solidFill>
                <a:schemeClr val="bg1"/>
              </a:solidFill>
              <a:latin typeface="Andalus"/>
              <a:cs typeface="Arial"/>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901700" algn="l"/>
              </a:tabLst>
            </a:pPr>
            <a:r>
              <a:rPr lang="es-CR" spc="-5" dirty="0" smtClean="0">
                <a:solidFill>
                  <a:schemeClr val="bg1"/>
                </a:solidFill>
                <a:latin typeface="Andalus"/>
                <a:cs typeface="Arial"/>
              </a:rPr>
              <a:t>Argot criminal.</a:t>
            </a:r>
            <a:endParaRPr lang="es-ES" spc="-5" dirty="0" smtClean="0">
              <a:solidFill>
                <a:schemeClr val="bg1"/>
              </a:solidFill>
              <a:latin typeface="Andalus"/>
              <a:cs typeface="Arial"/>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901700" algn="l"/>
              </a:tabLst>
            </a:pPr>
            <a:r>
              <a:rPr lang="es-CR" spc="-5" dirty="0" smtClean="0">
                <a:solidFill>
                  <a:schemeClr val="bg1"/>
                </a:solidFill>
                <a:latin typeface="Andalus"/>
                <a:cs typeface="Arial"/>
              </a:rPr>
              <a:t>Contabilidad.</a:t>
            </a:r>
            <a:endParaRPr lang="es-ES" spc="-5" dirty="0" smtClean="0">
              <a:solidFill>
                <a:schemeClr val="bg1"/>
              </a:solidFill>
              <a:latin typeface="Andalus"/>
              <a:cs typeface="Arial"/>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901700" algn="l"/>
              </a:tabLst>
            </a:pPr>
            <a:r>
              <a:rPr lang="es-CR" spc="-5" dirty="0" smtClean="0">
                <a:solidFill>
                  <a:schemeClr val="bg1"/>
                </a:solidFill>
                <a:latin typeface="Andalus"/>
                <a:cs typeface="Arial"/>
              </a:rPr>
              <a:t>Criptografía.</a:t>
            </a:r>
            <a:endParaRPr lang="es-ES" spc="-5" dirty="0" smtClean="0">
              <a:solidFill>
                <a:schemeClr val="bg1"/>
              </a:solidFill>
              <a:latin typeface="Andalus"/>
              <a:cs typeface="Arial"/>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901700" algn="l"/>
              </a:tabLst>
            </a:pPr>
            <a:r>
              <a:rPr lang="es-CR" spc="-5" dirty="0" smtClean="0">
                <a:solidFill>
                  <a:schemeClr val="bg1"/>
                </a:solidFill>
                <a:latin typeface="Andalus"/>
                <a:cs typeface="Arial"/>
              </a:rPr>
              <a:t>Dibujo Forense.</a:t>
            </a:r>
            <a:endParaRPr lang="es-ES" spc="-5" dirty="0" smtClean="0">
              <a:solidFill>
                <a:schemeClr val="bg1"/>
              </a:solidFill>
              <a:latin typeface="Andalus"/>
              <a:cs typeface="Arial"/>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901700" algn="l"/>
              </a:tabLst>
            </a:pPr>
            <a:r>
              <a:rPr lang="es-CR" spc="-5" dirty="0" err="1" smtClean="0">
                <a:solidFill>
                  <a:schemeClr val="bg1"/>
                </a:solidFill>
                <a:latin typeface="Andalus"/>
                <a:cs typeface="Arial"/>
              </a:rPr>
              <a:t>Documentoscopia</a:t>
            </a:r>
            <a:r>
              <a:rPr lang="es-CR" spc="-5" dirty="0" smtClean="0">
                <a:solidFill>
                  <a:schemeClr val="bg1"/>
                </a:solidFill>
                <a:latin typeface="Andalus"/>
                <a:cs typeface="Arial"/>
              </a:rPr>
              <a:t>.</a:t>
            </a:r>
            <a:endParaRPr lang="es-ES" spc="-5" dirty="0" smtClean="0">
              <a:solidFill>
                <a:schemeClr val="bg1"/>
              </a:solidFill>
              <a:latin typeface="Andalus"/>
              <a:cs typeface="Arial"/>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tab pos="901700" algn="l"/>
              </a:tabLst>
            </a:pPr>
            <a:r>
              <a:rPr lang="es-CR" spc="-5" dirty="0" smtClean="0">
                <a:solidFill>
                  <a:schemeClr val="bg1"/>
                </a:solidFill>
                <a:latin typeface="Andalus"/>
                <a:cs typeface="Arial"/>
              </a:rPr>
              <a:t>Explosivos.</a:t>
            </a:r>
          </a:p>
          <a:p>
            <a:pPr marL="0" marR="0" lvl="0" indent="0" algn="l" defTabSz="914400" rtl="0" eaLnBrk="0" fontAlgn="base" latinLnBrk="0" hangingPunct="0">
              <a:lnSpc>
                <a:spcPct val="100000"/>
              </a:lnSpc>
              <a:spcBef>
                <a:spcPct val="0"/>
              </a:spcBef>
              <a:spcAft>
                <a:spcPct val="0"/>
              </a:spcAft>
              <a:buClrTx/>
              <a:buSzTx/>
              <a:buFontTx/>
              <a:buNone/>
              <a:tabLst>
                <a:tab pos="901700" algn="l"/>
              </a:tabLst>
            </a:pPr>
            <a:r>
              <a:rPr lang="es-CR" spc="-5" dirty="0" smtClean="0">
                <a:solidFill>
                  <a:schemeClr val="bg1"/>
                </a:solidFill>
                <a:latin typeface="Andalus"/>
                <a:cs typeface="Arial"/>
              </a:rPr>
              <a:t/>
            </a:r>
            <a:br>
              <a:rPr lang="es-CR" spc="-5" dirty="0" smtClean="0">
                <a:solidFill>
                  <a:schemeClr val="bg1"/>
                </a:solidFill>
                <a:latin typeface="Andalus"/>
                <a:cs typeface="Arial"/>
              </a:rPr>
            </a:br>
            <a:endParaRPr lang="es-ES" spc="-5" dirty="0" smtClean="0">
              <a:solidFill>
                <a:schemeClr val="bg1"/>
              </a:solidFill>
              <a:latin typeface="Andalus"/>
              <a:cs typeface="Arial"/>
            </a:endParaRPr>
          </a:p>
        </p:txBody>
      </p:sp>
      <p:sp>
        <p:nvSpPr>
          <p:cNvPr id="9" name="8 Rectángulo"/>
          <p:cNvSpPr/>
          <p:nvPr/>
        </p:nvSpPr>
        <p:spPr>
          <a:xfrm>
            <a:off x="3214678" y="4357694"/>
            <a:ext cx="5572164" cy="2308324"/>
          </a:xfrm>
          <a:prstGeom prst="rect">
            <a:avLst/>
          </a:prstGeom>
        </p:spPr>
        <p:txBody>
          <a:bodyPr wrap="square">
            <a:spAutoFit/>
          </a:bodyPr>
          <a:lstStyle/>
          <a:p>
            <a:pPr marL="800100" lvl="1" indent="-342900" eaLnBrk="0" hangingPunct="0">
              <a:buFont typeface="+mj-lt"/>
              <a:buAutoNum type="arabicPeriod" startAt="8"/>
              <a:tabLst>
                <a:tab pos="901700" algn="l"/>
              </a:tabLst>
            </a:pPr>
            <a:r>
              <a:rPr lang="es-CR" spc="-5" dirty="0" smtClean="0">
                <a:solidFill>
                  <a:schemeClr val="bg1"/>
                </a:solidFill>
                <a:latin typeface="Andalus"/>
                <a:cs typeface="Arial"/>
              </a:rPr>
              <a:t>Fotografía.</a:t>
            </a:r>
            <a:endParaRPr lang="es-ES" spc="-5" dirty="0" smtClean="0">
              <a:solidFill>
                <a:schemeClr val="bg1"/>
              </a:solidFill>
              <a:latin typeface="Andalus"/>
              <a:cs typeface="Arial"/>
            </a:endParaRPr>
          </a:p>
          <a:p>
            <a:pPr lvl="1" eaLnBrk="0" hangingPunct="0">
              <a:buFontTx/>
              <a:buAutoNum type="arabicPeriod" startAt="8"/>
              <a:tabLst>
                <a:tab pos="901700" algn="l"/>
              </a:tabLst>
            </a:pPr>
            <a:r>
              <a:rPr lang="es-CR" spc="-5" dirty="0" smtClean="0">
                <a:solidFill>
                  <a:schemeClr val="bg1"/>
                </a:solidFill>
                <a:latin typeface="Andalus"/>
                <a:cs typeface="Arial"/>
              </a:rPr>
              <a:t>Grafología.</a:t>
            </a:r>
            <a:endParaRPr lang="es-ES" spc="-5" dirty="0" smtClean="0">
              <a:solidFill>
                <a:schemeClr val="bg1"/>
              </a:solidFill>
              <a:latin typeface="Andalus"/>
              <a:cs typeface="Arial"/>
            </a:endParaRPr>
          </a:p>
          <a:p>
            <a:pPr lvl="1" eaLnBrk="0" hangingPunct="0">
              <a:buFontTx/>
              <a:buAutoNum type="arabicPeriod" startAt="8"/>
              <a:tabLst>
                <a:tab pos="901700" algn="l"/>
              </a:tabLst>
            </a:pPr>
            <a:r>
              <a:rPr lang="es-CR" spc="-5" dirty="0" smtClean="0">
                <a:solidFill>
                  <a:schemeClr val="bg1"/>
                </a:solidFill>
                <a:latin typeface="Andalus"/>
                <a:cs typeface="Arial"/>
              </a:rPr>
              <a:t>Hechos de tránsito ferroviario.</a:t>
            </a:r>
            <a:endParaRPr lang="es-ES" spc="-5" dirty="0" smtClean="0">
              <a:solidFill>
                <a:schemeClr val="bg1"/>
              </a:solidFill>
              <a:latin typeface="Andalus"/>
              <a:cs typeface="Arial"/>
            </a:endParaRPr>
          </a:p>
          <a:p>
            <a:pPr lvl="1" eaLnBrk="0" hangingPunct="0">
              <a:buFontTx/>
              <a:buAutoNum type="arabicPeriod" startAt="8"/>
              <a:tabLst>
                <a:tab pos="901700" algn="l"/>
              </a:tabLst>
            </a:pPr>
            <a:r>
              <a:rPr lang="es-CR" spc="-5" dirty="0" smtClean="0">
                <a:solidFill>
                  <a:schemeClr val="bg1"/>
                </a:solidFill>
                <a:latin typeface="Andalus"/>
                <a:cs typeface="Arial"/>
              </a:rPr>
              <a:t>Hematología.</a:t>
            </a:r>
            <a:endParaRPr lang="es-ES" spc="-5" dirty="0" smtClean="0">
              <a:solidFill>
                <a:schemeClr val="bg1"/>
              </a:solidFill>
              <a:latin typeface="Andalus"/>
              <a:cs typeface="Arial"/>
            </a:endParaRPr>
          </a:p>
          <a:p>
            <a:pPr lvl="1" eaLnBrk="0" hangingPunct="0">
              <a:buFontTx/>
              <a:buAutoNum type="arabicPeriod" startAt="8"/>
              <a:tabLst>
                <a:tab pos="901700" algn="l"/>
              </a:tabLst>
            </a:pPr>
            <a:r>
              <a:rPr lang="es-CR" spc="-5" dirty="0" smtClean="0">
                <a:solidFill>
                  <a:schemeClr val="bg1"/>
                </a:solidFill>
                <a:latin typeface="Andalus"/>
                <a:cs typeface="Arial"/>
              </a:rPr>
              <a:t>Incendios.</a:t>
            </a:r>
            <a:endParaRPr lang="es-ES" spc="-5" dirty="0" smtClean="0">
              <a:solidFill>
                <a:schemeClr val="bg1"/>
              </a:solidFill>
              <a:latin typeface="Andalus"/>
              <a:cs typeface="Arial"/>
            </a:endParaRPr>
          </a:p>
          <a:p>
            <a:pPr lvl="1" eaLnBrk="0" hangingPunct="0">
              <a:buFontTx/>
              <a:buAutoNum type="arabicPeriod" startAt="8"/>
              <a:tabLst>
                <a:tab pos="901700" algn="l"/>
              </a:tabLst>
            </a:pPr>
            <a:r>
              <a:rPr lang="es-CR" spc="-5" dirty="0" smtClean="0">
                <a:solidFill>
                  <a:schemeClr val="bg1"/>
                </a:solidFill>
                <a:latin typeface="Andalus"/>
                <a:cs typeface="Arial"/>
              </a:rPr>
              <a:t>Medicina legal.</a:t>
            </a:r>
            <a:endParaRPr lang="es-ES" spc="-5" dirty="0" smtClean="0">
              <a:solidFill>
                <a:schemeClr val="bg1"/>
              </a:solidFill>
              <a:latin typeface="Andalus"/>
              <a:cs typeface="Arial"/>
            </a:endParaRPr>
          </a:p>
          <a:p>
            <a:pPr lvl="1" eaLnBrk="0" hangingPunct="0">
              <a:buFontTx/>
              <a:buAutoNum type="arabicPeriod" startAt="8"/>
              <a:tabLst>
                <a:tab pos="901700" algn="l"/>
              </a:tabLst>
            </a:pPr>
            <a:r>
              <a:rPr lang="es-CR" spc="-5" dirty="0" smtClean="0">
                <a:solidFill>
                  <a:schemeClr val="bg1"/>
                </a:solidFill>
                <a:latin typeface="Andalus"/>
                <a:cs typeface="Arial"/>
              </a:rPr>
              <a:t>Química legal.</a:t>
            </a:r>
            <a:endParaRPr lang="es-ES" spc="-5" dirty="0" smtClean="0">
              <a:solidFill>
                <a:schemeClr val="bg1"/>
              </a:solidFill>
              <a:latin typeface="Andalus"/>
              <a:cs typeface="Arial"/>
            </a:endParaRPr>
          </a:p>
          <a:p>
            <a:pPr lvl="1" eaLnBrk="0" hangingPunct="0">
              <a:buFontTx/>
              <a:buAutoNum type="arabicPeriod" startAt="8"/>
              <a:tabLst>
                <a:tab pos="901700" algn="l"/>
              </a:tabLst>
            </a:pPr>
            <a:r>
              <a:rPr lang="es-CR" spc="-5" dirty="0" smtClean="0">
                <a:solidFill>
                  <a:schemeClr val="bg1"/>
                </a:solidFill>
                <a:latin typeface="Andalus"/>
                <a:cs typeface="Arial"/>
              </a:rPr>
              <a:t>Interrogatorio. (Montiel, 1992, págs. 23-24).</a:t>
            </a:r>
          </a:p>
        </p:txBody>
      </p:sp>
    </p:spTree>
    <p:extLst>
      <p:ext uri="{BB962C8B-B14F-4D97-AF65-F5344CB8AC3E}">
        <p14:creationId xmlns="" xmlns:p14="http://schemas.microsoft.com/office/powerpoint/2010/main" val="2821583549"/>
      </p:ext>
    </p:extLst>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8" name="7 Rectángulo"/>
          <p:cNvSpPr/>
          <p:nvPr/>
        </p:nvSpPr>
        <p:spPr>
          <a:xfrm>
            <a:off x="2857488" y="785794"/>
            <a:ext cx="2714644" cy="523220"/>
          </a:xfrm>
          <a:prstGeom prst="rect">
            <a:avLst/>
          </a:prstGeom>
        </p:spPr>
        <p:txBody>
          <a:bodyPr wrap="square">
            <a:spAutoFit/>
          </a:bodyPr>
          <a:lstStyle/>
          <a:p>
            <a:r>
              <a:rPr lang="es-ES" sz="2800" b="1" spc="-5" dirty="0" smtClean="0">
                <a:solidFill>
                  <a:schemeClr val="bg1"/>
                </a:solidFill>
                <a:latin typeface="Arial"/>
                <a:cs typeface="Arial"/>
              </a:rPr>
              <a:t>Criminalística</a:t>
            </a:r>
            <a:endParaRPr lang="es-ES" sz="2800" dirty="0"/>
          </a:p>
        </p:txBody>
      </p:sp>
      <p:sp>
        <p:nvSpPr>
          <p:cNvPr id="32778" name="Rectangle 10"/>
          <p:cNvSpPr>
            <a:spLocks noChangeArrowheads="1"/>
          </p:cNvSpPr>
          <p:nvPr/>
        </p:nvSpPr>
        <p:spPr bwMode="auto">
          <a:xfrm>
            <a:off x="214282" y="1428736"/>
            <a:ext cx="871543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41300" algn="just" defTabSz="914400" rtl="0" eaLnBrk="1" fontAlgn="base" latinLnBrk="0" hangingPunct="1">
              <a:lnSpc>
                <a:spcPct val="100000"/>
              </a:lnSpc>
              <a:spcBef>
                <a:spcPct val="0"/>
              </a:spcBef>
              <a:spcAft>
                <a:spcPct val="0"/>
              </a:spcAft>
              <a:buClrTx/>
              <a:buSzTx/>
              <a:buFontTx/>
              <a:buChar char="•"/>
              <a:tabLst>
                <a:tab pos="749300" algn="l"/>
              </a:tabLst>
            </a:pPr>
            <a:r>
              <a:rPr lang="es-CR" sz="2800" b="1" spc="-5" dirty="0" smtClean="0">
                <a:solidFill>
                  <a:schemeClr val="bg1"/>
                </a:solidFill>
                <a:latin typeface="Arial"/>
                <a:cs typeface="Arial"/>
              </a:rPr>
              <a:t>Evolución histórica</a:t>
            </a:r>
            <a:endParaRPr lang="es-ES" sz="2800" b="1" spc="-5" dirty="0" smtClean="0">
              <a:solidFill>
                <a:schemeClr val="bg1"/>
              </a:solidFill>
              <a:latin typeface="Arial"/>
              <a:cs typeface="Arial"/>
            </a:endParaRPr>
          </a:p>
          <a:p>
            <a:pPr marL="0" marR="0" lvl="0" indent="241300" algn="just" defTabSz="914400" rtl="0" eaLnBrk="0" fontAlgn="base" latinLnBrk="0" hangingPunct="0">
              <a:lnSpc>
                <a:spcPct val="100000"/>
              </a:lnSpc>
              <a:spcBef>
                <a:spcPct val="0"/>
              </a:spcBef>
              <a:spcAft>
                <a:spcPct val="0"/>
              </a:spcAft>
              <a:buClrTx/>
              <a:buSzTx/>
              <a:buFontTx/>
              <a:buNone/>
              <a:tabLst>
                <a:tab pos="749300" algn="l"/>
              </a:tabLst>
            </a:pPr>
            <a:r>
              <a:rPr lang="es-CR" sz="1600" spc="-5" dirty="0" smtClean="0">
                <a:solidFill>
                  <a:schemeClr val="bg1"/>
                </a:solidFill>
                <a:latin typeface="Arial"/>
                <a:cs typeface="Arial"/>
              </a:rPr>
              <a:t>Se ha considerado a la dactiloscopia como una de las primeras disciplinas precursoras de la criminalística, destacándose en éste campo el ilustre experto en identificación B.C </a:t>
            </a:r>
            <a:r>
              <a:rPr lang="es-CR" sz="1600" spc="-5" dirty="0" err="1" smtClean="0">
                <a:solidFill>
                  <a:schemeClr val="bg1"/>
                </a:solidFill>
                <a:latin typeface="Arial"/>
                <a:cs typeface="Arial"/>
              </a:rPr>
              <a:t>Bridces</a:t>
            </a:r>
            <a:r>
              <a:rPr lang="es-CR" sz="1600" spc="-5" dirty="0" smtClean="0">
                <a:solidFill>
                  <a:schemeClr val="bg1"/>
                </a:solidFill>
                <a:latin typeface="Arial"/>
                <a:cs typeface="Arial"/>
              </a:rPr>
              <a:t>.</a:t>
            </a:r>
          </a:p>
        </p:txBody>
      </p:sp>
      <p:sp>
        <p:nvSpPr>
          <p:cNvPr id="32780" name="Rectangle 12"/>
          <p:cNvSpPr>
            <a:spLocks noChangeArrowheads="1"/>
          </p:cNvSpPr>
          <p:nvPr/>
        </p:nvSpPr>
        <p:spPr bwMode="auto">
          <a:xfrm>
            <a:off x="214282" y="2494658"/>
            <a:ext cx="8715404"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38125" algn="just" defTabSz="914400" rtl="0" eaLnBrk="1" fontAlgn="base" latinLnBrk="0" hangingPunct="1">
              <a:lnSpc>
                <a:spcPct val="100000"/>
              </a:lnSpc>
              <a:spcBef>
                <a:spcPct val="0"/>
              </a:spcBef>
              <a:spcAft>
                <a:spcPct val="0"/>
              </a:spcAft>
              <a:buClrTx/>
              <a:buSzTx/>
              <a:buFontTx/>
              <a:buNone/>
              <a:tabLst/>
            </a:pPr>
            <a:r>
              <a:rPr lang="es-CR" sz="1600" spc="-5" dirty="0" smtClean="0">
                <a:solidFill>
                  <a:schemeClr val="bg1"/>
                </a:solidFill>
                <a:latin typeface="Arial"/>
                <a:cs typeface="Arial"/>
              </a:rPr>
              <a:t>En el año 1665, el Profesor en Anatomía de la Universidad de Bolonia, Italia, Marcelo </a:t>
            </a:r>
            <a:r>
              <a:rPr lang="es-CR" sz="1600" spc="-5" dirty="0" err="1" smtClean="0">
                <a:solidFill>
                  <a:schemeClr val="bg1"/>
                </a:solidFill>
                <a:latin typeface="Arial"/>
                <a:cs typeface="Arial"/>
              </a:rPr>
              <a:t>Malpighi</a:t>
            </a:r>
            <a:r>
              <a:rPr lang="es-CR" sz="1600" spc="-5" dirty="0" smtClean="0">
                <a:solidFill>
                  <a:schemeClr val="bg1"/>
                </a:solidFill>
                <a:latin typeface="Arial"/>
                <a:cs typeface="Arial"/>
              </a:rPr>
              <a:t>, estudió y observó los relieves papilares de las yemas de los dedos y de las palmas de las manos. Posteriormente el profesor </a:t>
            </a:r>
            <a:r>
              <a:rPr lang="es-CR" sz="1600" spc="-5" dirty="0" err="1" smtClean="0">
                <a:solidFill>
                  <a:schemeClr val="bg1"/>
                </a:solidFill>
                <a:latin typeface="Arial"/>
                <a:cs typeface="Arial"/>
              </a:rPr>
              <a:t>Malpighi</a:t>
            </a:r>
            <a:r>
              <a:rPr lang="es-CR" sz="1600" spc="-5" dirty="0" smtClean="0">
                <a:solidFill>
                  <a:schemeClr val="bg1"/>
                </a:solidFill>
                <a:latin typeface="Arial"/>
                <a:cs typeface="Arial"/>
              </a:rPr>
              <a:t> haría aportaciones valiosas al estudio de las impresiones dactilares. Debido a su gran aporte, una de las partes de la piel humana lleva el nombre de capa de </a:t>
            </a:r>
            <a:r>
              <a:rPr lang="es-CR" sz="1600" spc="-5" dirty="0" err="1" smtClean="0">
                <a:solidFill>
                  <a:schemeClr val="bg1"/>
                </a:solidFill>
                <a:latin typeface="Arial"/>
                <a:cs typeface="Arial"/>
              </a:rPr>
              <a:t>Malpighi</a:t>
            </a:r>
            <a:r>
              <a:rPr lang="es-CR" sz="1600" spc="-5" dirty="0" smtClean="0">
                <a:solidFill>
                  <a:schemeClr val="bg1"/>
                </a:solidFill>
                <a:latin typeface="Arial"/>
                <a:cs typeface="Arial"/>
              </a:rPr>
              <a:t>.</a:t>
            </a:r>
            <a:endParaRPr lang="es-ES" sz="1600" spc="-5" dirty="0" smtClean="0">
              <a:solidFill>
                <a:schemeClr val="bg1"/>
              </a:solidFill>
              <a:latin typeface="Arial"/>
              <a:cs typeface="Arial"/>
            </a:endParaRPr>
          </a:p>
          <a:p>
            <a:pPr marL="0" marR="0" lvl="0" indent="238125" algn="just"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32781" name="Rectangle 13"/>
          <p:cNvSpPr>
            <a:spLocks noChangeArrowheads="1"/>
          </p:cNvSpPr>
          <p:nvPr/>
        </p:nvSpPr>
        <p:spPr bwMode="auto">
          <a:xfrm>
            <a:off x="0" y="460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R" sz="1200" b="0" i="0" u="none" strike="noStrike" cap="none" normalizeH="0" baseline="0" smtClean="0">
                <a:ln>
                  <a:noFill/>
                </a:ln>
                <a:solidFill>
                  <a:schemeClr val="tx1"/>
                </a:solidFill>
                <a:effectLst/>
                <a:latin typeface="Arial" pitchFamily="34" charset="0"/>
                <a:ea typeface="Arial" pitchFamily="34" charset="0"/>
              </a:rPr>
              <a:t/>
            </a:r>
            <a:br>
              <a:rPr kumimoji="0" lang="es-CR" sz="1200" b="0" i="0" u="none" strike="noStrike" cap="none" normalizeH="0" baseline="0" smtClean="0">
                <a:ln>
                  <a:noFill/>
                </a:ln>
                <a:solidFill>
                  <a:schemeClr val="tx1"/>
                </a:solidFill>
                <a:effectLst/>
                <a:latin typeface="Arial" pitchFamily="34" charset="0"/>
                <a:ea typeface="Arial" pitchFamily="34" charset="0"/>
              </a:rPr>
            </a:br>
            <a:endParaRPr kumimoji="0" lang="es-CR" sz="1800" b="0" i="0" u="none" strike="noStrike" cap="none" normalizeH="0" baseline="0" smtClean="0">
              <a:ln>
                <a:noFill/>
              </a:ln>
              <a:solidFill>
                <a:schemeClr val="tx1"/>
              </a:solidFill>
              <a:effectLst/>
              <a:latin typeface="Arial" pitchFamily="34" charset="0"/>
            </a:endParaRPr>
          </a:p>
        </p:txBody>
      </p:sp>
      <p:sp>
        <p:nvSpPr>
          <p:cNvPr id="32782" name="Rectangle 14"/>
          <p:cNvSpPr>
            <a:spLocks noChangeArrowheads="1"/>
          </p:cNvSpPr>
          <p:nvPr/>
        </p:nvSpPr>
        <p:spPr bwMode="auto">
          <a:xfrm>
            <a:off x="214282" y="3774894"/>
            <a:ext cx="8715436"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38125" algn="just" defTabSz="914400" rtl="0" eaLnBrk="1" fontAlgn="base" latinLnBrk="0" hangingPunct="1">
              <a:lnSpc>
                <a:spcPct val="100000"/>
              </a:lnSpc>
              <a:spcBef>
                <a:spcPct val="0"/>
              </a:spcBef>
              <a:spcAft>
                <a:spcPct val="0"/>
              </a:spcAft>
              <a:buClrTx/>
              <a:buSzTx/>
              <a:buFontTx/>
              <a:buNone/>
              <a:tabLst/>
            </a:pPr>
            <a:r>
              <a:rPr lang="es-CR" sz="1600" spc="-5" dirty="0" smtClean="0">
                <a:solidFill>
                  <a:schemeClr val="bg1"/>
                </a:solidFill>
                <a:latin typeface="Arial"/>
                <a:cs typeface="Arial"/>
              </a:rPr>
              <a:t>En 1753, el Doctor Boucher realizó estudios valiosísimos sobre balística, que posteriormente recibiría el nombre de balística forense.</a:t>
            </a:r>
            <a:endParaRPr lang="es-ES" sz="1600" spc="-5" dirty="0" smtClean="0">
              <a:solidFill>
                <a:schemeClr val="bg1"/>
              </a:solidFill>
              <a:latin typeface="Arial"/>
              <a:cs typeface="Arial"/>
            </a:endParaRPr>
          </a:p>
          <a:p>
            <a:pPr marL="0" marR="0" lvl="0" indent="241300" algn="just" defTabSz="914400" rtl="0" eaLnBrk="0" fontAlgn="base" latinLnBrk="0" hangingPunct="0">
              <a:lnSpc>
                <a:spcPct val="100000"/>
              </a:lnSpc>
              <a:spcBef>
                <a:spcPct val="0"/>
              </a:spcBef>
              <a:spcAft>
                <a:spcPct val="0"/>
              </a:spcAft>
              <a:buClrTx/>
              <a:buSzTx/>
              <a:buFontTx/>
              <a:buNone/>
              <a:tabLst/>
            </a:pPr>
            <a:r>
              <a:rPr lang="es-CR" sz="1600" spc="-5" dirty="0" smtClean="0">
                <a:solidFill>
                  <a:schemeClr val="bg1"/>
                </a:solidFill>
                <a:latin typeface="Arial"/>
                <a:cs typeface="Arial"/>
              </a:rPr>
              <a:t>Adán </a:t>
            </a:r>
            <a:r>
              <a:rPr lang="es-CR" sz="1600" spc="-5" dirty="0" err="1" smtClean="0">
                <a:solidFill>
                  <a:schemeClr val="bg1"/>
                </a:solidFill>
                <a:latin typeface="Arial"/>
                <a:cs typeface="Arial"/>
              </a:rPr>
              <a:t>Pinkerton</a:t>
            </a:r>
            <a:r>
              <a:rPr lang="es-CR" sz="1600" spc="-5" dirty="0" smtClean="0">
                <a:solidFill>
                  <a:schemeClr val="bg1"/>
                </a:solidFill>
                <a:latin typeface="Arial"/>
                <a:cs typeface="Arial"/>
              </a:rPr>
              <a:t>, en el año 1866, puso en práctica la fotografía criminal, que actualmente se le denomina fotografía forense.</a:t>
            </a:r>
          </a:p>
        </p:txBody>
      </p:sp>
      <p:sp>
        <p:nvSpPr>
          <p:cNvPr id="32783" name="Rectangle 15"/>
          <p:cNvSpPr>
            <a:spLocks noChangeArrowheads="1"/>
          </p:cNvSpPr>
          <p:nvPr/>
        </p:nvSpPr>
        <p:spPr bwMode="auto">
          <a:xfrm>
            <a:off x="469184" y="4799310"/>
            <a:ext cx="6674584"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CR" sz="1600" spc="-5" dirty="0" smtClean="0">
                <a:solidFill>
                  <a:schemeClr val="bg1"/>
                </a:solidFill>
                <a:latin typeface="Arial"/>
                <a:cs typeface="Arial"/>
              </a:rPr>
              <a:t>La toxicología fue creada en Italia por el ilustre y célebre profesor </a:t>
            </a:r>
            <a:r>
              <a:rPr lang="es-CR" sz="1600" spc="-5" dirty="0" err="1" smtClean="0">
                <a:solidFill>
                  <a:schemeClr val="bg1"/>
                </a:solidFill>
                <a:latin typeface="Arial"/>
                <a:cs typeface="Arial"/>
              </a:rPr>
              <a:t>Orfila</a:t>
            </a:r>
            <a:r>
              <a:rPr lang="es-CR" sz="1600" spc="-5" dirty="0" smtClean="0">
                <a:solidFill>
                  <a:schemeClr val="bg1"/>
                </a:solidFill>
                <a:latin typeface="Arial"/>
                <a:cs typeface="Arial"/>
              </a:rPr>
              <a:t>.</a:t>
            </a:r>
          </a:p>
        </p:txBody>
      </p:sp>
      <p:sp>
        <p:nvSpPr>
          <p:cNvPr id="32784" name="Rectangle 16"/>
          <p:cNvSpPr>
            <a:spLocks noChangeArrowheads="1"/>
          </p:cNvSpPr>
          <p:nvPr/>
        </p:nvSpPr>
        <p:spPr bwMode="auto">
          <a:xfrm>
            <a:off x="142844" y="5137864"/>
            <a:ext cx="885828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38125" algn="just" defTabSz="914400" rtl="0" eaLnBrk="1" fontAlgn="base" latinLnBrk="0" hangingPunct="1">
              <a:lnSpc>
                <a:spcPct val="100000"/>
              </a:lnSpc>
              <a:spcBef>
                <a:spcPct val="0"/>
              </a:spcBef>
              <a:spcAft>
                <a:spcPct val="0"/>
              </a:spcAft>
              <a:buClrTx/>
              <a:buSzTx/>
              <a:buFontTx/>
              <a:buNone/>
              <a:tabLst/>
            </a:pPr>
            <a:r>
              <a:rPr lang="es-CR" sz="1600" spc="-5" dirty="0" smtClean="0">
                <a:solidFill>
                  <a:schemeClr val="bg1"/>
                </a:solidFill>
                <a:latin typeface="Arial"/>
                <a:cs typeface="Arial"/>
              </a:rPr>
              <a:t>En los años de creación de la criminalística, varios estudiosos de la investigación criminal optaron por denominar al conjunto de métodos para la investigación de delitos como Policía Judicial Científica o Policía Científica entre los cuales destacaban Ferri, Lombroso, </a:t>
            </a:r>
            <a:r>
              <a:rPr lang="es-CR" sz="1600" spc="-5" dirty="0" err="1" smtClean="0">
                <a:solidFill>
                  <a:schemeClr val="bg1"/>
                </a:solidFill>
                <a:latin typeface="Arial"/>
                <a:cs typeface="Arial"/>
              </a:rPr>
              <a:t>Reiss</a:t>
            </a:r>
            <a:r>
              <a:rPr lang="es-CR" sz="1600" spc="-5" dirty="0" smtClean="0">
                <a:solidFill>
                  <a:schemeClr val="bg1"/>
                </a:solidFill>
                <a:latin typeface="Arial"/>
                <a:cs typeface="Arial"/>
              </a:rPr>
              <a:t>, </a:t>
            </a:r>
            <a:r>
              <a:rPr lang="es-CR" sz="1600" spc="-5" dirty="0" err="1" smtClean="0">
                <a:solidFill>
                  <a:schemeClr val="bg1"/>
                </a:solidFill>
                <a:latin typeface="Arial"/>
                <a:cs typeface="Arial"/>
              </a:rPr>
              <a:t>Roumagnac</a:t>
            </a:r>
            <a:r>
              <a:rPr lang="es-CR" sz="1600" spc="-5" dirty="0" smtClean="0">
                <a:solidFill>
                  <a:schemeClr val="bg1"/>
                </a:solidFill>
                <a:latin typeface="Arial"/>
                <a:cs typeface="Arial"/>
              </a:rPr>
              <a:t>, De Benito, Nicéforo, entre otros.</a:t>
            </a:r>
          </a:p>
        </p:txBody>
      </p:sp>
    </p:spTree>
    <p:extLst>
      <p:ext uri="{BB962C8B-B14F-4D97-AF65-F5344CB8AC3E}">
        <p14:creationId xmlns="" xmlns:p14="http://schemas.microsoft.com/office/powerpoint/2010/main" val="2821583549"/>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8" name="7 Rectángulo"/>
          <p:cNvSpPr/>
          <p:nvPr/>
        </p:nvSpPr>
        <p:spPr>
          <a:xfrm>
            <a:off x="2714612" y="214290"/>
            <a:ext cx="2714644" cy="523220"/>
          </a:xfrm>
          <a:prstGeom prst="rect">
            <a:avLst/>
          </a:prstGeom>
        </p:spPr>
        <p:txBody>
          <a:bodyPr wrap="square">
            <a:spAutoFit/>
          </a:bodyPr>
          <a:lstStyle/>
          <a:p>
            <a:r>
              <a:rPr lang="es-ES" sz="2800" b="1" spc="-5" dirty="0" smtClean="0">
                <a:solidFill>
                  <a:schemeClr val="bg1"/>
                </a:solidFill>
                <a:latin typeface="Arial"/>
                <a:cs typeface="Arial"/>
              </a:rPr>
              <a:t>Criminalística</a:t>
            </a:r>
            <a:endParaRPr lang="es-ES" sz="2800" dirty="0"/>
          </a:p>
        </p:txBody>
      </p:sp>
      <p:sp>
        <p:nvSpPr>
          <p:cNvPr id="32781" name="Rectangle 13"/>
          <p:cNvSpPr>
            <a:spLocks noChangeArrowheads="1"/>
          </p:cNvSpPr>
          <p:nvPr/>
        </p:nvSpPr>
        <p:spPr bwMode="auto">
          <a:xfrm>
            <a:off x="0" y="460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R" sz="1200" b="0" i="0" u="none" strike="noStrike" cap="none" normalizeH="0" baseline="0" smtClean="0">
                <a:ln>
                  <a:noFill/>
                </a:ln>
                <a:solidFill>
                  <a:schemeClr val="tx1"/>
                </a:solidFill>
                <a:effectLst/>
                <a:latin typeface="Arial" pitchFamily="34" charset="0"/>
                <a:ea typeface="Arial" pitchFamily="34" charset="0"/>
              </a:rPr>
              <a:t/>
            </a:r>
            <a:br>
              <a:rPr kumimoji="0" lang="es-CR" sz="1200" b="0" i="0" u="none" strike="noStrike" cap="none" normalizeH="0" baseline="0" smtClean="0">
                <a:ln>
                  <a:noFill/>
                </a:ln>
                <a:solidFill>
                  <a:schemeClr val="tx1"/>
                </a:solidFill>
                <a:effectLst/>
                <a:latin typeface="Arial" pitchFamily="34" charset="0"/>
                <a:ea typeface="Arial" pitchFamily="34" charset="0"/>
              </a:rPr>
            </a:br>
            <a:endParaRPr kumimoji="0" lang="es-CR"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2214546" y="714356"/>
            <a:ext cx="3251852" cy="461665"/>
          </a:xfrm>
          <a:prstGeom prst="rect">
            <a:avLst/>
          </a:prstGeom>
        </p:spPr>
        <p:txBody>
          <a:bodyPr wrap="none">
            <a:spAutoFit/>
          </a:bodyPr>
          <a:lstStyle/>
          <a:p>
            <a:pPr lvl="0" indent="241300" algn="just">
              <a:tabLst>
                <a:tab pos="749300" algn="l"/>
              </a:tabLst>
            </a:pPr>
            <a:r>
              <a:rPr lang="es-CR" sz="2400" b="1" spc="-5" dirty="0" smtClean="0">
                <a:solidFill>
                  <a:schemeClr val="bg1"/>
                </a:solidFill>
                <a:latin typeface="Arial"/>
                <a:cs typeface="Arial"/>
              </a:rPr>
              <a:t>Evolución histórica</a:t>
            </a:r>
            <a:endParaRPr lang="es-ES" sz="2400" b="1" spc="-5" dirty="0" smtClean="0">
              <a:solidFill>
                <a:schemeClr val="bg1"/>
              </a:solidFill>
              <a:latin typeface="Arial"/>
              <a:cs typeface="Arial"/>
            </a:endParaRPr>
          </a:p>
        </p:txBody>
      </p:sp>
      <p:sp>
        <p:nvSpPr>
          <p:cNvPr id="33793" name="Rectangle 1"/>
          <p:cNvSpPr>
            <a:spLocks noChangeArrowheads="1"/>
          </p:cNvSpPr>
          <p:nvPr/>
        </p:nvSpPr>
        <p:spPr bwMode="auto">
          <a:xfrm>
            <a:off x="285720" y="1714488"/>
            <a:ext cx="8643997"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6838" algn="just" defTabSz="914400" rtl="0" eaLnBrk="1" fontAlgn="base" latinLnBrk="0" hangingPunct="1">
              <a:lnSpc>
                <a:spcPct val="100000"/>
              </a:lnSpc>
              <a:spcBef>
                <a:spcPct val="0"/>
              </a:spcBef>
              <a:spcAft>
                <a:spcPct val="0"/>
              </a:spcAft>
              <a:buClrTx/>
              <a:buSzTx/>
              <a:buFontTx/>
              <a:buNone/>
              <a:tabLst/>
            </a:pPr>
            <a:r>
              <a:rPr lang="es-CR" sz="1600" spc="-5" dirty="0" smtClean="0">
                <a:solidFill>
                  <a:schemeClr val="bg1"/>
                </a:solidFill>
                <a:latin typeface="Arial"/>
                <a:cs typeface="Arial"/>
              </a:rPr>
              <a:t>Pero para Hans </a:t>
            </a:r>
            <a:r>
              <a:rPr lang="es-CR" sz="1600" spc="-5" dirty="0" err="1" smtClean="0">
                <a:solidFill>
                  <a:schemeClr val="bg1"/>
                </a:solidFill>
                <a:latin typeface="Arial"/>
                <a:cs typeface="Arial"/>
              </a:rPr>
              <a:t>Gross</a:t>
            </a:r>
            <a:r>
              <a:rPr lang="es-CR" sz="1600" spc="-5" dirty="0" smtClean="0">
                <a:solidFill>
                  <a:schemeClr val="bg1"/>
                </a:solidFill>
                <a:latin typeface="Arial"/>
                <a:cs typeface="Arial"/>
              </a:rPr>
              <a:t>, la criminalística era una disciplina auxiliar jurídico penal y su obra se tradujo a varios idiomas, provocando con ello el interés de varios especialistas, que empezaron a realizar una serie de observaciones y contribuciones a la naciente disciplina.(Villarreal 1969,p. 8).</a:t>
            </a:r>
          </a:p>
          <a:p>
            <a:pPr marL="0" marR="0" lvl="0" indent="96838" algn="just" defTabSz="914400" rtl="0" eaLnBrk="1" fontAlgn="base" latinLnBrk="0" hangingPunct="1">
              <a:lnSpc>
                <a:spcPct val="100000"/>
              </a:lnSpc>
              <a:spcBef>
                <a:spcPct val="0"/>
              </a:spcBef>
              <a:spcAft>
                <a:spcPct val="0"/>
              </a:spcAft>
              <a:buClrTx/>
              <a:buSzTx/>
              <a:buFontTx/>
              <a:buNone/>
              <a:tabLst/>
            </a:pPr>
            <a:endParaRPr lang="es-ES" sz="1600" spc="-5" dirty="0" smtClean="0">
              <a:solidFill>
                <a:schemeClr val="bg1"/>
              </a:solidFill>
              <a:latin typeface="Arial"/>
              <a:cs typeface="Arial"/>
            </a:endParaRPr>
          </a:p>
          <a:p>
            <a:pPr indent="96838" algn="just" eaLnBrk="0" hangingPunct="0"/>
            <a:r>
              <a:rPr lang="es-CR" sz="1600" spc="-5" dirty="0" smtClean="0">
                <a:solidFill>
                  <a:schemeClr val="bg1"/>
                </a:solidFill>
                <a:latin typeface="Arial"/>
                <a:cs typeface="Arial"/>
              </a:rPr>
              <a:t>En 1896, Juan </a:t>
            </a:r>
            <a:r>
              <a:rPr lang="es-CR" sz="1600" spc="-5" dirty="0" err="1" smtClean="0">
                <a:solidFill>
                  <a:schemeClr val="bg1"/>
                </a:solidFill>
                <a:latin typeface="Arial"/>
                <a:cs typeface="Arial"/>
              </a:rPr>
              <a:t>Vucetich</a:t>
            </a:r>
            <a:r>
              <a:rPr lang="es-CR" sz="1600" spc="-5" dirty="0" smtClean="0">
                <a:solidFill>
                  <a:schemeClr val="bg1"/>
                </a:solidFill>
                <a:latin typeface="Arial"/>
                <a:cs typeface="Arial"/>
              </a:rPr>
              <a:t> logra que la Policía de Rio de la Plata, Argentina, deje de utilizar el método antropométrico de </a:t>
            </a:r>
            <a:r>
              <a:rPr lang="es-CR" sz="1600" spc="-5" dirty="0" err="1" smtClean="0">
                <a:solidFill>
                  <a:schemeClr val="bg1"/>
                </a:solidFill>
                <a:latin typeface="Arial"/>
                <a:cs typeface="Arial"/>
              </a:rPr>
              <a:t>Bertillón</a:t>
            </a:r>
            <a:r>
              <a:rPr lang="es-CR" sz="1600" spc="-5" dirty="0" smtClean="0">
                <a:solidFill>
                  <a:schemeClr val="bg1"/>
                </a:solidFill>
                <a:latin typeface="Arial"/>
                <a:cs typeface="Arial"/>
              </a:rPr>
              <a:t>, reduce a cuatro los tipos fundamentales dactiloscopia, determinados por la presencia o ausencia de deltas.</a:t>
            </a:r>
            <a:endParaRPr lang="es-ES" sz="1600" spc="-5" dirty="0" smtClean="0">
              <a:solidFill>
                <a:schemeClr val="bg1"/>
              </a:solidFill>
              <a:latin typeface="Arial"/>
              <a:cs typeface="Arial"/>
            </a:endParaRPr>
          </a:p>
          <a:p>
            <a:pPr indent="96838" algn="just" eaLnBrk="0" hangingPunct="0"/>
            <a:endParaRPr lang="es-ES" sz="1600" spc="-5" dirty="0" smtClean="0">
              <a:solidFill>
                <a:schemeClr val="bg1"/>
              </a:solidFill>
              <a:latin typeface="Arial"/>
              <a:cs typeface="Arial"/>
            </a:endParaRPr>
          </a:p>
          <a:p>
            <a:pPr indent="96838" algn="just" eaLnBrk="0" hangingPunct="0"/>
            <a:r>
              <a:rPr lang="es-CR" sz="1600" spc="-5" dirty="0" smtClean="0">
                <a:solidFill>
                  <a:schemeClr val="bg1"/>
                </a:solidFill>
                <a:latin typeface="Arial"/>
                <a:cs typeface="Arial"/>
              </a:rPr>
              <a:t>En el año 1897, Salvatore </a:t>
            </a:r>
            <a:r>
              <a:rPr lang="es-CR" sz="1600" spc="-5" dirty="0" err="1" smtClean="0">
                <a:solidFill>
                  <a:schemeClr val="bg1"/>
                </a:solidFill>
                <a:latin typeface="Arial"/>
                <a:cs typeface="Arial"/>
              </a:rPr>
              <a:t>Ottolenghi</a:t>
            </a:r>
            <a:r>
              <a:rPr lang="es-CR" sz="1600" spc="-5" dirty="0" smtClean="0">
                <a:solidFill>
                  <a:schemeClr val="bg1"/>
                </a:solidFill>
                <a:latin typeface="Arial"/>
                <a:cs typeface="Arial"/>
              </a:rPr>
              <a:t>, presentó un problema para el curso de Policía Científica, en el cual se desarrollaba sus sistemas de enseñanza aplicados en la Facultad de Medicina en Siena, Italia, desde ese año hasta después de 1915.</a:t>
            </a:r>
            <a:endParaRPr lang="es-ES" sz="1600" spc="-5" dirty="0" smtClean="0">
              <a:solidFill>
                <a:schemeClr val="bg1"/>
              </a:solidFill>
              <a:latin typeface="Arial"/>
              <a:cs typeface="Arial"/>
            </a:endParaRPr>
          </a:p>
          <a:p>
            <a:pPr marL="0" marR="0" lvl="0" indent="96838" algn="just" defTabSz="914400" rtl="0" eaLnBrk="0" fontAlgn="base" latinLnBrk="0" hangingPunct="0">
              <a:lnSpc>
                <a:spcPct val="100000"/>
              </a:lnSpc>
              <a:spcBef>
                <a:spcPct val="0"/>
              </a:spcBef>
              <a:spcAft>
                <a:spcPct val="0"/>
              </a:spcAft>
              <a:buClrTx/>
              <a:buSzTx/>
              <a:buFontTx/>
              <a:buNone/>
              <a:tabLst/>
            </a:pPr>
            <a:endParaRPr lang="es-ES" sz="1600" spc="-5" dirty="0" smtClean="0">
              <a:solidFill>
                <a:schemeClr val="bg1"/>
              </a:solidFill>
              <a:latin typeface="Arial"/>
              <a:cs typeface="Arial"/>
            </a:endParaRPr>
          </a:p>
          <a:p>
            <a:r>
              <a:rPr lang="es-CR" sz="1600" spc="-5" dirty="0" smtClean="0">
                <a:solidFill>
                  <a:schemeClr val="bg1"/>
                </a:solidFill>
                <a:latin typeface="Arial"/>
                <a:cs typeface="Arial"/>
              </a:rPr>
              <a:t>  En 1899, </a:t>
            </a:r>
            <a:r>
              <a:rPr lang="es-CR" sz="1600" spc="-5" dirty="0" err="1" smtClean="0">
                <a:solidFill>
                  <a:schemeClr val="bg1"/>
                </a:solidFill>
                <a:latin typeface="Arial"/>
                <a:cs typeface="Arial"/>
              </a:rPr>
              <a:t>Alongi</a:t>
            </a:r>
            <a:r>
              <a:rPr lang="es-CR" sz="1600" spc="-5" dirty="0" smtClean="0">
                <a:solidFill>
                  <a:schemeClr val="bg1"/>
                </a:solidFill>
                <a:latin typeface="Arial"/>
                <a:cs typeface="Arial"/>
              </a:rPr>
              <a:t> junto con </a:t>
            </a:r>
            <a:r>
              <a:rPr lang="es-CR" sz="1600" spc="-5" dirty="0" err="1" smtClean="0">
                <a:solidFill>
                  <a:schemeClr val="bg1"/>
                </a:solidFill>
                <a:latin typeface="Arial"/>
                <a:cs typeface="Arial"/>
              </a:rPr>
              <a:t>Ottolenghi</a:t>
            </a:r>
            <a:r>
              <a:rPr lang="es-CR" sz="1600" spc="-5" dirty="0" smtClean="0">
                <a:solidFill>
                  <a:schemeClr val="bg1"/>
                </a:solidFill>
                <a:latin typeface="Arial"/>
                <a:cs typeface="Arial"/>
              </a:rPr>
              <a:t>, fundaron una revista llamada </a:t>
            </a:r>
            <a:r>
              <a:rPr lang="es-CR" sz="1600" spc="-5" dirty="0" err="1" smtClean="0">
                <a:solidFill>
                  <a:schemeClr val="bg1"/>
                </a:solidFill>
                <a:latin typeface="Arial"/>
                <a:cs typeface="Arial"/>
              </a:rPr>
              <a:t>Polizia</a:t>
            </a:r>
            <a:r>
              <a:rPr lang="es-CR" sz="1600" spc="-5" dirty="0" smtClean="0">
                <a:solidFill>
                  <a:schemeClr val="bg1"/>
                </a:solidFill>
                <a:latin typeface="Arial"/>
                <a:cs typeface="Arial"/>
              </a:rPr>
              <a:t> </a:t>
            </a:r>
            <a:r>
              <a:rPr lang="es-CR" sz="1600" spc="-5" dirty="0" err="1" smtClean="0">
                <a:solidFill>
                  <a:schemeClr val="bg1"/>
                </a:solidFill>
                <a:latin typeface="Arial"/>
                <a:cs typeface="Arial"/>
              </a:rPr>
              <a:t>Scientifica</a:t>
            </a:r>
            <a:r>
              <a:rPr lang="es-CR" sz="1600" spc="-5" dirty="0" smtClean="0">
                <a:solidFill>
                  <a:schemeClr val="bg1"/>
                </a:solidFill>
                <a:latin typeface="Arial"/>
                <a:cs typeface="Arial"/>
              </a:rPr>
              <a:t>.</a:t>
            </a:r>
            <a:endParaRPr lang="es-ES" sz="1600" spc="-5" dirty="0" smtClean="0">
              <a:solidFill>
                <a:schemeClr val="bg1"/>
              </a:solidFill>
              <a:latin typeface="Arial"/>
              <a:cs typeface="Arial"/>
            </a:endParaRPr>
          </a:p>
          <a:p>
            <a:r>
              <a:rPr lang="es-CR" sz="1600" spc="-5" dirty="0" smtClean="0">
                <a:solidFill>
                  <a:schemeClr val="bg1"/>
                </a:solidFill>
                <a:latin typeface="Arial"/>
                <a:cs typeface="Arial"/>
              </a:rPr>
              <a:t> </a:t>
            </a:r>
            <a:endParaRPr lang="es-ES" sz="1600" spc="-5" dirty="0" smtClean="0">
              <a:solidFill>
                <a:schemeClr val="bg1"/>
              </a:solidFill>
              <a:latin typeface="Arial"/>
              <a:cs typeface="Arial"/>
            </a:endParaRPr>
          </a:p>
          <a:p>
            <a:pPr algn="just"/>
            <a:r>
              <a:rPr lang="es-CR" sz="1600" spc="-5" dirty="0" smtClean="0">
                <a:solidFill>
                  <a:schemeClr val="bg1"/>
                </a:solidFill>
                <a:latin typeface="Arial"/>
                <a:cs typeface="Arial"/>
              </a:rPr>
              <a:t>Alfredo Nicéforo, en la Escuela Positiva en Roma, en 1903 con su monografía de estudio y enseñanza de la criminología colocaban por primera vez a la Policía Judicial Científica, en el cuadro general de la criminología.</a:t>
            </a:r>
            <a:endParaRPr lang="es-ES" sz="1600" spc="-5" dirty="0" smtClean="0">
              <a:solidFill>
                <a:schemeClr val="bg1"/>
              </a:solidFill>
              <a:latin typeface="Arial"/>
              <a:cs typeface="Arial"/>
            </a:endParaRPr>
          </a:p>
          <a:p>
            <a:pPr marL="0" marR="0" lvl="0" indent="96838" algn="just" defTabSz="914400" rtl="0" eaLnBrk="0" fontAlgn="base" latinLnBrk="0" hangingPunct="0">
              <a:lnSpc>
                <a:spcPct val="100000"/>
              </a:lnSpc>
              <a:spcBef>
                <a:spcPct val="0"/>
              </a:spcBef>
              <a:spcAft>
                <a:spcPct val="0"/>
              </a:spcAft>
              <a:buClrTx/>
              <a:buSzTx/>
              <a:buFontTx/>
              <a:buNone/>
              <a:tabLst/>
            </a:pPr>
            <a:endParaRPr lang="es-ES" sz="1600" spc="-5" dirty="0" smtClean="0">
              <a:solidFill>
                <a:schemeClr val="bg1"/>
              </a:solidFill>
              <a:latin typeface="Arial"/>
              <a:cs typeface="Arial"/>
            </a:endParaRPr>
          </a:p>
        </p:txBody>
      </p:sp>
    </p:spTree>
    <p:extLst>
      <p:ext uri="{BB962C8B-B14F-4D97-AF65-F5344CB8AC3E}">
        <p14:creationId xmlns="" xmlns:p14="http://schemas.microsoft.com/office/powerpoint/2010/main" val="2821583549"/>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250825" y="115888"/>
            <a:ext cx="1365250" cy="1225550"/>
          </a:xfrm>
          <a:prstGeom prst="rect">
            <a:avLst/>
          </a:prstGeom>
          <a:noFill/>
          <a:ln w="9525">
            <a:noFill/>
            <a:miter lim="800000"/>
            <a:headEnd/>
            <a:tailEnd/>
          </a:ln>
        </p:spPr>
      </p:pic>
      <p:pic>
        <p:nvPicPr>
          <p:cNvPr id="23557" name="6 Imagen"/>
          <p:cNvPicPr>
            <a:picLocks noChangeAspect="1"/>
          </p:cNvPicPr>
          <p:nvPr/>
        </p:nvPicPr>
        <p:blipFill>
          <a:blip r:embed="rId3" cstate="print"/>
          <a:srcRect/>
          <a:stretch>
            <a:fillRect/>
          </a:stretch>
        </p:blipFill>
        <p:spPr bwMode="auto">
          <a:xfrm>
            <a:off x="7380288" y="190500"/>
            <a:ext cx="1562100" cy="804863"/>
          </a:xfrm>
          <a:prstGeom prst="rect">
            <a:avLst/>
          </a:prstGeom>
          <a:noFill/>
          <a:ln w="9525">
            <a:noFill/>
            <a:miter lim="800000"/>
            <a:headEnd/>
            <a:tailEnd/>
          </a:ln>
        </p:spPr>
      </p:pic>
      <p:sp>
        <p:nvSpPr>
          <p:cNvPr id="8" name="7 Rectángulo"/>
          <p:cNvSpPr/>
          <p:nvPr/>
        </p:nvSpPr>
        <p:spPr>
          <a:xfrm>
            <a:off x="2714612" y="214290"/>
            <a:ext cx="2714644" cy="523220"/>
          </a:xfrm>
          <a:prstGeom prst="rect">
            <a:avLst/>
          </a:prstGeom>
        </p:spPr>
        <p:txBody>
          <a:bodyPr wrap="square">
            <a:spAutoFit/>
          </a:bodyPr>
          <a:lstStyle/>
          <a:p>
            <a:r>
              <a:rPr lang="es-ES" sz="2800" b="1" spc="-5" dirty="0" smtClean="0">
                <a:solidFill>
                  <a:schemeClr val="bg1"/>
                </a:solidFill>
                <a:latin typeface="Arial"/>
                <a:cs typeface="Arial"/>
              </a:rPr>
              <a:t>Criminalística</a:t>
            </a:r>
            <a:endParaRPr lang="es-ES" sz="2800" dirty="0"/>
          </a:p>
        </p:txBody>
      </p:sp>
      <p:sp>
        <p:nvSpPr>
          <p:cNvPr id="32781" name="Rectangle 13"/>
          <p:cNvSpPr>
            <a:spLocks noChangeArrowheads="1"/>
          </p:cNvSpPr>
          <p:nvPr/>
        </p:nvSpPr>
        <p:spPr bwMode="auto">
          <a:xfrm>
            <a:off x="0" y="460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R" sz="1200" b="0" i="0" u="none" strike="noStrike" cap="none" normalizeH="0" baseline="0" smtClean="0">
                <a:ln>
                  <a:noFill/>
                </a:ln>
                <a:solidFill>
                  <a:schemeClr val="tx1"/>
                </a:solidFill>
                <a:effectLst/>
                <a:latin typeface="Arial" pitchFamily="34" charset="0"/>
                <a:ea typeface="Arial" pitchFamily="34" charset="0"/>
              </a:rPr>
              <a:t/>
            </a:r>
            <a:br>
              <a:rPr kumimoji="0" lang="es-CR" sz="1200" b="0" i="0" u="none" strike="noStrike" cap="none" normalizeH="0" baseline="0" smtClean="0">
                <a:ln>
                  <a:noFill/>
                </a:ln>
                <a:solidFill>
                  <a:schemeClr val="tx1"/>
                </a:solidFill>
                <a:effectLst/>
                <a:latin typeface="Arial" pitchFamily="34" charset="0"/>
                <a:ea typeface="Arial" pitchFamily="34" charset="0"/>
              </a:rPr>
            </a:br>
            <a:endParaRPr kumimoji="0" lang="es-CR" sz="1800" b="0" i="0" u="none" strike="noStrike" cap="none" normalizeH="0" baseline="0" smtClean="0">
              <a:ln>
                <a:noFill/>
              </a:ln>
              <a:solidFill>
                <a:schemeClr val="tx1"/>
              </a:solidFill>
              <a:effectLst/>
              <a:latin typeface="Arial" pitchFamily="34" charset="0"/>
            </a:endParaRPr>
          </a:p>
        </p:txBody>
      </p:sp>
      <p:sp>
        <p:nvSpPr>
          <p:cNvPr id="15" name="14 Rectángulo"/>
          <p:cNvSpPr/>
          <p:nvPr/>
        </p:nvSpPr>
        <p:spPr>
          <a:xfrm>
            <a:off x="2214546" y="714356"/>
            <a:ext cx="3251852" cy="461665"/>
          </a:xfrm>
          <a:prstGeom prst="rect">
            <a:avLst/>
          </a:prstGeom>
        </p:spPr>
        <p:txBody>
          <a:bodyPr wrap="none">
            <a:spAutoFit/>
          </a:bodyPr>
          <a:lstStyle/>
          <a:p>
            <a:pPr lvl="0" indent="241300" algn="just">
              <a:tabLst>
                <a:tab pos="749300" algn="l"/>
              </a:tabLst>
            </a:pPr>
            <a:r>
              <a:rPr lang="es-CR" sz="2400" b="1" spc="-5" dirty="0" smtClean="0">
                <a:solidFill>
                  <a:schemeClr val="bg1"/>
                </a:solidFill>
                <a:latin typeface="Arial"/>
                <a:cs typeface="Arial"/>
              </a:rPr>
              <a:t>Evolución histórica</a:t>
            </a:r>
            <a:endParaRPr lang="es-ES" sz="2400" b="1" spc="-5" dirty="0" smtClean="0">
              <a:solidFill>
                <a:schemeClr val="bg1"/>
              </a:solidFill>
              <a:latin typeface="Arial"/>
              <a:cs typeface="Arial"/>
            </a:endParaRPr>
          </a:p>
        </p:txBody>
      </p:sp>
      <p:sp>
        <p:nvSpPr>
          <p:cNvPr id="33793" name="Rectangle 1"/>
          <p:cNvSpPr>
            <a:spLocks noChangeArrowheads="1"/>
          </p:cNvSpPr>
          <p:nvPr/>
        </p:nvSpPr>
        <p:spPr bwMode="auto">
          <a:xfrm>
            <a:off x="214283" y="1357298"/>
            <a:ext cx="8929717"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CR" sz="1600" spc="-5" dirty="0" smtClean="0">
                <a:solidFill>
                  <a:schemeClr val="bg1"/>
                </a:solidFill>
                <a:latin typeface="Arial"/>
                <a:cs typeface="Arial"/>
              </a:rPr>
              <a:t>Por otro lado, en los países latinoamericanos iniciados por Juan </a:t>
            </a:r>
            <a:r>
              <a:rPr lang="es-CR" sz="1600" spc="-5" dirty="0" err="1" smtClean="0">
                <a:solidFill>
                  <a:schemeClr val="bg1"/>
                </a:solidFill>
                <a:latin typeface="Arial"/>
                <a:cs typeface="Arial"/>
              </a:rPr>
              <a:t>Vucetich</a:t>
            </a:r>
            <a:r>
              <a:rPr lang="es-CR" sz="1600" spc="-5" dirty="0" smtClean="0">
                <a:solidFill>
                  <a:schemeClr val="bg1"/>
                </a:solidFill>
                <a:latin typeface="Arial"/>
                <a:cs typeface="Arial"/>
              </a:rPr>
              <a:t> se integraban al uso de métodos científicos en la investigación criminal, escribían obras y creaban sus Institutos de Policía y Laboratorios de Criminalística, ya que en el año 1904, el sistema dactiloscópico de </a:t>
            </a:r>
            <a:r>
              <a:rPr lang="es-CR" sz="1600" spc="-5" dirty="0" err="1" smtClean="0">
                <a:solidFill>
                  <a:schemeClr val="bg1"/>
                </a:solidFill>
                <a:latin typeface="Arial"/>
                <a:cs typeface="Arial"/>
              </a:rPr>
              <a:t>Vucetich</a:t>
            </a:r>
            <a:r>
              <a:rPr lang="es-CR" sz="1600" spc="-5" dirty="0" smtClean="0">
                <a:solidFill>
                  <a:schemeClr val="bg1"/>
                </a:solidFill>
                <a:latin typeface="Arial"/>
                <a:cs typeface="Arial"/>
              </a:rPr>
              <a:t> había sido aceptado casi universalmente como el más práctico y operable.</a:t>
            </a:r>
            <a:endParaRPr lang="es-ES" sz="1600" spc="-5" dirty="0" smtClean="0">
              <a:solidFill>
                <a:schemeClr val="bg1"/>
              </a:solidFill>
              <a:latin typeface="Arial"/>
              <a:cs typeface="Arial"/>
            </a:endParaRPr>
          </a:p>
          <a:p>
            <a:r>
              <a:rPr lang="es-CR" sz="1600" spc="-5" dirty="0" smtClean="0">
                <a:solidFill>
                  <a:schemeClr val="bg1"/>
                </a:solidFill>
                <a:latin typeface="Arial"/>
                <a:cs typeface="Arial"/>
              </a:rPr>
              <a:t> </a:t>
            </a:r>
            <a:endParaRPr lang="es-ES" sz="1600" spc="-5" dirty="0" smtClean="0">
              <a:solidFill>
                <a:schemeClr val="bg1"/>
              </a:solidFill>
              <a:latin typeface="Arial"/>
              <a:cs typeface="Arial"/>
            </a:endParaRPr>
          </a:p>
          <a:p>
            <a:pPr algn="just"/>
            <a:r>
              <a:rPr lang="es-CR" sz="1600" spc="-5" dirty="0" smtClean="0">
                <a:solidFill>
                  <a:schemeClr val="bg1"/>
                </a:solidFill>
                <a:latin typeface="Arial"/>
                <a:cs typeface="Arial"/>
              </a:rPr>
              <a:t>En México, en 1904, Carlos </a:t>
            </a:r>
            <a:r>
              <a:rPr lang="es-CR" sz="1600" spc="-5" dirty="0" err="1" smtClean="0">
                <a:solidFill>
                  <a:schemeClr val="bg1"/>
                </a:solidFill>
                <a:latin typeface="Arial"/>
                <a:cs typeface="Arial"/>
              </a:rPr>
              <a:t>Roumagnac</a:t>
            </a:r>
            <a:r>
              <a:rPr lang="es-CR" sz="1600" spc="-5" dirty="0" smtClean="0">
                <a:solidFill>
                  <a:schemeClr val="bg1"/>
                </a:solidFill>
                <a:latin typeface="Arial"/>
                <a:cs typeface="Arial"/>
              </a:rPr>
              <a:t> escribía los primeros fundamentos de Antropología criminal con base en estudios realizados en la cárcel de Belén, México, D.F.</a:t>
            </a:r>
            <a:endParaRPr lang="es-ES" sz="1600" spc="-5" dirty="0" smtClean="0">
              <a:solidFill>
                <a:schemeClr val="bg1"/>
              </a:solidFill>
              <a:latin typeface="Arial"/>
              <a:cs typeface="Arial"/>
            </a:endParaRPr>
          </a:p>
          <a:p>
            <a:r>
              <a:rPr lang="es-CR" sz="1600" spc="-5" dirty="0" smtClean="0">
                <a:solidFill>
                  <a:schemeClr val="bg1"/>
                </a:solidFill>
                <a:latin typeface="Arial"/>
                <a:cs typeface="Arial"/>
              </a:rPr>
              <a:t> </a:t>
            </a:r>
            <a:endParaRPr lang="es-ES" sz="1600" spc="-5" dirty="0" smtClean="0">
              <a:solidFill>
                <a:schemeClr val="bg1"/>
              </a:solidFill>
              <a:latin typeface="Arial"/>
              <a:cs typeface="Arial"/>
            </a:endParaRPr>
          </a:p>
          <a:p>
            <a:r>
              <a:rPr lang="es-CR" sz="1600" spc="-5" dirty="0" smtClean="0">
                <a:solidFill>
                  <a:schemeClr val="bg1"/>
                </a:solidFill>
                <a:latin typeface="Arial"/>
                <a:cs typeface="Arial"/>
              </a:rPr>
              <a:t>En 1905, en Inglaterra, Sir Francis </a:t>
            </a:r>
            <a:r>
              <a:rPr lang="es-CR" sz="1600" spc="-5" dirty="0" err="1" smtClean="0">
                <a:solidFill>
                  <a:schemeClr val="bg1"/>
                </a:solidFill>
                <a:latin typeface="Arial"/>
                <a:cs typeface="Arial"/>
              </a:rPr>
              <a:t>Galton</a:t>
            </a:r>
            <a:r>
              <a:rPr lang="es-CR" sz="1600" spc="-5" dirty="0" smtClean="0">
                <a:solidFill>
                  <a:schemeClr val="bg1"/>
                </a:solidFill>
                <a:latin typeface="Arial"/>
                <a:cs typeface="Arial"/>
              </a:rPr>
              <a:t> modificó su sistema citado en </a:t>
            </a:r>
            <a:r>
              <a:rPr lang="es-CR" sz="1600" spc="-5" dirty="0" err="1" smtClean="0">
                <a:solidFill>
                  <a:schemeClr val="bg1"/>
                </a:solidFill>
                <a:latin typeface="Arial"/>
                <a:cs typeface="Arial"/>
              </a:rPr>
              <a:t>Fingerprint</a:t>
            </a:r>
            <a:r>
              <a:rPr lang="es-CR" sz="1600" spc="-5" dirty="0" smtClean="0">
                <a:solidFill>
                  <a:schemeClr val="bg1"/>
                </a:solidFill>
                <a:latin typeface="Arial"/>
                <a:cs typeface="Arial"/>
              </a:rPr>
              <a:t> </a:t>
            </a:r>
            <a:r>
              <a:rPr lang="es-CR" sz="1600" spc="-5" dirty="0" err="1" smtClean="0">
                <a:solidFill>
                  <a:schemeClr val="bg1"/>
                </a:solidFill>
                <a:latin typeface="Arial"/>
                <a:cs typeface="Arial"/>
              </a:rPr>
              <a:t>Directories</a:t>
            </a:r>
            <a:r>
              <a:rPr lang="es-CR" sz="1600" spc="-5" dirty="0" smtClean="0">
                <a:solidFill>
                  <a:schemeClr val="bg1"/>
                </a:solidFill>
                <a:latin typeface="Arial"/>
                <a:cs typeface="Arial"/>
              </a:rPr>
              <a:t> con otro manual publicado con el nombre de </a:t>
            </a:r>
            <a:r>
              <a:rPr lang="es-CR" sz="1600" spc="-5" dirty="0" err="1" smtClean="0">
                <a:solidFill>
                  <a:schemeClr val="bg1"/>
                </a:solidFill>
                <a:latin typeface="Arial"/>
                <a:cs typeface="Arial"/>
              </a:rPr>
              <a:t>Clasification</a:t>
            </a:r>
            <a:r>
              <a:rPr lang="es-CR" sz="1600" spc="-5" dirty="0" smtClean="0">
                <a:solidFill>
                  <a:schemeClr val="bg1"/>
                </a:solidFill>
                <a:latin typeface="Arial"/>
                <a:cs typeface="Arial"/>
              </a:rPr>
              <a:t> and uses of </a:t>
            </a:r>
            <a:r>
              <a:rPr lang="es-CR" sz="1600" spc="-5" dirty="0" err="1" smtClean="0">
                <a:solidFill>
                  <a:schemeClr val="bg1"/>
                </a:solidFill>
                <a:latin typeface="Arial"/>
                <a:cs typeface="Arial"/>
              </a:rPr>
              <a:t>fingerprints</a:t>
            </a:r>
            <a:endParaRPr lang="es-ES" sz="1600" spc="-5" dirty="0" smtClean="0">
              <a:solidFill>
                <a:schemeClr val="bg1"/>
              </a:solidFill>
              <a:latin typeface="Arial"/>
              <a:cs typeface="Arial"/>
            </a:endParaRPr>
          </a:p>
          <a:p>
            <a:r>
              <a:rPr lang="es-CR" sz="1600" spc="-5" dirty="0" smtClean="0">
                <a:solidFill>
                  <a:schemeClr val="bg1"/>
                </a:solidFill>
                <a:latin typeface="Arial"/>
                <a:cs typeface="Arial"/>
              </a:rPr>
              <a:t>  </a:t>
            </a:r>
            <a:endParaRPr lang="es-ES" sz="1600" spc="-5" dirty="0" smtClean="0">
              <a:solidFill>
                <a:schemeClr val="bg1"/>
              </a:solidFill>
              <a:latin typeface="Arial"/>
              <a:cs typeface="Arial"/>
            </a:endParaRPr>
          </a:p>
          <a:p>
            <a:pPr algn="just"/>
            <a:r>
              <a:rPr lang="es-CR" sz="1600" spc="-5" dirty="0" smtClean="0">
                <a:solidFill>
                  <a:schemeClr val="bg1"/>
                </a:solidFill>
                <a:latin typeface="Arial"/>
                <a:cs typeface="Arial"/>
              </a:rPr>
              <a:t> En España, por el año 1908, Constancio </a:t>
            </a:r>
            <a:r>
              <a:rPr lang="es-CR" sz="1600" spc="-5" dirty="0" err="1" smtClean="0">
                <a:solidFill>
                  <a:schemeClr val="bg1"/>
                </a:solidFill>
                <a:latin typeface="Arial"/>
                <a:cs typeface="Arial"/>
              </a:rPr>
              <a:t>Bernaldo</a:t>
            </a:r>
            <a:r>
              <a:rPr lang="es-CR" sz="1600" spc="-5" dirty="0" smtClean="0">
                <a:solidFill>
                  <a:schemeClr val="bg1"/>
                </a:solidFill>
                <a:latin typeface="Arial"/>
                <a:cs typeface="Arial"/>
              </a:rPr>
              <a:t> de Quiroz, reducía a tres las fases de formación y evolución de la Policía Científica: a) Una primera fase equívoca, cuando el personal policiaco incluso el jefe como </a:t>
            </a:r>
            <a:r>
              <a:rPr lang="es-CR" sz="1600" spc="-5" dirty="0" err="1" smtClean="0">
                <a:solidFill>
                  <a:schemeClr val="bg1"/>
                </a:solidFill>
                <a:latin typeface="Arial"/>
                <a:cs typeface="Arial"/>
              </a:rPr>
              <a:t>Vidocq</a:t>
            </a:r>
            <a:r>
              <a:rPr lang="es-CR" sz="1600" spc="-5" dirty="0" smtClean="0">
                <a:solidFill>
                  <a:schemeClr val="bg1"/>
                </a:solidFill>
                <a:latin typeface="Arial"/>
                <a:cs typeface="Arial"/>
              </a:rPr>
              <a:t>, eran reclutados entre los mismos delincuentes con conocedores insustituibles de las personas y artes de los malhechores; b) Una segunda fase empírica en la cual el personal, ya no tomado entre los delincuentes, lucha contra ellos empíricamente sólo con las facultades naturales, vulgares o excepcionales; c) y un tercera fase científica fundados en la observación razonada y en el experimento químico, fotográfico, etc.</a:t>
            </a:r>
            <a:endParaRPr lang="es-ES" sz="1600" spc="-5" dirty="0" smtClean="0">
              <a:solidFill>
                <a:schemeClr val="bg1"/>
              </a:solidFill>
              <a:latin typeface="Arial"/>
              <a:cs typeface="Arial"/>
            </a:endParaRPr>
          </a:p>
          <a:p>
            <a:r>
              <a:rPr lang="es-CR" sz="1600" spc="-5" dirty="0" smtClean="0">
                <a:solidFill>
                  <a:schemeClr val="bg1"/>
                </a:solidFill>
                <a:latin typeface="Arial"/>
                <a:cs typeface="Arial"/>
              </a:rPr>
              <a:t> </a:t>
            </a:r>
          </a:p>
          <a:p>
            <a:r>
              <a:rPr lang="es-CR" sz="1600" spc="-5" dirty="0" smtClean="0">
                <a:solidFill>
                  <a:schemeClr val="bg1"/>
                </a:solidFill>
                <a:latin typeface="Arial"/>
                <a:cs typeface="Arial"/>
              </a:rPr>
              <a:t>En 1911, en Suiza, el alemán </a:t>
            </a:r>
            <a:r>
              <a:rPr lang="es-CR" sz="1600" spc="-5" dirty="0" err="1" smtClean="0">
                <a:solidFill>
                  <a:schemeClr val="bg1"/>
                </a:solidFill>
                <a:latin typeface="Arial"/>
                <a:cs typeface="Arial"/>
              </a:rPr>
              <a:t>Rodolph</a:t>
            </a:r>
            <a:r>
              <a:rPr lang="es-CR" sz="1600" spc="-5" dirty="0" smtClean="0">
                <a:solidFill>
                  <a:schemeClr val="bg1"/>
                </a:solidFill>
                <a:latin typeface="Arial"/>
                <a:cs typeface="Arial"/>
              </a:rPr>
              <a:t> </a:t>
            </a:r>
            <a:r>
              <a:rPr lang="es-CR" sz="1600" spc="-5" dirty="0" err="1" smtClean="0">
                <a:solidFill>
                  <a:schemeClr val="bg1"/>
                </a:solidFill>
                <a:latin typeface="Arial"/>
                <a:cs typeface="Arial"/>
              </a:rPr>
              <a:t>Archihald</a:t>
            </a:r>
            <a:r>
              <a:rPr lang="es-CR" sz="1600" spc="-5" dirty="0" smtClean="0">
                <a:solidFill>
                  <a:schemeClr val="bg1"/>
                </a:solidFill>
                <a:latin typeface="Arial"/>
                <a:cs typeface="Arial"/>
              </a:rPr>
              <a:t> </a:t>
            </a:r>
            <a:r>
              <a:rPr lang="es-CR" sz="1600" spc="-5" dirty="0" err="1" smtClean="0">
                <a:solidFill>
                  <a:schemeClr val="bg1"/>
                </a:solidFill>
                <a:latin typeface="Arial"/>
                <a:cs typeface="Arial"/>
              </a:rPr>
              <a:t>Reiss</a:t>
            </a:r>
            <a:r>
              <a:rPr lang="es-CR" sz="1600" spc="-5" dirty="0" smtClean="0">
                <a:solidFill>
                  <a:schemeClr val="bg1"/>
                </a:solidFill>
                <a:latin typeface="Arial"/>
                <a:cs typeface="Arial"/>
              </a:rPr>
              <a:t> se dedicaba íntegramente a los estudios de la Policía Científica y escribía una tesis al respecto.</a:t>
            </a:r>
            <a:endParaRPr lang="es-ES" sz="1600" spc="-5" dirty="0" err="1" smtClean="0">
              <a:solidFill>
                <a:schemeClr val="bg1"/>
              </a:solidFill>
              <a:latin typeface="Arial"/>
              <a:cs typeface="Arial"/>
            </a:endParaRPr>
          </a:p>
          <a:p>
            <a:pPr marL="0" marR="0" lvl="0" indent="96838" algn="just" defTabSz="914400" rtl="0" eaLnBrk="1" fontAlgn="base" latinLnBrk="0" hangingPunct="1">
              <a:lnSpc>
                <a:spcPct val="100000"/>
              </a:lnSpc>
              <a:spcBef>
                <a:spcPct val="0"/>
              </a:spcBef>
              <a:spcAft>
                <a:spcPct val="0"/>
              </a:spcAft>
              <a:buClrTx/>
              <a:buSzTx/>
              <a:buFontTx/>
              <a:buNone/>
              <a:tabLst/>
            </a:pPr>
            <a:endParaRPr lang="es-ES" sz="1600" spc="-5" dirty="0" smtClean="0">
              <a:solidFill>
                <a:schemeClr val="bg1"/>
              </a:solidFill>
              <a:latin typeface="Arial"/>
              <a:cs typeface="Arial"/>
            </a:endParaRPr>
          </a:p>
          <a:p>
            <a:pPr marL="0" marR="0" lvl="0" indent="96838" algn="just" defTabSz="914400" rtl="0" eaLnBrk="0" fontAlgn="base" latinLnBrk="0" hangingPunct="0">
              <a:lnSpc>
                <a:spcPct val="100000"/>
              </a:lnSpc>
              <a:spcBef>
                <a:spcPct val="0"/>
              </a:spcBef>
              <a:spcAft>
                <a:spcPct val="0"/>
              </a:spcAft>
              <a:buClrTx/>
              <a:buSzTx/>
              <a:buFontTx/>
              <a:buNone/>
              <a:tabLst/>
            </a:pPr>
            <a:endParaRPr lang="es-ES" sz="1600" spc="-5" dirty="0" smtClean="0">
              <a:solidFill>
                <a:schemeClr val="bg1"/>
              </a:solidFill>
              <a:latin typeface="Arial"/>
              <a:cs typeface="Arial"/>
            </a:endParaRPr>
          </a:p>
        </p:txBody>
      </p:sp>
    </p:spTree>
    <p:extLst>
      <p:ext uri="{BB962C8B-B14F-4D97-AF65-F5344CB8AC3E}">
        <p14:creationId xmlns="" xmlns:p14="http://schemas.microsoft.com/office/powerpoint/2010/main" val="2821583549"/>
      </p:ext>
    </p:extLst>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1018</TotalTime>
  <Words>780</Words>
  <Application>Microsoft Office PowerPoint</Application>
  <PresentationFormat>Presentación en pantalla (4:3)</PresentationFormat>
  <Paragraphs>108</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Papel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Company>INGE-COM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Suarez</dc:creator>
  <cp:lastModifiedBy> </cp:lastModifiedBy>
  <cp:revision>129</cp:revision>
  <cp:lastPrinted>2016-09-14T14:48:51Z</cp:lastPrinted>
  <dcterms:created xsi:type="dcterms:W3CDTF">2013-09-17T14:42:51Z</dcterms:created>
  <dcterms:modified xsi:type="dcterms:W3CDTF">2018-12-11T10:45:16Z</dcterms:modified>
</cp:coreProperties>
</file>