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 id="2147483744" r:id="rId3"/>
    <p:sldMasterId id="2147483756" r:id="rId4"/>
    <p:sldMasterId id="2147483768" r:id="rId5"/>
    <p:sldMasterId id="2147483780" r:id="rId6"/>
    <p:sldMasterId id="2147483792" r:id="rId7"/>
    <p:sldMasterId id="2147483804" r:id="rId8"/>
    <p:sldMasterId id="2147483816" r:id="rId9"/>
    <p:sldMasterId id="2147483828" r:id="rId10"/>
    <p:sldMasterId id="2147483840" r:id="rId11"/>
    <p:sldMasterId id="2147483852" r:id="rId12"/>
    <p:sldMasterId id="2147483876" r:id="rId13"/>
    <p:sldMasterId id="2147483888" r:id="rId14"/>
  </p:sldMasterIdLst>
  <p:sldIdLst>
    <p:sldId id="256" r:id="rId15"/>
    <p:sldId id="292" r:id="rId16"/>
    <p:sldId id="257" r:id="rId17"/>
    <p:sldId id="258" r:id="rId18"/>
    <p:sldId id="260" r:id="rId19"/>
    <p:sldId id="261" r:id="rId20"/>
    <p:sldId id="262" r:id="rId21"/>
    <p:sldId id="263" r:id="rId22"/>
    <p:sldId id="264" r:id="rId23"/>
    <p:sldId id="265" r:id="rId24"/>
    <p:sldId id="266" r:id="rId25"/>
    <p:sldId id="267" r:id="rId26"/>
    <p:sldId id="277" r:id="rId27"/>
    <p:sldId id="269" r:id="rId28"/>
    <p:sldId id="270" r:id="rId29"/>
    <p:sldId id="271" r:id="rId30"/>
    <p:sldId id="272" r:id="rId31"/>
    <p:sldId id="273" r:id="rId32"/>
    <p:sldId id="274" r:id="rId33"/>
    <p:sldId id="275" r:id="rId34"/>
    <p:sldId id="276" r:id="rId35"/>
    <p:sldId id="278" r:id="rId36"/>
    <p:sldId id="279" r:id="rId37"/>
    <p:sldId id="280" r:id="rId38"/>
    <p:sldId id="281" r:id="rId39"/>
    <p:sldId id="282" r:id="rId40"/>
    <p:sldId id="283" r:id="rId41"/>
    <p:sldId id="284" r:id="rId42"/>
    <p:sldId id="285" r:id="rId43"/>
    <p:sldId id="286" r:id="rId44"/>
    <p:sldId id="287" r:id="rId45"/>
    <p:sldId id="288" r:id="rId46"/>
    <p:sldId id="290" r:id="rId47"/>
    <p:sldId id="293" r:id="rId48"/>
    <p:sldId id="294" r:id="rId49"/>
    <p:sldId id="295" r:id="rId50"/>
    <p:sldId id="291" r:id="rId5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9" Type="http://schemas.openxmlformats.org/officeDocument/2006/relationships/slide" Target="slides/slide25.xml"/><Relationship Id="rId21" Type="http://schemas.openxmlformats.org/officeDocument/2006/relationships/slide" Target="slides/slide7.xml"/><Relationship Id="rId34" Type="http://schemas.openxmlformats.org/officeDocument/2006/relationships/slide" Target="slides/slide20.xml"/><Relationship Id="rId42" Type="http://schemas.openxmlformats.org/officeDocument/2006/relationships/slide" Target="slides/slide28.xml"/><Relationship Id="rId47" Type="http://schemas.openxmlformats.org/officeDocument/2006/relationships/slide" Target="slides/slide33.xml"/><Relationship Id="rId50" Type="http://schemas.openxmlformats.org/officeDocument/2006/relationships/slide" Target="slides/slide36.xml"/><Relationship Id="rId55" Type="http://schemas.openxmlformats.org/officeDocument/2006/relationships/tableStyles" Target="tableStyle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2.xml"/><Relationship Id="rId29" Type="http://schemas.openxmlformats.org/officeDocument/2006/relationships/slide" Target="slides/slide15.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slide" Target="slides/slide18.xml"/><Relationship Id="rId37" Type="http://schemas.openxmlformats.org/officeDocument/2006/relationships/slide" Target="slides/slide23.xml"/><Relationship Id="rId40" Type="http://schemas.openxmlformats.org/officeDocument/2006/relationships/slide" Target="slides/slide26.xml"/><Relationship Id="rId45" Type="http://schemas.openxmlformats.org/officeDocument/2006/relationships/slide" Target="slides/slide31.xml"/><Relationship Id="rId53" Type="http://schemas.openxmlformats.org/officeDocument/2006/relationships/viewProps" Target="viewProps.xml"/><Relationship Id="rId5" Type="http://schemas.openxmlformats.org/officeDocument/2006/relationships/slideMaster" Target="slideMasters/slideMaster5.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slide" Target="slides/slide17.xml"/><Relationship Id="rId44" Type="http://schemas.openxmlformats.org/officeDocument/2006/relationships/slide" Target="slides/slide30.xml"/><Relationship Id="rId52"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slide" Target="slides/slide21.xml"/><Relationship Id="rId43" Type="http://schemas.openxmlformats.org/officeDocument/2006/relationships/slide" Target="slides/slide29.xml"/><Relationship Id="rId48" Type="http://schemas.openxmlformats.org/officeDocument/2006/relationships/slide" Target="slides/slide34.xml"/><Relationship Id="rId8" Type="http://schemas.openxmlformats.org/officeDocument/2006/relationships/slideMaster" Target="slideMasters/slideMaster8.xml"/><Relationship Id="rId51" Type="http://schemas.openxmlformats.org/officeDocument/2006/relationships/slide" Target="slides/slide37.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slide" Target="slides/slide19.xml"/><Relationship Id="rId38" Type="http://schemas.openxmlformats.org/officeDocument/2006/relationships/slide" Target="slides/slide24.xml"/><Relationship Id="rId46" Type="http://schemas.openxmlformats.org/officeDocument/2006/relationships/slide" Target="slides/slide32.xml"/><Relationship Id="rId20" Type="http://schemas.openxmlformats.org/officeDocument/2006/relationships/slide" Target="slides/slide6.xml"/><Relationship Id="rId41" Type="http://schemas.openxmlformats.org/officeDocument/2006/relationships/slide" Target="slides/slide27.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slide" Target="slides/slide22.xml"/><Relationship Id="rId49" Type="http://schemas.openxmlformats.org/officeDocument/2006/relationships/slide" Target="slides/slide3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A67104-22BE-4313-B2C8-47008CB67B54}"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s-AR"/>
        </a:p>
      </dgm:t>
    </dgm:pt>
    <dgm:pt modelId="{8203AF96-CD7C-41D2-AC5E-90BE40F63296}">
      <dgm:prSet phldrT="[Texto]" custT="1"/>
      <dgm:spPr/>
      <dgm:t>
        <a:bodyPr/>
        <a:lstStyle/>
        <a:p>
          <a:r>
            <a:rPr lang="es-ES" sz="2800" b="1" dirty="0">
              <a:solidFill>
                <a:schemeClr val="tx1"/>
              </a:solidFill>
            </a:rPr>
            <a:t>peligro</a:t>
          </a:r>
          <a:endParaRPr lang="es-AR" sz="2800" b="1" dirty="0">
            <a:solidFill>
              <a:schemeClr val="tx1"/>
            </a:solidFill>
          </a:endParaRPr>
        </a:p>
      </dgm:t>
    </dgm:pt>
    <dgm:pt modelId="{53EEFF5C-BF71-4AE7-B285-0FA1F40EB25D}" type="parTrans" cxnId="{A8BB215F-E985-4881-AC62-1834494D0F7E}">
      <dgm:prSet/>
      <dgm:spPr/>
      <dgm:t>
        <a:bodyPr/>
        <a:lstStyle/>
        <a:p>
          <a:endParaRPr lang="es-AR" b="1">
            <a:solidFill>
              <a:schemeClr val="tx1"/>
            </a:solidFill>
          </a:endParaRPr>
        </a:p>
      </dgm:t>
    </dgm:pt>
    <dgm:pt modelId="{EC3CA620-1F7B-411B-9C88-7F974D14F4BB}" type="sibTrans" cxnId="{A8BB215F-E985-4881-AC62-1834494D0F7E}">
      <dgm:prSet/>
      <dgm:spPr/>
      <dgm:t>
        <a:bodyPr/>
        <a:lstStyle/>
        <a:p>
          <a:endParaRPr lang="es-AR" b="1">
            <a:solidFill>
              <a:schemeClr val="tx1"/>
            </a:solidFill>
          </a:endParaRPr>
        </a:p>
      </dgm:t>
    </dgm:pt>
    <dgm:pt modelId="{AACFD386-E09A-4112-9C85-81A1723A838D}">
      <dgm:prSet phldrT="[Texto]" custT="1"/>
      <dgm:spPr/>
      <dgm:t>
        <a:bodyPr/>
        <a:lstStyle/>
        <a:p>
          <a:r>
            <a:rPr lang="es-ES" sz="2000" b="1" dirty="0">
              <a:solidFill>
                <a:schemeClr val="tx1"/>
              </a:solidFill>
            </a:rPr>
            <a:t>Vida</a:t>
          </a:r>
          <a:endParaRPr lang="es-AR" sz="2000" b="1" dirty="0">
            <a:solidFill>
              <a:schemeClr val="tx1"/>
            </a:solidFill>
          </a:endParaRPr>
        </a:p>
      </dgm:t>
    </dgm:pt>
    <dgm:pt modelId="{B6566AA5-CB14-4A95-92EE-BE8B5320CA3B}" type="parTrans" cxnId="{D5C1A734-A985-4782-98E3-45C2EC3023FC}">
      <dgm:prSet/>
      <dgm:spPr/>
      <dgm:t>
        <a:bodyPr/>
        <a:lstStyle/>
        <a:p>
          <a:endParaRPr lang="es-AR" b="1" dirty="0">
            <a:solidFill>
              <a:schemeClr val="tx1"/>
            </a:solidFill>
          </a:endParaRPr>
        </a:p>
      </dgm:t>
    </dgm:pt>
    <dgm:pt modelId="{52ED49E9-F027-4D48-8585-E19EF1261E71}" type="sibTrans" cxnId="{D5C1A734-A985-4782-98E3-45C2EC3023FC}">
      <dgm:prSet/>
      <dgm:spPr/>
      <dgm:t>
        <a:bodyPr/>
        <a:lstStyle/>
        <a:p>
          <a:endParaRPr lang="es-AR" b="1">
            <a:solidFill>
              <a:schemeClr val="tx1"/>
            </a:solidFill>
          </a:endParaRPr>
        </a:p>
      </dgm:t>
    </dgm:pt>
    <dgm:pt modelId="{95D857AA-7263-4D5C-B37D-2CA0DC0BCB47}">
      <dgm:prSet phldrT="[Texto]" custT="1"/>
      <dgm:spPr/>
      <dgm:t>
        <a:bodyPr/>
        <a:lstStyle/>
        <a:p>
          <a:r>
            <a:rPr lang="es-ES" sz="2000" b="1" dirty="0">
              <a:solidFill>
                <a:schemeClr val="tx1"/>
              </a:solidFill>
            </a:rPr>
            <a:t>Salud</a:t>
          </a:r>
          <a:endParaRPr lang="es-AR" sz="2000" b="1" dirty="0">
            <a:solidFill>
              <a:schemeClr val="tx1"/>
            </a:solidFill>
          </a:endParaRPr>
        </a:p>
      </dgm:t>
    </dgm:pt>
    <dgm:pt modelId="{07A0D4CA-914E-455E-BF86-0CE8EB36897B}" type="parTrans" cxnId="{A4009595-4289-4A3E-9FE9-7B4BD1AA8387}">
      <dgm:prSet/>
      <dgm:spPr/>
      <dgm:t>
        <a:bodyPr/>
        <a:lstStyle/>
        <a:p>
          <a:endParaRPr lang="es-AR" b="1" dirty="0">
            <a:solidFill>
              <a:schemeClr val="tx1"/>
            </a:solidFill>
          </a:endParaRPr>
        </a:p>
      </dgm:t>
    </dgm:pt>
    <dgm:pt modelId="{1E054D83-3766-4168-A8AB-9EEA3854703B}" type="sibTrans" cxnId="{A4009595-4289-4A3E-9FE9-7B4BD1AA8387}">
      <dgm:prSet/>
      <dgm:spPr/>
      <dgm:t>
        <a:bodyPr/>
        <a:lstStyle/>
        <a:p>
          <a:endParaRPr lang="es-AR" b="1">
            <a:solidFill>
              <a:schemeClr val="tx1"/>
            </a:solidFill>
          </a:endParaRPr>
        </a:p>
      </dgm:t>
    </dgm:pt>
    <dgm:pt modelId="{F49E0F1C-8CB8-46E0-BB37-6FA6F82AD94B}">
      <dgm:prSet phldrT="[Texto]" custT="1"/>
      <dgm:spPr/>
      <dgm:t>
        <a:bodyPr/>
        <a:lstStyle/>
        <a:p>
          <a:r>
            <a:rPr lang="es-ES" sz="1800" b="1" dirty="0">
              <a:solidFill>
                <a:schemeClr val="tx1"/>
              </a:solidFill>
            </a:rPr>
            <a:t>Integridad de los migrantes</a:t>
          </a:r>
          <a:endParaRPr lang="es-AR" sz="1800" b="1" dirty="0">
            <a:solidFill>
              <a:schemeClr val="tx1"/>
            </a:solidFill>
          </a:endParaRPr>
        </a:p>
      </dgm:t>
    </dgm:pt>
    <dgm:pt modelId="{5231BBC7-D275-4125-A005-414B9B649D4E}" type="parTrans" cxnId="{25C83D28-FB0C-4E7B-821F-364D056B0EA1}">
      <dgm:prSet/>
      <dgm:spPr/>
      <dgm:t>
        <a:bodyPr/>
        <a:lstStyle/>
        <a:p>
          <a:endParaRPr lang="es-AR" b="1" dirty="0">
            <a:solidFill>
              <a:schemeClr val="tx1"/>
            </a:solidFill>
          </a:endParaRPr>
        </a:p>
      </dgm:t>
    </dgm:pt>
    <dgm:pt modelId="{FB60B89F-5ED5-4DB6-A667-231C76CB2221}" type="sibTrans" cxnId="{25C83D28-FB0C-4E7B-821F-364D056B0EA1}">
      <dgm:prSet/>
      <dgm:spPr/>
      <dgm:t>
        <a:bodyPr/>
        <a:lstStyle/>
        <a:p>
          <a:endParaRPr lang="es-AR" b="1">
            <a:solidFill>
              <a:schemeClr val="tx1"/>
            </a:solidFill>
          </a:endParaRPr>
        </a:p>
      </dgm:t>
    </dgm:pt>
    <dgm:pt modelId="{A1F1D413-FC89-4C21-A388-3A32991C6F5F}">
      <dgm:prSet phldrT="[Texto]" custT="1"/>
      <dgm:spPr/>
      <dgm:t>
        <a:bodyPr/>
        <a:lstStyle/>
        <a:p>
          <a:r>
            <a:rPr lang="es-ES" sz="2000" b="1" dirty="0">
              <a:solidFill>
                <a:schemeClr val="tx1"/>
              </a:solidFill>
            </a:rPr>
            <a:t>Menor de edad</a:t>
          </a:r>
          <a:endParaRPr lang="es-AR" sz="2000" b="1" dirty="0">
            <a:solidFill>
              <a:schemeClr val="tx1"/>
            </a:solidFill>
          </a:endParaRPr>
        </a:p>
      </dgm:t>
    </dgm:pt>
    <dgm:pt modelId="{07776998-CB08-4E39-9CA3-0983E99A5AC3}" type="parTrans" cxnId="{4B7A05B0-D263-47B6-8366-9DB2236588A0}">
      <dgm:prSet/>
      <dgm:spPr/>
      <dgm:t>
        <a:bodyPr/>
        <a:lstStyle/>
        <a:p>
          <a:endParaRPr lang="es-AR" b="1" dirty="0">
            <a:solidFill>
              <a:schemeClr val="tx1"/>
            </a:solidFill>
          </a:endParaRPr>
        </a:p>
      </dgm:t>
    </dgm:pt>
    <dgm:pt modelId="{23F9B0D1-BB84-43D6-9CE5-12D005FEFC16}" type="sibTrans" cxnId="{4B7A05B0-D263-47B6-8366-9DB2236588A0}">
      <dgm:prSet/>
      <dgm:spPr/>
      <dgm:t>
        <a:bodyPr/>
        <a:lstStyle/>
        <a:p>
          <a:endParaRPr lang="es-AR" b="1">
            <a:solidFill>
              <a:schemeClr val="tx1"/>
            </a:solidFill>
          </a:endParaRPr>
        </a:p>
      </dgm:t>
    </dgm:pt>
    <dgm:pt modelId="{4A2A72B0-4CBF-4B10-A463-B97323AAB176}" type="pres">
      <dgm:prSet presAssocID="{16A67104-22BE-4313-B2C8-47008CB67B54}" presName="cycle" presStyleCnt="0">
        <dgm:presLayoutVars>
          <dgm:chMax val="1"/>
          <dgm:dir/>
          <dgm:animLvl val="ctr"/>
          <dgm:resizeHandles val="exact"/>
        </dgm:presLayoutVars>
      </dgm:prSet>
      <dgm:spPr/>
    </dgm:pt>
    <dgm:pt modelId="{76752B72-71D1-46F5-8C33-332869CBD589}" type="pres">
      <dgm:prSet presAssocID="{8203AF96-CD7C-41D2-AC5E-90BE40F63296}" presName="centerShape" presStyleLbl="node0" presStyleIdx="0" presStyleCnt="1"/>
      <dgm:spPr/>
    </dgm:pt>
    <dgm:pt modelId="{5D37C284-2B65-49D4-B56B-E8167889567A}" type="pres">
      <dgm:prSet presAssocID="{B6566AA5-CB14-4A95-92EE-BE8B5320CA3B}" presName="Name9" presStyleLbl="parChTrans1D2" presStyleIdx="0" presStyleCnt="4"/>
      <dgm:spPr/>
    </dgm:pt>
    <dgm:pt modelId="{D9C0870E-1D8F-41BF-9059-5D43AC06ACE4}" type="pres">
      <dgm:prSet presAssocID="{B6566AA5-CB14-4A95-92EE-BE8B5320CA3B}" presName="connTx" presStyleLbl="parChTrans1D2" presStyleIdx="0" presStyleCnt="4"/>
      <dgm:spPr/>
    </dgm:pt>
    <dgm:pt modelId="{DA50F4FA-8B5A-4EF0-BC8C-2F60A95A83D2}" type="pres">
      <dgm:prSet presAssocID="{AACFD386-E09A-4112-9C85-81A1723A838D}" presName="node" presStyleLbl="node1" presStyleIdx="0" presStyleCnt="4">
        <dgm:presLayoutVars>
          <dgm:bulletEnabled val="1"/>
        </dgm:presLayoutVars>
      </dgm:prSet>
      <dgm:spPr/>
    </dgm:pt>
    <dgm:pt modelId="{8E7604BC-33DD-4B33-B914-D45E49977743}" type="pres">
      <dgm:prSet presAssocID="{07A0D4CA-914E-455E-BF86-0CE8EB36897B}" presName="Name9" presStyleLbl="parChTrans1D2" presStyleIdx="1" presStyleCnt="4"/>
      <dgm:spPr/>
    </dgm:pt>
    <dgm:pt modelId="{BFB1BB64-9C2C-43EA-9ECE-4CB7FB1C3129}" type="pres">
      <dgm:prSet presAssocID="{07A0D4CA-914E-455E-BF86-0CE8EB36897B}" presName="connTx" presStyleLbl="parChTrans1D2" presStyleIdx="1" presStyleCnt="4"/>
      <dgm:spPr/>
    </dgm:pt>
    <dgm:pt modelId="{4D19237A-CA85-45DD-BD5A-C027E04DDB33}" type="pres">
      <dgm:prSet presAssocID="{95D857AA-7263-4D5C-B37D-2CA0DC0BCB47}" presName="node" presStyleLbl="node1" presStyleIdx="1" presStyleCnt="4">
        <dgm:presLayoutVars>
          <dgm:bulletEnabled val="1"/>
        </dgm:presLayoutVars>
      </dgm:prSet>
      <dgm:spPr/>
    </dgm:pt>
    <dgm:pt modelId="{A6FC7992-3E90-4505-886B-1882C71BB075}" type="pres">
      <dgm:prSet presAssocID="{5231BBC7-D275-4125-A005-414B9B649D4E}" presName="Name9" presStyleLbl="parChTrans1D2" presStyleIdx="2" presStyleCnt="4"/>
      <dgm:spPr/>
    </dgm:pt>
    <dgm:pt modelId="{21161896-428A-4740-B36E-F256018DF351}" type="pres">
      <dgm:prSet presAssocID="{5231BBC7-D275-4125-A005-414B9B649D4E}" presName="connTx" presStyleLbl="parChTrans1D2" presStyleIdx="2" presStyleCnt="4"/>
      <dgm:spPr/>
    </dgm:pt>
    <dgm:pt modelId="{3E80789D-8654-4F14-B32F-7605D46750D4}" type="pres">
      <dgm:prSet presAssocID="{F49E0F1C-8CB8-46E0-BB37-6FA6F82AD94B}" presName="node" presStyleLbl="node1" presStyleIdx="2" presStyleCnt="4">
        <dgm:presLayoutVars>
          <dgm:bulletEnabled val="1"/>
        </dgm:presLayoutVars>
      </dgm:prSet>
      <dgm:spPr/>
    </dgm:pt>
    <dgm:pt modelId="{09C03C80-3F2E-41F1-8F4F-636A55EDC402}" type="pres">
      <dgm:prSet presAssocID="{07776998-CB08-4E39-9CA3-0983E99A5AC3}" presName="Name9" presStyleLbl="parChTrans1D2" presStyleIdx="3" presStyleCnt="4"/>
      <dgm:spPr/>
    </dgm:pt>
    <dgm:pt modelId="{EED930FC-57A5-4ABB-92D5-8C0D7FFF0463}" type="pres">
      <dgm:prSet presAssocID="{07776998-CB08-4E39-9CA3-0983E99A5AC3}" presName="connTx" presStyleLbl="parChTrans1D2" presStyleIdx="3" presStyleCnt="4"/>
      <dgm:spPr/>
    </dgm:pt>
    <dgm:pt modelId="{2EEFCD6A-0CF1-4683-BB52-06D10BF8D4A5}" type="pres">
      <dgm:prSet presAssocID="{A1F1D413-FC89-4C21-A388-3A32991C6F5F}" presName="node" presStyleLbl="node1" presStyleIdx="3" presStyleCnt="4">
        <dgm:presLayoutVars>
          <dgm:bulletEnabled val="1"/>
        </dgm:presLayoutVars>
      </dgm:prSet>
      <dgm:spPr/>
    </dgm:pt>
  </dgm:ptLst>
  <dgm:cxnLst>
    <dgm:cxn modelId="{FB4BC123-142A-485E-BA83-B73282EEDA00}" type="presOf" srcId="{07776998-CB08-4E39-9CA3-0983E99A5AC3}" destId="{EED930FC-57A5-4ABB-92D5-8C0D7FFF0463}" srcOrd="1" destOrd="0" presId="urn:microsoft.com/office/officeart/2005/8/layout/radial1"/>
    <dgm:cxn modelId="{25C83D28-FB0C-4E7B-821F-364D056B0EA1}" srcId="{8203AF96-CD7C-41D2-AC5E-90BE40F63296}" destId="{F49E0F1C-8CB8-46E0-BB37-6FA6F82AD94B}" srcOrd="2" destOrd="0" parTransId="{5231BBC7-D275-4125-A005-414B9B649D4E}" sibTransId="{FB60B89F-5ED5-4DB6-A667-231C76CB2221}"/>
    <dgm:cxn modelId="{D5C1A734-A985-4782-98E3-45C2EC3023FC}" srcId="{8203AF96-CD7C-41D2-AC5E-90BE40F63296}" destId="{AACFD386-E09A-4112-9C85-81A1723A838D}" srcOrd="0" destOrd="0" parTransId="{B6566AA5-CB14-4A95-92EE-BE8B5320CA3B}" sibTransId="{52ED49E9-F027-4D48-8585-E19EF1261E71}"/>
    <dgm:cxn modelId="{A8BB215F-E985-4881-AC62-1834494D0F7E}" srcId="{16A67104-22BE-4313-B2C8-47008CB67B54}" destId="{8203AF96-CD7C-41D2-AC5E-90BE40F63296}" srcOrd="0" destOrd="0" parTransId="{53EEFF5C-BF71-4AE7-B285-0FA1F40EB25D}" sibTransId="{EC3CA620-1F7B-411B-9C88-7F974D14F4BB}"/>
    <dgm:cxn modelId="{4D985C5F-2C94-41E8-AB45-0E5B811D85E4}" type="presOf" srcId="{07776998-CB08-4E39-9CA3-0983E99A5AC3}" destId="{09C03C80-3F2E-41F1-8F4F-636A55EDC402}" srcOrd="0" destOrd="0" presId="urn:microsoft.com/office/officeart/2005/8/layout/radial1"/>
    <dgm:cxn modelId="{D59B3A47-8E10-4011-A9AA-BB91F57D0CD2}" type="presOf" srcId="{A1F1D413-FC89-4C21-A388-3A32991C6F5F}" destId="{2EEFCD6A-0CF1-4683-BB52-06D10BF8D4A5}" srcOrd="0" destOrd="0" presId="urn:microsoft.com/office/officeart/2005/8/layout/radial1"/>
    <dgm:cxn modelId="{B7D3264A-AF9A-469E-89F8-88CEC5E28B18}" type="presOf" srcId="{5231BBC7-D275-4125-A005-414B9B649D4E}" destId="{21161896-428A-4740-B36E-F256018DF351}" srcOrd="1" destOrd="0" presId="urn:microsoft.com/office/officeart/2005/8/layout/radial1"/>
    <dgm:cxn modelId="{F6D94B70-4232-4725-87DC-46B939A580A3}" type="presOf" srcId="{AACFD386-E09A-4112-9C85-81A1723A838D}" destId="{DA50F4FA-8B5A-4EF0-BC8C-2F60A95A83D2}" srcOrd="0" destOrd="0" presId="urn:microsoft.com/office/officeart/2005/8/layout/radial1"/>
    <dgm:cxn modelId="{D35B0154-D101-47F9-8969-481A3834AC41}" type="presOf" srcId="{16A67104-22BE-4313-B2C8-47008CB67B54}" destId="{4A2A72B0-4CBF-4B10-A463-B97323AAB176}" srcOrd="0" destOrd="0" presId="urn:microsoft.com/office/officeart/2005/8/layout/radial1"/>
    <dgm:cxn modelId="{25DE5954-7327-4D5D-A6C9-08716AE93974}" type="presOf" srcId="{07A0D4CA-914E-455E-BF86-0CE8EB36897B}" destId="{BFB1BB64-9C2C-43EA-9ECE-4CB7FB1C3129}" srcOrd="1" destOrd="0" presId="urn:microsoft.com/office/officeart/2005/8/layout/radial1"/>
    <dgm:cxn modelId="{C24EBA54-CAD4-4676-96E1-4AFA446136C7}" type="presOf" srcId="{F49E0F1C-8CB8-46E0-BB37-6FA6F82AD94B}" destId="{3E80789D-8654-4F14-B32F-7605D46750D4}" srcOrd="0" destOrd="0" presId="urn:microsoft.com/office/officeart/2005/8/layout/radial1"/>
    <dgm:cxn modelId="{3EE4A077-1860-4804-8EEC-8F59F9E99933}" type="presOf" srcId="{5231BBC7-D275-4125-A005-414B9B649D4E}" destId="{A6FC7992-3E90-4505-886B-1882C71BB075}" srcOrd="0" destOrd="0" presId="urn:microsoft.com/office/officeart/2005/8/layout/radial1"/>
    <dgm:cxn modelId="{5368FF7A-6D8C-410D-8B1E-5FCDAEB88476}" type="presOf" srcId="{95D857AA-7263-4D5C-B37D-2CA0DC0BCB47}" destId="{4D19237A-CA85-45DD-BD5A-C027E04DDB33}" srcOrd="0" destOrd="0" presId="urn:microsoft.com/office/officeart/2005/8/layout/radial1"/>
    <dgm:cxn modelId="{C846C284-6FF3-4DDD-A176-11C7FB6E9D05}" type="presOf" srcId="{B6566AA5-CB14-4A95-92EE-BE8B5320CA3B}" destId="{D9C0870E-1D8F-41BF-9059-5D43AC06ACE4}" srcOrd="1" destOrd="0" presId="urn:microsoft.com/office/officeart/2005/8/layout/radial1"/>
    <dgm:cxn modelId="{A4009595-4289-4A3E-9FE9-7B4BD1AA8387}" srcId="{8203AF96-CD7C-41D2-AC5E-90BE40F63296}" destId="{95D857AA-7263-4D5C-B37D-2CA0DC0BCB47}" srcOrd="1" destOrd="0" parTransId="{07A0D4CA-914E-455E-BF86-0CE8EB36897B}" sibTransId="{1E054D83-3766-4168-A8AB-9EEA3854703B}"/>
    <dgm:cxn modelId="{4B7A05B0-D263-47B6-8366-9DB2236588A0}" srcId="{8203AF96-CD7C-41D2-AC5E-90BE40F63296}" destId="{A1F1D413-FC89-4C21-A388-3A32991C6F5F}" srcOrd="3" destOrd="0" parTransId="{07776998-CB08-4E39-9CA3-0983E99A5AC3}" sibTransId="{23F9B0D1-BB84-43D6-9CE5-12D005FEFC16}"/>
    <dgm:cxn modelId="{1074A5B5-7965-412C-A8B7-9C462F5FFCEB}" type="presOf" srcId="{8203AF96-CD7C-41D2-AC5E-90BE40F63296}" destId="{76752B72-71D1-46F5-8C33-332869CBD589}" srcOrd="0" destOrd="0" presId="urn:microsoft.com/office/officeart/2005/8/layout/radial1"/>
    <dgm:cxn modelId="{D52C14B7-AB40-4137-AF8B-F1EAD98BA389}" type="presOf" srcId="{B6566AA5-CB14-4A95-92EE-BE8B5320CA3B}" destId="{5D37C284-2B65-49D4-B56B-E8167889567A}" srcOrd="0" destOrd="0" presId="urn:microsoft.com/office/officeart/2005/8/layout/radial1"/>
    <dgm:cxn modelId="{6AEF9CBC-D2E0-45C6-8302-F0AF4D0E1948}" type="presOf" srcId="{07A0D4CA-914E-455E-BF86-0CE8EB36897B}" destId="{8E7604BC-33DD-4B33-B914-D45E49977743}" srcOrd="0" destOrd="0" presId="urn:microsoft.com/office/officeart/2005/8/layout/radial1"/>
    <dgm:cxn modelId="{DEECF77F-946C-41A5-A66F-3A6CB3A40461}" type="presParOf" srcId="{4A2A72B0-4CBF-4B10-A463-B97323AAB176}" destId="{76752B72-71D1-46F5-8C33-332869CBD589}" srcOrd="0" destOrd="0" presId="urn:microsoft.com/office/officeart/2005/8/layout/radial1"/>
    <dgm:cxn modelId="{79E038A5-C63B-468B-A3F6-3798A790C242}" type="presParOf" srcId="{4A2A72B0-4CBF-4B10-A463-B97323AAB176}" destId="{5D37C284-2B65-49D4-B56B-E8167889567A}" srcOrd="1" destOrd="0" presId="urn:microsoft.com/office/officeart/2005/8/layout/radial1"/>
    <dgm:cxn modelId="{2E335653-191E-42F2-9491-04491F8E56FB}" type="presParOf" srcId="{5D37C284-2B65-49D4-B56B-E8167889567A}" destId="{D9C0870E-1D8F-41BF-9059-5D43AC06ACE4}" srcOrd="0" destOrd="0" presId="urn:microsoft.com/office/officeart/2005/8/layout/radial1"/>
    <dgm:cxn modelId="{00EC1D7F-51D2-4E20-9C73-2C28F880062D}" type="presParOf" srcId="{4A2A72B0-4CBF-4B10-A463-B97323AAB176}" destId="{DA50F4FA-8B5A-4EF0-BC8C-2F60A95A83D2}" srcOrd="2" destOrd="0" presId="urn:microsoft.com/office/officeart/2005/8/layout/radial1"/>
    <dgm:cxn modelId="{09973AD8-7C1B-4FAB-9FC8-4758DA9F04B3}" type="presParOf" srcId="{4A2A72B0-4CBF-4B10-A463-B97323AAB176}" destId="{8E7604BC-33DD-4B33-B914-D45E49977743}" srcOrd="3" destOrd="0" presId="urn:microsoft.com/office/officeart/2005/8/layout/radial1"/>
    <dgm:cxn modelId="{B92933A9-E5A8-4995-825A-D42AEE8A0BDF}" type="presParOf" srcId="{8E7604BC-33DD-4B33-B914-D45E49977743}" destId="{BFB1BB64-9C2C-43EA-9ECE-4CB7FB1C3129}" srcOrd="0" destOrd="0" presId="urn:microsoft.com/office/officeart/2005/8/layout/radial1"/>
    <dgm:cxn modelId="{57183206-61E4-464E-B0A9-F1D70D7A6AD9}" type="presParOf" srcId="{4A2A72B0-4CBF-4B10-A463-B97323AAB176}" destId="{4D19237A-CA85-45DD-BD5A-C027E04DDB33}" srcOrd="4" destOrd="0" presId="urn:microsoft.com/office/officeart/2005/8/layout/radial1"/>
    <dgm:cxn modelId="{4B933CB7-D3FB-4C03-852A-5F475DA7BA48}" type="presParOf" srcId="{4A2A72B0-4CBF-4B10-A463-B97323AAB176}" destId="{A6FC7992-3E90-4505-886B-1882C71BB075}" srcOrd="5" destOrd="0" presId="urn:microsoft.com/office/officeart/2005/8/layout/radial1"/>
    <dgm:cxn modelId="{76D71662-CD1A-4874-8DE2-33390161A89F}" type="presParOf" srcId="{A6FC7992-3E90-4505-886B-1882C71BB075}" destId="{21161896-428A-4740-B36E-F256018DF351}" srcOrd="0" destOrd="0" presId="urn:microsoft.com/office/officeart/2005/8/layout/radial1"/>
    <dgm:cxn modelId="{D4C370ED-A65F-4E32-BD68-456E99246DFD}" type="presParOf" srcId="{4A2A72B0-4CBF-4B10-A463-B97323AAB176}" destId="{3E80789D-8654-4F14-B32F-7605D46750D4}" srcOrd="6" destOrd="0" presId="urn:microsoft.com/office/officeart/2005/8/layout/radial1"/>
    <dgm:cxn modelId="{C92C3C49-2CB2-40F5-B323-4C4C9267E0E2}" type="presParOf" srcId="{4A2A72B0-4CBF-4B10-A463-B97323AAB176}" destId="{09C03C80-3F2E-41F1-8F4F-636A55EDC402}" srcOrd="7" destOrd="0" presId="urn:microsoft.com/office/officeart/2005/8/layout/radial1"/>
    <dgm:cxn modelId="{ADFE67F0-822B-44AA-A1D3-965E3F412457}" type="presParOf" srcId="{09C03C80-3F2E-41F1-8F4F-636A55EDC402}" destId="{EED930FC-57A5-4ABB-92D5-8C0D7FFF0463}" srcOrd="0" destOrd="0" presId="urn:microsoft.com/office/officeart/2005/8/layout/radial1"/>
    <dgm:cxn modelId="{0D046043-A38B-403F-94CB-05E2EA86EB80}" type="presParOf" srcId="{4A2A72B0-4CBF-4B10-A463-B97323AAB176}" destId="{2EEFCD6A-0CF1-4683-BB52-06D10BF8D4A5}"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E0F351D-1CFD-43E4-931E-3DB31CEF6212}"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s-AR"/>
        </a:p>
      </dgm:t>
    </dgm:pt>
    <dgm:pt modelId="{CC4FBEDA-66C2-48EE-9250-ADBC27CFE202}">
      <dgm:prSet phldrT="[Texto]"/>
      <dgm:spPr/>
      <dgm:t>
        <a:bodyPr/>
        <a:lstStyle/>
        <a:p>
          <a:r>
            <a:rPr lang="es-ES" dirty="0"/>
            <a:t>Trata con el objeto de cometer</a:t>
          </a:r>
          <a:endParaRPr lang="es-AR" dirty="0"/>
        </a:p>
      </dgm:t>
    </dgm:pt>
    <dgm:pt modelId="{6F443F1B-BBDA-497E-9732-4E46D8646916}" type="parTrans" cxnId="{7E4438DD-7EFD-4484-9A2A-108C3D5FFD4B}">
      <dgm:prSet/>
      <dgm:spPr/>
      <dgm:t>
        <a:bodyPr/>
        <a:lstStyle/>
        <a:p>
          <a:endParaRPr lang="es-AR"/>
        </a:p>
      </dgm:t>
    </dgm:pt>
    <dgm:pt modelId="{62A9C284-B93E-45C1-87D8-8FE2744C2FD9}" type="sibTrans" cxnId="{7E4438DD-7EFD-4484-9A2A-108C3D5FFD4B}">
      <dgm:prSet/>
      <dgm:spPr/>
      <dgm:t>
        <a:bodyPr/>
        <a:lstStyle/>
        <a:p>
          <a:endParaRPr lang="es-AR"/>
        </a:p>
      </dgm:t>
    </dgm:pt>
    <dgm:pt modelId="{997D9485-496D-4AB7-9F1F-3876EDAF8AFC}">
      <dgm:prSet phldrT="[Texto]"/>
      <dgm:spPr/>
      <dgm:t>
        <a:bodyPr/>
        <a:lstStyle/>
        <a:p>
          <a:r>
            <a:rPr lang="es-ES" dirty="0"/>
            <a:t>Terrorismo</a:t>
          </a:r>
          <a:endParaRPr lang="es-AR" dirty="0"/>
        </a:p>
      </dgm:t>
    </dgm:pt>
    <dgm:pt modelId="{D5AE4B14-4330-41FD-B227-91FA7A9FDD79}" type="parTrans" cxnId="{6FCC68B2-0C00-476C-8D47-8E48A9A22D48}">
      <dgm:prSet/>
      <dgm:spPr/>
      <dgm:t>
        <a:bodyPr/>
        <a:lstStyle/>
        <a:p>
          <a:endParaRPr lang="es-AR"/>
        </a:p>
      </dgm:t>
    </dgm:pt>
    <dgm:pt modelId="{D34E29D9-C419-4442-B452-F5D23DB24A43}" type="sibTrans" cxnId="{6FCC68B2-0C00-476C-8D47-8E48A9A22D48}">
      <dgm:prSet/>
      <dgm:spPr/>
      <dgm:t>
        <a:bodyPr/>
        <a:lstStyle/>
        <a:p>
          <a:endParaRPr lang="es-AR"/>
        </a:p>
      </dgm:t>
    </dgm:pt>
    <dgm:pt modelId="{B8E9FDBB-D4E9-41FC-B0AF-5B3F5DC1E27F}">
      <dgm:prSet phldrT="[Texto]"/>
      <dgm:spPr/>
      <dgm:t>
        <a:bodyPr/>
        <a:lstStyle/>
        <a:p>
          <a:r>
            <a:rPr lang="es-ES" dirty="0"/>
            <a:t>Narcotráfico</a:t>
          </a:r>
          <a:endParaRPr lang="es-AR" dirty="0"/>
        </a:p>
      </dgm:t>
    </dgm:pt>
    <dgm:pt modelId="{5BCF5D1A-4F13-4FE7-8956-74454822DB4C}" type="parTrans" cxnId="{20AD7A5F-08E4-4E11-AA73-096D1DC36846}">
      <dgm:prSet/>
      <dgm:spPr/>
      <dgm:t>
        <a:bodyPr/>
        <a:lstStyle/>
        <a:p>
          <a:endParaRPr lang="es-AR"/>
        </a:p>
      </dgm:t>
    </dgm:pt>
    <dgm:pt modelId="{56B91F45-770B-4401-9F0B-6D13E0744353}" type="sibTrans" cxnId="{20AD7A5F-08E4-4E11-AA73-096D1DC36846}">
      <dgm:prSet/>
      <dgm:spPr/>
      <dgm:t>
        <a:bodyPr/>
        <a:lstStyle/>
        <a:p>
          <a:endParaRPr lang="es-AR"/>
        </a:p>
      </dgm:t>
    </dgm:pt>
    <dgm:pt modelId="{6D07999E-13C6-456C-9C1D-2A4EB2ECD81B}">
      <dgm:prSet phldrT="[Texto]"/>
      <dgm:spPr/>
      <dgm:t>
        <a:bodyPr/>
        <a:lstStyle/>
        <a:p>
          <a:r>
            <a:rPr lang="es-ES" dirty="0"/>
            <a:t>Lavado de dinero</a:t>
          </a:r>
          <a:endParaRPr lang="es-AR" dirty="0"/>
        </a:p>
      </dgm:t>
    </dgm:pt>
    <dgm:pt modelId="{6544C2F1-E886-47C8-BB8E-8C6170FC1550}" type="parTrans" cxnId="{330A660B-C29A-483D-AB8C-FFC4CE1B6270}">
      <dgm:prSet/>
      <dgm:spPr/>
      <dgm:t>
        <a:bodyPr/>
        <a:lstStyle/>
        <a:p>
          <a:endParaRPr lang="es-AR"/>
        </a:p>
      </dgm:t>
    </dgm:pt>
    <dgm:pt modelId="{492A38FF-29EF-42EC-8F23-FAC7EC7A4A9A}" type="sibTrans" cxnId="{330A660B-C29A-483D-AB8C-FFC4CE1B6270}">
      <dgm:prSet/>
      <dgm:spPr/>
      <dgm:t>
        <a:bodyPr/>
        <a:lstStyle/>
        <a:p>
          <a:endParaRPr lang="es-AR"/>
        </a:p>
      </dgm:t>
    </dgm:pt>
    <dgm:pt modelId="{5D3DD303-E3D2-4B46-A0A5-A65CE118F8F3}" type="pres">
      <dgm:prSet presAssocID="{BE0F351D-1CFD-43E4-931E-3DB31CEF6212}" presName="cycle" presStyleCnt="0">
        <dgm:presLayoutVars>
          <dgm:chMax val="1"/>
          <dgm:dir/>
          <dgm:animLvl val="ctr"/>
          <dgm:resizeHandles val="exact"/>
        </dgm:presLayoutVars>
      </dgm:prSet>
      <dgm:spPr/>
    </dgm:pt>
    <dgm:pt modelId="{EE862599-A72B-43BC-91A0-DC285AF3C0CC}" type="pres">
      <dgm:prSet presAssocID="{CC4FBEDA-66C2-48EE-9250-ADBC27CFE202}" presName="centerShape" presStyleLbl="node0" presStyleIdx="0" presStyleCnt="1" custLinFactNeighborX="3801" custLinFactNeighborY="8219"/>
      <dgm:spPr/>
    </dgm:pt>
    <dgm:pt modelId="{AF0FBB8F-7B46-4B4F-A463-76604659981C}" type="pres">
      <dgm:prSet presAssocID="{D5AE4B14-4330-41FD-B227-91FA7A9FDD79}" presName="parTrans" presStyleLbl="bgSibTrans2D1" presStyleIdx="0" presStyleCnt="3" custAng="16823970" custFlipHor="1" custScaleX="64050" custLinFactY="34422" custLinFactNeighborX="1799" custLinFactNeighborY="100000"/>
      <dgm:spPr/>
    </dgm:pt>
    <dgm:pt modelId="{84E11C26-A4E3-4023-9A38-E5E006B07B28}" type="pres">
      <dgm:prSet presAssocID="{997D9485-496D-4AB7-9F1F-3876EDAF8AFC}" presName="node" presStyleLbl="node1" presStyleIdx="0" presStyleCnt="3" custRadScaleRad="115960" custRadScaleInc="3952">
        <dgm:presLayoutVars>
          <dgm:bulletEnabled val="1"/>
        </dgm:presLayoutVars>
      </dgm:prSet>
      <dgm:spPr/>
    </dgm:pt>
    <dgm:pt modelId="{10E8784D-F79B-477B-AED8-AB146938FB40}" type="pres">
      <dgm:prSet presAssocID="{5BCF5D1A-4F13-4FE7-8956-74454822DB4C}" presName="parTrans" presStyleLbl="bgSibTrans2D1" presStyleIdx="1" presStyleCnt="3" custAng="10800000" custScaleX="39748" custLinFactNeighborX="2345" custLinFactNeighborY="77167"/>
      <dgm:spPr/>
    </dgm:pt>
    <dgm:pt modelId="{2C30371B-927C-4C79-B504-BA6DD7987597}" type="pres">
      <dgm:prSet presAssocID="{B8E9FDBB-D4E9-41FC-B0AF-5B3F5DC1E27F}" presName="node" presStyleLbl="node1" presStyleIdx="1" presStyleCnt="3">
        <dgm:presLayoutVars>
          <dgm:bulletEnabled val="1"/>
        </dgm:presLayoutVars>
      </dgm:prSet>
      <dgm:spPr/>
    </dgm:pt>
    <dgm:pt modelId="{5F782AB1-ABDB-4BC3-A44A-4BD6529D3FAF}" type="pres">
      <dgm:prSet presAssocID="{6544C2F1-E886-47C8-BB8E-8C6170FC1550}" presName="parTrans" presStyleLbl="bgSibTrans2D1" presStyleIdx="2" presStyleCnt="3" custAng="5914662" custFlipHor="1" custScaleX="69625" custLinFactY="41888" custLinFactNeighborX="10639" custLinFactNeighborY="100000"/>
      <dgm:spPr/>
    </dgm:pt>
    <dgm:pt modelId="{19348116-7A61-48A5-9153-38A15D88E755}" type="pres">
      <dgm:prSet presAssocID="{6D07999E-13C6-456C-9C1D-2A4EB2ECD81B}" presName="node" presStyleLbl="node1" presStyleIdx="2" presStyleCnt="3" custRadScaleRad="110322" custRadScaleInc="-8498">
        <dgm:presLayoutVars>
          <dgm:bulletEnabled val="1"/>
        </dgm:presLayoutVars>
      </dgm:prSet>
      <dgm:spPr/>
    </dgm:pt>
  </dgm:ptLst>
  <dgm:cxnLst>
    <dgm:cxn modelId="{330A660B-C29A-483D-AB8C-FFC4CE1B6270}" srcId="{CC4FBEDA-66C2-48EE-9250-ADBC27CFE202}" destId="{6D07999E-13C6-456C-9C1D-2A4EB2ECD81B}" srcOrd="2" destOrd="0" parTransId="{6544C2F1-E886-47C8-BB8E-8C6170FC1550}" sibTransId="{492A38FF-29EF-42EC-8F23-FAC7EC7A4A9A}"/>
    <dgm:cxn modelId="{488FA323-7A5E-425E-8A8F-8C739A92EA96}" type="presOf" srcId="{6544C2F1-E886-47C8-BB8E-8C6170FC1550}" destId="{5F782AB1-ABDB-4BC3-A44A-4BD6529D3FAF}" srcOrd="0" destOrd="0" presId="urn:microsoft.com/office/officeart/2005/8/layout/radial4"/>
    <dgm:cxn modelId="{20AD7A5F-08E4-4E11-AA73-096D1DC36846}" srcId="{CC4FBEDA-66C2-48EE-9250-ADBC27CFE202}" destId="{B8E9FDBB-D4E9-41FC-B0AF-5B3F5DC1E27F}" srcOrd="1" destOrd="0" parTransId="{5BCF5D1A-4F13-4FE7-8956-74454822DB4C}" sibTransId="{56B91F45-770B-4401-9F0B-6D13E0744353}"/>
    <dgm:cxn modelId="{ADCDCA45-AE7E-4AA7-B0E4-BBCF67C46748}" type="presOf" srcId="{5BCF5D1A-4F13-4FE7-8956-74454822DB4C}" destId="{10E8784D-F79B-477B-AED8-AB146938FB40}" srcOrd="0" destOrd="0" presId="urn:microsoft.com/office/officeart/2005/8/layout/radial4"/>
    <dgm:cxn modelId="{30150B84-0180-4B85-B96B-A13A55BB4789}" type="presOf" srcId="{6D07999E-13C6-456C-9C1D-2A4EB2ECD81B}" destId="{19348116-7A61-48A5-9153-38A15D88E755}" srcOrd="0" destOrd="0" presId="urn:microsoft.com/office/officeart/2005/8/layout/radial4"/>
    <dgm:cxn modelId="{2F99C594-5B83-45B3-B158-11C35649D068}" type="presOf" srcId="{B8E9FDBB-D4E9-41FC-B0AF-5B3F5DC1E27F}" destId="{2C30371B-927C-4C79-B504-BA6DD7987597}" srcOrd="0" destOrd="0" presId="urn:microsoft.com/office/officeart/2005/8/layout/radial4"/>
    <dgm:cxn modelId="{6FCC68B2-0C00-476C-8D47-8E48A9A22D48}" srcId="{CC4FBEDA-66C2-48EE-9250-ADBC27CFE202}" destId="{997D9485-496D-4AB7-9F1F-3876EDAF8AFC}" srcOrd="0" destOrd="0" parTransId="{D5AE4B14-4330-41FD-B227-91FA7A9FDD79}" sibTransId="{D34E29D9-C419-4442-B452-F5D23DB24A43}"/>
    <dgm:cxn modelId="{C8F3E9B3-77ED-4668-A42A-C91EE4DD1A19}" type="presOf" srcId="{CC4FBEDA-66C2-48EE-9250-ADBC27CFE202}" destId="{EE862599-A72B-43BC-91A0-DC285AF3C0CC}" srcOrd="0" destOrd="0" presId="urn:microsoft.com/office/officeart/2005/8/layout/radial4"/>
    <dgm:cxn modelId="{4E3083C5-528F-41CB-A7A3-81CC4833AA2F}" type="presOf" srcId="{BE0F351D-1CFD-43E4-931E-3DB31CEF6212}" destId="{5D3DD303-E3D2-4B46-A0A5-A65CE118F8F3}" srcOrd="0" destOrd="0" presId="urn:microsoft.com/office/officeart/2005/8/layout/radial4"/>
    <dgm:cxn modelId="{DC7789D0-8C7D-49AE-A2D8-0B738E20E3BE}" type="presOf" srcId="{997D9485-496D-4AB7-9F1F-3876EDAF8AFC}" destId="{84E11C26-A4E3-4023-9A38-E5E006B07B28}" srcOrd="0" destOrd="0" presId="urn:microsoft.com/office/officeart/2005/8/layout/radial4"/>
    <dgm:cxn modelId="{7E4438DD-7EFD-4484-9A2A-108C3D5FFD4B}" srcId="{BE0F351D-1CFD-43E4-931E-3DB31CEF6212}" destId="{CC4FBEDA-66C2-48EE-9250-ADBC27CFE202}" srcOrd="0" destOrd="0" parTransId="{6F443F1B-BBDA-497E-9732-4E46D8646916}" sibTransId="{62A9C284-B93E-45C1-87D8-8FE2744C2FD9}"/>
    <dgm:cxn modelId="{8B363DF9-D02C-45B5-9B90-7A9CE7CADE66}" type="presOf" srcId="{D5AE4B14-4330-41FD-B227-91FA7A9FDD79}" destId="{AF0FBB8F-7B46-4B4F-A463-76604659981C}" srcOrd="0" destOrd="0" presId="urn:microsoft.com/office/officeart/2005/8/layout/radial4"/>
    <dgm:cxn modelId="{1AF8FB97-BAFE-421E-A19C-9D4474A0359C}" type="presParOf" srcId="{5D3DD303-E3D2-4B46-A0A5-A65CE118F8F3}" destId="{EE862599-A72B-43BC-91A0-DC285AF3C0CC}" srcOrd="0" destOrd="0" presId="urn:microsoft.com/office/officeart/2005/8/layout/radial4"/>
    <dgm:cxn modelId="{878BF54D-554C-44DC-97F4-087970BDD0F6}" type="presParOf" srcId="{5D3DD303-E3D2-4B46-A0A5-A65CE118F8F3}" destId="{AF0FBB8F-7B46-4B4F-A463-76604659981C}" srcOrd="1" destOrd="0" presId="urn:microsoft.com/office/officeart/2005/8/layout/radial4"/>
    <dgm:cxn modelId="{DBADF464-3485-43B0-B342-A76AED654431}" type="presParOf" srcId="{5D3DD303-E3D2-4B46-A0A5-A65CE118F8F3}" destId="{84E11C26-A4E3-4023-9A38-E5E006B07B28}" srcOrd="2" destOrd="0" presId="urn:microsoft.com/office/officeart/2005/8/layout/radial4"/>
    <dgm:cxn modelId="{5ED22368-4D10-4589-A90E-E947F6BA407E}" type="presParOf" srcId="{5D3DD303-E3D2-4B46-A0A5-A65CE118F8F3}" destId="{10E8784D-F79B-477B-AED8-AB146938FB40}" srcOrd="3" destOrd="0" presId="urn:microsoft.com/office/officeart/2005/8/layout/radial4"/>
    <dgm:cxn modelId="{76B10E0A-EC28-4481-9EAF-11C04AA41275}" type="presParOf" srcId="{5D3DD303-E3D2-4B46-A0A5-A65CE118F8F3}" destId="{2C30371B-927C-4C79-B504-BA6DD7987597}" srcOrd="4" destOrd="0" presId="urn:microsoft.com/office/officeart/2005/8/layout/radial4"/>
    <dgm:cxn modelId="{E992B134-0C00-49AB-A94B-558410231CEB}" type="presParOf" srcId="{5D3DD303-E3D2-4B46-A0A5-A65CE118F8F3}" destId="{5F782AB1-ABDB-4BC3-A44A-4BD6529D3FAF}" srcOrd="5" destOrd="0" presId="urn:microsoft.com/office/officeart/2005/8/layout/radial4"/>
    <dgm:cxn modelId="{98C1807E-110C-432D-9080-56E285D71FC9}" type="presParOf" srcId="{5D3DD303-E3D2-4B46-A0A5-A65CE118F8F3}" destId="{19348116-7A61-48A5-9153-38A15D88E755}"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4E57536-7FD1-4629-8C28-42297E25E717}"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s-ES"/>
        </a:p>
      </dgm:t>
    </dgm:pt>
    <dgm:pt modelId="{C67EB16C-A0A2-485C-86A8-5DD36BF67459}">
      <dgm:prSet phldrT="[Texto]"/>
      <dgm:spPr/>
      <dgm:t>
        <a:bodyPr/>
        <a:lstStyle/>
        <a:p>
          <a:r>
            <a:rPr lang="es-ES" b="1" dirty="0">
              <a:solidFill>
                <a:schemeClr val="tx1"/>
              </a:solidFill>
            </a:rPr>
            <a:t>Presencia</a:t>
          </a:r>
        </a:p>
      </dgm:t>
    </dgm:pt>
    <dgm:pt modelId="{71B9C10F-A13C-4024-87E7-8584BB8A4CA4}" type="parTrans" cxnId="{A991DB38-22A9-4D1C-91B3-0272D79E67DB}">
      <dgm:prSet/>
      <dgm:spPr/>
      <dgm:t>
        <a:bodyPr/>
        <a:lstStyle/>
        <a:p>
          <a:endParaRPr lang="es-ES"/>
        </a:p>
      </dgm:t>
    </dgm:pt>
    <dgm:pt modelId="{E9B67E4C-98DC-4A2F-88D1-61878F279CFF}" type="sibTrans" cxnId="{A991DB38-22A9-4D1C-91B3-0272D79E67DB}">
      <dgm:prSet/>
      <dgm:spPr/>
      <dgm:t>
        <a:bodyPr/>
        <a:lstStyle/>
        <a:p>
          <a:endParaRPr lang="es-ES" dirty="0"/>
        </a:p>
      </dgm:t>
    </dgm:pt>
    <dgm:pt modelId="{D75C2833-B9C3-4E6B-9A23-8DB2A4D1E66A}">
      <dgm:prSet phldrT="[Texto]"/>
      <dgm:spPr/>
      <dgm:t>
        <a:bodyPr/>
        <a:lstStyle/>
        <a:p>
          <a:r>
            <a:rPr lang="es-ES" b="1" dirty="0">
              <a:solidFill>
                <a:schemeClr val="tx1"/>
              </a:solidFill>
            </a:rPr>
            <a:t>Personal capacitado</a:t>
          </a:r>
        </a:p>
      </dgm:t>
    </dgm:pt>
    <dgm:pt modelId="{F867A2DB-99F4-471C-AF4C-B9FE0C136341}" type="parTrans" cxnId="{F96A678D-38E4-474F-A352-58B3FFB1C516}">
      <dgm:prSet/>
      <dgm:spPr/>
      <dgm:t>
        <a:bodyPr/>
        <a:lstStyle/>
        <a:p>
          <a:endParaRPr lang="es-ES"/>
        </a:p>
      </dgm:t>
    </dgm:pt>
    <dgm:pt modelId="{8ADF6989-EDC0-4E2C-B0C7-BFCC7485F649}" type="sibTrans" cxnId="{F96A678D-38E4-474F-A352-58B3FFB1C516}">
      <dgm:prSet/>
      <dgm:spPr/>
      <dgm:t>
        <a:bodyPr/>
        <a:lstStyle/>
        <a:p>
          <a:endParaRPr lang="es-ES" dirty="0"/>
        </a:p>
      </dgm:t>
    </dgm:pt>
    <dgm:pt modelId="{1A5A422F-695A-4E4C-A14F-CFC460014E3F}">
      <dgm:prSet phldrT="[Texto]"/>
      <dgm:spPr/>
      <dgm:t>
        <a:bodyPr/>
        <a:lstStyle/>
        <a:p>
          <a:r>
            <a:rPr lang="es-ES" b="1" dirty="0">
              <a:solidFill>
                <a:schemeClr val="tx1"/>
              </a:solidFill>
            </a:rPr>
            <a:t>Fiscal</a:t>
          </a:r>
        </a:p>
      </dgm:t>
    </dgm:pt>
    <dgm:pt modelId="{3852EC0E-5A6D-4FA0-9D55-06CA51EF27CC}" type="parTrans" cxnId="{F14E98C1-584D-40FB-9D0C-072745D5B64E}">
      <dgm:prSet/>
      <dgm:spPr/>
      <dgm:t>
        <a:bodyPr/>
        <a:lstStyle/>
        <a:p>
          <a:endParaRPr lang="es-ES"/>
        </a:p>
      </dgm:t>
    </dgm:pt>
    <dgm:pt modelId="{113DBE50-63F6-4C8C-AF7D-62017AF0C7C5}" type="sibTrans" cxnId="{F14E98C1-584D-40FB-9D0C-072745D5B64E}">
      <dgm:prSet/>
      <dgm:spPr/>
      <dgm:t>
        <a:bodyPr/>
        <a:lstStyle/>
        <a:p>
          <a:endParaRPr lang="es-ES" dirty="0"/>
        </a:p>
      </dgm:t>
    </dgm:pt>
    <dgm:pt modelId="{BB598CC7-1214-4903-BB0C-AA22E7C6C2DB}" type="pres">
      <dgm:prSet presAssocID="{54E57536-7FD1-4629-8C28-42297E25E717}" presName="Name0" presStyleCnt="0">
        <dgm:presLayoutVars>
          <dgm:dir/>
          <dgm:resizeHandles val="exact"/>
        </dgm:presLayoutVars>
      </dgm:prSet>
      <dgm:spPr/>
    </dgm:pt>
    <dgm:pt modelId="{E1250ECE-7DB6-4E1C-9042-9D4FB7E39BD4}" type="pres">
      <dgm:prSet presAssocID="{C67EB16C-A0A2-485C-86A8-5DD36BF67459}" presName="node" presStyleLbl="node1" presStyleIdx="0" presStyleCnt="3">
        <dgm:presLayoutVars>
          <dgm:bulletEnabled val="1"/>
        </dgm:presLayoutVars>
      </dgm:prSet>
      <dgm:spPr/>
    </dgm:pt>
    <dgm:pt modelId="{0110498D-6548-4004-8718-494D2C3A9A5D}" type="pres">
      <dgm:prSet presAssocID="{E9B67E4C-98DC-4A2F-88D1-61878F279CFF}" presName="sibTrans" presStyleLbl="sibTrans2D1" presStyleIdx="0" presStyleCnt="3"/>
      <dgm:spPr/>
    </dgm:pt>
    <dgm:pt modelId="{90645E37-8652-47CA-ACE2-D86662E04448}" type="pres">
      <dgm:prSet presAssocID="{E9B67E4C-98DC-4A2F-88D1-61878F279CFF}" presName="connectorText" presStyleLbl="sibTrans2D1" presStyleIdx="0" presStyleCnt="3"/>
      <dgm:spPr/>
    </dgm:pt>
    <dgm:pt modelId="{36621241-3144-45C5-8097-417222AF3263}" type="pres">
      <dgm:prSet presAssocID="{D75C2833-B9C3-4E6B-9A23-8DB2A4D1E66A}" presName="node" presStyleLbl="node1" presStyleIdx="1" presStyleCnt="3">
        <dgm:presLayoutVars>
          <dgm:bulletEnabled val="1"/>
        </dgm:presLayoutVars>
      </dgm:prSet>
      <dgm:spPr/>
    </dgm:pt>
    <dgm:pt modelId="{B68396E2-5AC6-4654-AA58-C507E4DCE368}" type="pres">
      <dgm:prSet presAssocID="{8ADF6989-EDC0-4E2C-B0C7-BFCC7485F649}" presName="sibTrans" presStyleLbl="sibTrans2D1" presStyleIdx="1" presStyleCnt="3"/>
      <dgm:spPr/>
    </dgm:pt>
    <dgm:pt modelId="{F884EF52-C05C-4A03-984E-6AE34CDB1103}" type="pres">
      <dgm:prSet presAssocID="{8ADF6989-EDC0-4E2C-B0C7-BFCC7485F649}" presName="connectorText" presStyleLbl="sibTrans2D1" presStyleIdx="1" presStyleCnt="3"/>
      <dgm:spPr/>
    </dgm:pt>
    <dgm:pt modelId="{AD5EC5E3-3D73-4194-BE31-AB2FC7C3CA9F}" type="pres">
      <dgm:prSet presAssocID="{1A5A422F-695A-4E4C-A14F-CFC460014E3F}" presName="node" presStyleLbl="node1" presStyleIdx="2" presStyleCnt="3">
        <dgm:presLayoutVars>
          <dgm:bulletEnabled val="1"/>
        </dgm:presLayoutVars>
      </dgm:prSet>
      <dgm:spPr/>
    </dgm:pt>
    <dgm:pt modelId="{E1434125-206E-4CB5-A024-ABCCAF2708D7}" type="pres">
      <dgm:prSet presAssocID="{113DBE50-63F6-4C8C-AF7D-62017AF0C7C5}" presName="sibTrans" presStyleLbl="sibTrans2D1" presStyleIdx="2" presStyleCnt="3"/>
      <dgm:spPr/>
    </dgm:pt>
    <dgm:pt modelId="{1A611CB9-B184-484A-99FB-1E04B99EF190}" type="pres">
      <dgm:prSet presAssocID="{113DBE50-63F6-4C8C-AF7D-62017AF0C7C5}" presName="connectorText" presStyleLbl="sibTrans2D1" presStyleIdx="2" presStyleCnt="3"/>
      <dgm:spPr/>
    </dgm:pt>
  </dgm:ptLst>
  <dgm:cxnLst>
    <dgm:cxn modelId="{A991DB38-22A9-4D1C-91B3-0272D79E67DB}" srcId="{54E57536-7FD1-4629-8C28-42297E25E717}" destId="{C67EB16C-A0A2-485C-86A8-5DD36BF67459}" srcOrd="0" destOrd="0" parTransId="{71B9C10F-A13C-4024-87E7-8584BB8A4CA4}" sibTransId="{E9B67E4C-98DC-4A2F-88D1-61878F279CFF}"/>
    <dgm:cxn modelId="{EDCF383D-C73B-4CFF-8A2F-16C6F666BB7D}" type="presOf" srcId="{D75C2833-B9C3-4E6B-9A23-8DB2A4D1E66A}" destId="{36621241-3144-45C5-8097-417222AF3263}" srcOrd="0" destOrd="0" presId="urn:microsoft.com/office/officeart/2005/8/layout/cycle7"/>
    <dgm:cxn modelId="{EA53543D-EB49-4C95-AC25-D0E61CFBE58B}" type="presOf" srcId="{C67EB16C-A0A2-485C-86A8-5DD36BF67459}" destId="{E1250ECE-7DB6-4E1C-9042-9D4FB7E39BD4}" srcOrd="0" destOrd="0" presId="urn:microsoft.com/office/officeart/2005/8/layout/cycle7"/>
    <dgm:cxn modelId="{895C6D60-F507-4B14-B84A-88408915416E}" type="presOf" srcId="{8ADF6989-EDC0-4E2C-B0C7-BFCC7485F649}" destId="{B68396E2-5AC6-4654-AA58-C507E4DCE368}" srcOrd="0" destOrd="0" presId="urn:microsoft.com/office/officeart/2005/8/layout/cycle7"/>
    <dgm:cxn modelId="{D514BA51-46E6-4953-BE59-0043DD1B84CC}" type="presOf" srcId="{54E57536-7FD1-4629-8C28-42297E25E717}" destId="{BB598CC7-1214-4903-BB0C-AA22E7C6C2DB}" srcOrd="0" destOrd="0" presId="urn:microsoft.com/office/officeart/2005/8/layout/cycle7"/>
    <dgm:cxn modelId="{F96A678D-38E4-474F-A352-58B3FFB1C516}" srcId="{54E57536-7FD1-4629-8C28-42297E25E717}" destId="{D75C2833-B9C3-4E6B-9A23-8DB2A4D1E66A}" srcOrd="1" destOrd="0" parTransId="{F867A2DB-99F4-471C-AF4C-B9FE0C136341}" sibTransId="{8ADF6989-EDC0-4E2C-B0C7-BFCC7485F649}"/>
    <dgm:cxn modelId="{6C7C8AAF-2CA7-4F27-9F2D-BBDE52E8F3A3}" type="presOf" srcId="{1A5A422F-695A-4E4C-A14F-CFC460014E3F}" destId="{AD5EC5E3-3D73-4194-BE31-AB2FC7C3CA9F}" srcOrd="0" destOrd="0" presId="urn:microsoft.com/office/officeart/2005/8/layout/cycle7"/>
    <dgm:cxn modelId="{F14E98C1-584D-40FB-9D0C-072745D5B64E}" srcId="{54E57536-7FD1-4629-8C28-42297E25E717}" destId="{1A5A422F-695A-4E4C-A14F-CFC460014E3F}" srcOrd="2" destOrd="0" parTransId="{3852EC0E-5A6D-4FA0-9D55-06CA51EF27CC}" sibTransId="{113DBE50-63F6-4C8C-AF7D-62017AF0C7C5}"/>
    <dgm:cxn modelId="{006A42C9-E042-4F30-BCFF-3F460D0825A8}" type="presOf" srcId="{8ADF6989-EDC0-4E2C-B0C7-BFCC7485F649}" destId="{F884EF52-C05C-4A03-984E-6AE34CDB1103}" srcOrd="1" destOrd="0" presId="urn:microsoft.com/office/officeart/2005/8/layout/cycle7"/>
    <dgm:cxn modelId="{8383FED0-0655-4CD0-9429-8299E9ADB424}" type="presOf" srcId="{113DBE50-63F6-4C8C-AF7D-62017AF0C7C5}" destId="{1A611CB9-B184-484A-99FB-1E04B99EF190}" srcOrd="1" destOrd="0" presId="urn:microsoft.com/office/officeart/2005/8/layout/cycle7"/>
    <dgm:cxn modelId="{BD3F98D7-6B50-4A2F-8B1D-9FB15079F22C}" type="presOf" srcId="{113DBE50-63F6-4C8C-AF7D-62017AF0C7C5}" destId="{E1434125-206E-4CB5-A024-ABCCAF2708D7}" srcOrd="0" destOrd="0" presId="urn:microsoft.com/office/officeart/2005/8/layout/cycle7"/>
    <dgm:cxn modelId="{4A2E92D8-E568-40EB-8FBE-86EB29EB79AB}" type="presOf" srcId="{E9B67E4C-98DC-4A2F-88D1-61878F279CFF}" destId="{90645E37-8652-47CA-ACE2-D86662E04448}" srcOrd="1" destOrd="0" presId="urn:microsoft.com/office/officeart/2005/8/layout/cycle7"/>
    <dgm:cxn modelId="{1035C2EE-1DE3-4C52-B0C6-3289F486AF23}" type="presOf" srcId="{E9B67E4C-98DC-4A2F-88D1-61878F279CFF}" destId="{0110498D-6548-4004-8718-494D2C3A9A5D}" srcOrd="0" destOrd="0" presId="urn:microsoft.com/office/officeart/2005/8/layout/cycle7"/>
    <dgm:cxn modelId="{CE6BAFE1-C0CB-48B1-8A41-7E80E22A5CA1}" type="presParOf" srcId="{BB598CC7-1214-4903-BB0C-AA22E7C6C2DB}" destId="{E1250ECE-7DB6-4E1C-9042-9D4FB7E39BD4}" srcOrd="0" destOrd="0" presId="urn:microsoft.com/office/officeart/2005/8/layout/cycle7"/>
    <dgm:cxn modelId="{DC34D1E3-67EB-4D57-AC77-98739BF5DA4A}" type="presParOf" srcId="{BB598CC7-1214-4903-BB0C-AA22E7C6C2DB}" destId="{0110498D-6548-4004-8718-494D2C3A9A5D}" srcOrd="1" destOrd="0" presId="urn:microsoft.com/office/officeart/2005/8/layout/cycle7"/>
    <dgm:cxn modelId="{536781FC-A3E0-4C55-B841-1B6136536445}" type="presParOf" srcId="{0110498D-6548-4004-8718-494D2C3A9A5D}" destId="{90645E37-8652-47CA-ACE2-D86662E04448}" srcOrd="0" destOrd="0" presId="urn:microsoft.com/office/officeart/2005/8/layout/cycle7"/>
    <dgm:cxn modelId="{D58748FB-310A-4908-9792-0AE9D163B982}" type="presParOf" srcId="{BB598CC7-1214-4903-BB0C-AA22E7C6C2DB}" destId="{36621241-3144-45C5-8097-417222AF3263}" srcOrd="2" destOrd="0" presId="urn:microsoft.com/office/officeart/2005/8/layout/cycle7"/>
    <dgm:cxn modelId="{29A391E2-3700-4EBD-A639-12824A4539C0}" type="presParOf" srcId="{BB598CC7-1214-4903-BB0C-AA22E7C6C2DB}" destId="{B68396E2-5AC6-4654-AA58-C507E4DCE368}" srcOrd="3" destOrd="0" presId="urn:microsoft.com/office/officeart/2005/8/layout/cycle7"/>
    <dgm:cxn modelId="{C0F9DBE8-C11B-4CC6-93C7-3907EB0769F4}" type="presParOf" srcId="{B68396E2-5AC6-4654-AA58-C507E4DCE368}" destId="{F884EF52-C05C-4A03-984E-6AE34CDB1103}" srcOrd="0" destOrd="0" presId="urn:microsoft.com/office/officeart/2005/8/layout/cycle7"/>
    <dgm:cxn modelId="{86F53A9A-A952-4C60-9048-4E04E11F6E10}" type="presParOf" srcId="{BB598CC7-1214-4903-BB0C-AA22E7C6C2DB}" destId="{AD5EC5E3-3D73-4194-BE31-AB2FC7C3CA9F}" srcOrd="4" destOrd="0" presId="urn:microsoft.com/office/officeart/2005/8/layout/cycle7"/>
    <dgm:cxn modelId="{78F54218-461A-48C8-AEC4-60BF55D17B31}" type="presParOf" srcId="{BB598CC7-1214-4903-BB0C-AA22E7C6C2DB}" destId="{E1434125-206E-4CB5-A024-ABCCAF2708D7}" srcOrd="5" destOrd="0" presId="urn:microsoft.com/office/officeart/2005/8/layout/cycle7"/>
    <dgm:cxn modelId="{DEDAE7D0-612D-4B84-B272-6B2C46329C28}" type="presParOf" srcId="{E1434125-206E-4CB5-A024-ABCCAF2708D7}" destId="{1A611CB9-B184-484A-99FB-1E04B99EF190}"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EF4EAC1-5E98-4EF4-9D74-CC436A9D0CDE}"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s-ES"/>
        </a:p>
      </dgm:t>
    </dgm:pt>
    <dgm:pt modelId="{4EF10E06-1C3C-44BB-B5AB-6FC94D77B983}">
      <dgm:prSet phldrT="[Texto]" custT="1"/>
      <dgm:spPr/>
      <dgm:t>
        <a:bodyPr/>
        <a:lstStyle/>
        <a:p>
          <a:r>
            <a:rPr lang="es-ES" sz="2800" b="1" dirty="0">
              <a:solidFill>
                <a:schemeClr val="tx1"/>
              </a:solidFill>
            </a:rPr>
            <a:t>ORDEN</a:t>
          </a:r>
        </a:p>
      </dgm:t>
    </dgm:pt>
    <dgm:pt modelId="{1D6BF0F6-A8A3-41EE-AB0D-99D5E54E2073}" type="parTrans" cxnId="{FA3B82C3-9B75-4996-AD17-D9CEF186C17F}">
      <dgm:prSet/>
      <dgm:spPr/>
      <dgm:t>
        <a:bodyPr/>
        <a:lstStyle/>
        <a:p>
          <a:endParaRPr lang="es-ES"/>
        </a:p>
      </dgm:t>
    </dgm:pt>
    <dgm:pt modelId="{10BE62D0-9ECA-4299-A339-499D97753F28}" type="sibTrans" cxnId="{FA3B82C3-9B75-4996-AD17-D9CEF186C17F}">
      <dgm:prSet/>
      <dgm:spPr/>
      <dgm:t>
        <a:bodyPr/>
        <a:lstStyle/>
        <a:p>
          <a:endParaRPr lang="es-ES"/>
        </a:p>
      </dgm:t>
    </dgm:pt>
    <dgm:pt modelId="{50FEA89C-15DA-45A6-9C8C-73249FA127A7}">
      <dgm:prSet phldrT="[Texto]" custT="1"/>
      <dgm:spPr/>
      <dgm:t>
        <a:bodyPr/>
        <a:lstStyle/>
        <a:p>
          <a:r>
            <a:rPr lang="es-ES" sz="1400" b="1" dirty="0">
              <a:solidFill>
                <a:schemeClr val="tx1"/>
              </a:solidFill>
            </a:rPr>
            <a:t>HORA Y DIA INHABIL</a:t>
          </a:r>
        </a:p>
      </dgm:t>
    </dgm:pt>
    <dgm:pt modelId="{27DBA6C7-6749-437E-923C-9F33239F001A}" type="parTrans" cxnId="{F58C5769-5426-4F60-B4E2-59A645F3426A}">
      <dgm:prSet/>
      <dgm:spPr/>
      <dgm:t>
        <a:bodyPr/>
        <a:lstStyle/>
        <a:p>
          <a:endParaRPr lang="es-ES" dirty="0"/>
        </a:p>
      </dgm:t>
    </dgm:pt>
    <dgm:pt modelId="{735D1B71-FA94-4244-A47A-6F1325ACB61D}" type="sibTrans" cxnId="{F58C5769-5426-4F60-B4E2-59A645F3426A}">
      <dgm:prSet/>
      <dgm:spPr/>
      <dgm:t>
        <a:bodyPr/>
        <a:lstStyle/>
        <a:p>
          <a:endParaRPr lang="es-ES"/>
        </a:p>
      </dgm:t>
    </dgm:pt>
    <dgm:pt modelId="{D3EFE2E2-4CD6-45FE-9C67-B58039E3C929}">
      <dgm:prSet phldrT="[Texto]" custT="1"/>
      <dgm:spPr/>
      <dgm:t>
        <a:bodyPr/>
        <a:lstStyle/>
        <a:p>
          <a:r>
            <a:rPr lang="es-ES" sz="1400" b="1" dirty="0">
              <a:solidFill>
                <a:schemeClr val="tx1"/>
              </a:solidFill>
            </a:rPr>
            <a:t>AUTORIZACION AMPLIA (EVIDENCIA)</a:t>
          </a:r>
        </a:p>
      </dgm:t>
    </dgm:pt>
    <dgm:pt modelId="{D211878A-10EF-49C8-A4A1-C057C4351391}" type="parTrans" cxnId="{C2D3CF4B-99A1-42D3-ADF9-BFA551912378}">
      <dgm:prSet/>
      <dgm:spPr/>
      <dgm:t>
        <a:bodyPr/>
        <a:lstStyle/>
        <a:p>
          <a:endParaRPr lang="es-ES" dirty="0"/>
        </a:p>
      </dgm:t>
    </dgm:pt>
    <dgm:pt modelId="{35C3BBFA-D52F-49EA-A1F8-4F515BC0CBD8}" type="sibTrans" cxnId="{C2D3CF4B-99A1-42D3-ADF9-BFA551912378}">
      <dgm:prSet/>
      <dgm:spPr/>
      <dgm:t>
        <a:bodyPr/>
        <a:lstStyle/>
        <a:p>
          <a:endParaRPr lang="es-ES"/>
        </a:p>
      </dgm:t>
    </dgm:pt>
    <dgm:pt modelId="{0C971734-0059-4D15-A81D-FF96515471CC}">
      <dgm:prSet phldrT="[Texto]" custT="1"/>
      <dgm:spPr/>
      <dgm:t>
        <a:bodyPr/>
        <a:lstStyle/>
        <a:p>
          <a:r>
            <a:rPr lang="es-ES" sz="1400" b="1" dirty="0">
              <a:solidFill>
                <a:schemeClr val="tx1"/>
              </a:solidFill>
            </a:rPr>
            <a:t>FUERZA PUBLICA</a:t>
          </a:r>
        </a:p>
      </dgm:t>
    </dgm:pt>
    <dgm:pt modelId="{26E92977-9875-4B0D-9FE5-1F71C4C70A15}" type="parTrans" cxnId="{7648A034-94DF-41A4-8435-99FDA3D90018}">
      <dgm:prSet/>
      <dgm:spPr/>
      <dgm:t>
        <a:bodyPr/>
        <a:lstStyle/>
        <a:p>
          <a:endParaRPr lang="es-ES" dirty="0"/>
        </a:p>
      </dgm:t>
    </dgm:pt>
    <dgm:pt modelId="{DDBC7E23-9653-43AF-B439-707A5BB56FF3}" type="sibTrans" cxnId="{7648A034-94DF-41A4-8435-99FDA3D90018}">
      <dgm:prSet/>
      <dgm:spPr/>
      <dgm:t>
        <a:bodyPr/>
        <a:lstStyle/>
        <a:p>
          <a:endParaRPr lang="es-ES"/>
        </a:p>
      </dgm:t>
    </dgm:pt>
    <dgm:pt modelId="{3B12818C-5032-4D76-A755-86B35B66F873}" type="pres">
      <dgm:prSet presAssocID="{4EF4EAC1-5E98-4EF4-9D74-CC436A9D0CDE}" presName="Name0" presStyleCnt="0">
        <dgm:presLayoutVars>
          <dgm:chMax val="1"/>
          <dgm:dir/>
          <dgm:animLvl val="ctr"/>
          <dgm:resizeHandles val="exact"/>
        </dgm:presLayoutVars>
      </dgm:prSet>
      <dgm:spPr/>
    </dgm:pt>
    <dgm:pt modelId="{6EFAB4EF-FD87-4053-8C87-98E378A5D502}" type="pres">
      <dgm:prSet presAssocID="{4EF10E06-1C3C-44BB-B5AB-6FC94D77B983}" presName="centerShape" presStyleLbl="node0" presStyleIdx="0" presStyleCnt="1" custLinFactNeighborX="-108" custLinFactNeighborY="-24"/>
      <dgm:spPr/>
    </dgm:pt>
    <dgm:pt modelId="{4433C90F-050A-4D71-AA69-076D6B96D7F3}" type="pres">
      <dgm:prSet presAssocID="{27DBA6C7-6749-437E-923C-9F33239F001A}" presName="parTrans" presStyleLbl="sibTrans2D1" presStyleIdx="0" presStyleCnt="3"/>
      <dgm:spPr/>
    </dgm:pt>
    <dgm:pt modelId="{42DDBEB0-6E9E-451D-86C7-FB56BD420DDD}" type="pres">
      <dgm:prSet presAssocID="{27DBA6C7-6749-437E-923C-9F33239F001A}" presName="connectorText" presStyleLbl="sibTrans2D1" presStyleIdx="0" presStyleCnt="3"/>
      <dgm:spPr/>
    </dgm:pt>
    <dgm:pt modelId="{B18BF8F5-BB20-470C-805D-05F1A5B39306}" type="pres">
      <dgm:prSet presAssocID="{50FEA89C-15DA-45A6-9C8C-73249FA127A7}" presName="node" presStyleLbl="node1" presStyleIdx="0" presStyleCnt="3">
        <dgm:presLayoutVars>
          <dgm:bulletEnabled val="1"/>
        </dgm:presLayoutVars>
      </dgm:prSet>
      <dgm:spPr/>
    </dgm:pt>
    <dgm:pt modelId="{DA21EF96-3A3B-47C8-BFB9-087E8A115946}" type="pres">
      <dgm:prSet presAssocID="{26E92977-9875-4B0D-9FE5-1F71C4C70A15}" presName="parTrans" presStyleLbl="sibTrans2D1" presStyleIdx="1" presStyleCnt="3"/>
      <dgm:spPr/>
    </dgm:pt>
    <dgm:pt modelId="{43F05030-39EE-4D20-BE11-72F03281AF04}" type="pres">
      <dgm:prSet presAssocID="{26E92977-9875-4B0D-9FE5-1F71C4C70A15}" presName="connectorText" presStyleLbl="sibTrans2D1" presStyleIdx="1" presStyleCnt="3"/>
      <dgm:spPr/>
    </dgm:pt>
    <dgm:pt modelId="{71D0BE3B-AE87-4DE4-857A-A5EE6A0B47AB}" type="pres">
      <dgm:prSet presAssocID="{0C971734-0059-4D15-A81D-FF96515471CC}" presName="node" presStyleLbl="node1" presStyleIdx="1" presStyleCnt="3">
        <dgm:presLayoutVars>
          <dgm:bulletEnabled val="1"/>
        </dgm:presLayoutVars>
      </dgm:prSet>
      <dgm:spPr/>
    </dgm:pt>
    <dgm:pt modelId="{E095825F-A32D-4F5E-8E11-ACB73BF389E2}" type="pres">
      <dgm:prSet presAssocID="{D211878A-10EF-49C8-A4A1-C057C4351391}" presName="parTrans" presStyleLbl="sibTrans2D1" presStyleIdx="2" presStyleCnt="3"/>
      <dgm:spPr/>
    </dgm:pt>
    <dgm:pt modelId="{42052A23-CDA8-4012-812C-FAAFB17F3CB6}" type="pres">
      <dgm:prSet presAssocID="{D211878A-10EF-49C8-A4A1-C057C4351391}" presName="connectorText" presStyleLbl="sibTrans2D1" presStyleIdx="2" presStyleCnt="3"/>
      <dgm:spPr/>
    </dgm:pt>
    <dgm:pt modelId="{58700366-30DB-4C04-A6A6-9111FEFC0608}" type="pres">
      <dgm:prSet presAssocID="{D3EFE2E2-4CD6-45FE-9C67-B58039E3C929}" presName="node" presStyleLbl="node1" presStyleIdx="2" presStyleCnt="3">
        <dgm:presLayoutVars>
          <dgm:bulletEnabled val="1"/>
        </dgm:presLayoutVars>
      </dgm:prSet>
      <dgm:spPr/>
    </dgm:pt>
  </dgm:ptLst>
  <dgm:cxnLst>
    <dgm:cxn modelId="{FFFC4527-EC93-46F9-9F94-03C22C6C596C}" type="presOf" srcId="{26E92977-9875-4B0D-9FE5-1F71C4C70A15}" destId="{DA21EF96-3A3B-47C8-BFB9-087E8A115946}" srcOrd="0" destOrd="0" presId="urn:microsoft.com/office/officeart/2005/8/layout/radial5"/>
    <dgm:cxn modelId="{5A1FE330-65B6-406A-B16B-9F57E6A49ABA}" type="presOf" srcId="{26E92977-9875-4B0D-9FE5-1F71C4C70A15}" destId="{43F05030-39EE-4D20-BE11-72F03281AF04}" srcOrd="1" destOrd="0" presId="urn:microsoft.com/office/officeart/2005/8/layout/radial5"/>
    <dgm:cxn modelId="{7648A034-94DF-41A4-8435-99FDA3D90018}" srcId="{4EF10E06-1C3C-44BB-B5AB-6FC94D77B983}" destId="{0C971734-0059-4D15-A81D-FF96515471CC}" srcOrd="1" destOrd="0" parTransId="{26E92977-9875-4B0D-9FE5-1F71C4C70A15}" sibTransId="{DDBC7E23-9653-43AF-B439-707A5BB56FF3}"/>
    <dgm:cxn modelId="{E60BD336-1EF2-4436-A440-CB62EC55F77D}" type="presOf" srcId="{D3EFE2E2-4CD6-45FE-9C67-B58039E3C929}" destId="{58700366-30DB-4C04-A6A6-9111FEFC0608}" srcOrd="0" destOrd="0" presId="urn:microsoft.com/office/officeart/2005/8/layout/radial5"/>
    <dgm:cxn modelId="{B840B562-33DC-49ED-984C-B50601449C18}" type="presOf" srcId="{4EF10E06-1C3C-44BB-B5AB-6FC94D77B983}" destId="{6EFAB4EF-FD87-4053-8C87-98E378A5D502}" srcOrd="0" destOrd="0" presId="urn:microsoft.com/office/officeart/2005/8/layout/radial5"/>
    <dgm:cxn modelId="{F58C5769-5426-4F60-B4E2-59A645F3426A}" srcId="{4EF10E06-1C3C-44BB-B5AB-6FC94D77B983}" destId="{50FEA89C-15DA-45A6-9C8C-73249FA127A7}" srcOrd="0" destOrd="0" parTransId="{27DBA6C7-6749-437E-923C-9F33239F001A}" sibTransId="{735D1B71-FA94-4244-A47A-6F1325ACB61D}"/>
    <dgm:cxn modelId="{98CE1D4A-1997-4648-A43C-E68EE7B98BF5}" type="presOf" srcId="{50FEA89C-15DA-45A6-9C8C-73249FA127A7}" destId="{B18BF8F5-BB20-470C-805D-05F1A5B39306}" srcOrd="0" destOrd="0" presId="urn:microsoft.com/office/officeart/2005/8/layout/radial5"/>
    <dgm:cxn modelId="{C2D3CF4B-99A1-42D3-ADF9-BFA551912378}" srcId="{4EF10E06-1C3C-44BB-B5AB-6FC94D77B983}" destId="{D3EFE2E2-4CD6-45FE-9C67-B58039E3C929}" srcOrd="2" destOrd="0" parTransId="{D211878A-10EF-49C8-A4A1-C057C4351391}" sibTransId="{35C3BBFA-D52F-49EA-A1F8-4F515BC0CBD8}"/>
    <dgm:cxn modelId="{19E0AC71-7105-494D-B525-2717EF0D76D2}" type="presOf" srcId="{4EF4EAC1-5E98-4EF4-9D74-CC436A9D0CDE}" destId="{3B12818C-5032-4D76-A755-86B35B66F873}" srcOrd="0" destOrd="0" presId="urn:microsoft.com/office/officeart/2005/8/layout/radial5"/>
    <dgm:cxn modelId="{05A9D1A5-9025-4340-B14C-0AD08E065A5C}" type="presOf" srcId="{D211878A-10EF-49C8-A4A1-C057C4351391}" destId="{E095825F-A32D-4F5E-8E11-ACB73BF389E2}" srcOrd="0" destOrd="0" presId="urn:microsoft.com/office/officeart/2005/8/layout/radial5"/>
    <dgm:cxn modelId="{FA3B82C3-9B75-4996-AD17-D9CEF186C17F}" srcId="{4EF4EAC1-5E98-4EF4-9D74-CC436A9D0CDE}" destId="{4EF10E06-1C3C-44BB-B5AB-6FC94D77B983}" srcOrd="0" destOrd="0" parTransId="{1D6BF0F6-A8A3-41EE-AB0D-99D5E54E2073}" sibTransId="{10BE62D0-9ECA-4299-A339-499D97753F28}"/>
    <dgm:cxn modelId="{8C20F2CE-0833-4D68-BE27-06826E52CBC4}" type="presOf" srcId="{0C971734-0059-4D15-A81D-FF96515471CC}" destId="{71D0BE3B-AE87-4DE4-857A-A5EE6A0B47AB}" srcOrd="0" destOrd="0" presId="urn:microsoft.com/office/officeart/2005/8/layout/radial5"/>
    <dgm:cxn modelId="{85C96BD2-9E0E-4626-82E8-FAC1F82C698F}" type="presOf" srcId="{D211878A-10EF-49C8-A4A1-C057C4351391}" destId="{42052A23-CDA8-4012-812C-FAAFB17F3CB6}" srcOrd="1" destOrd="0" presId="urn:microsoft.com/office/officeart/2005/8/layout/radial5"/>
    <dgm:cxn modelId="{8D0F0ED4-4354-40EB-A4E0-4632B8B16A63}" type="presOf" srcId="{27DBA6C7-6749-437E-923C-9F33239F001A}" destId="{4433C90F-050A-4D71-AA69-076D6B96D7F3}" srcOrd="0" destOrd="0" presId="urn:microsoft.com/office/officeart/2005/8/layout/radial5"/>
    <dgm:cxn modelId="{B0834AFC-34FB-4457-846D-117674ADCBDC}" type="presOf" srcId="{27DBA6C7-6749-437E-923C-9F33239F001A}" destId="{42DDBEB0-6E9E-451D-86C7-FB56BD420DDD}" srcOrd="1" destOrd="0" presId="urn:microsoft.com/office/officeart/2005/8/layout/radial5"/>
    <dgm:cxn modelId="{47612A06-0EB8-4CFD-AE24-9AD9D461B794}" type="presParOf" srcId="{3B12818C-5032-4D76-A755-86B35B66F873}" destId="{6EFAB4EF-FD87-4053-8C87-98E378A5D502}" srcOrd="0" destOrd="0" presId="urn:microsoft.com/office/officeart/2005/8/layout/radial5"/>
    <dgm:cxn modelId="{0E961EBD-CF4D-4336-81A6-92FB4CE26BBF}" type="presParOf" srcId="{3B12818C-5032-4D76-A755-86B35B66F873}" destId="{4433C90F-050A-4D71-AA69-076D6B96D7F3}" srcOrd="1" destOrd="0" presId="urn:microsoft.com/office/officeart/2005/8/layout/radial5"/>
    <dgm:cxn modelId="{D52B669B-24D7-4DAB-98FF-E311B979F2AA}" type="presParOf" srcId="{4433C90F-050A-4D71-AA69-076D6B96D7F3}" destId="{42DDBEB0-6E9E-451D-86C7-FB56BD420DDD}" srcOrd="0" destOrd="0" presId="urn:microsoft.com/office/officeart/2005/8/layout/radial5"/>
    <dgm:cxn modelId="{CE498B24-C374-4C7D-A827-BD1A32DD05A4}" type="presParOf" srcId="{3B12818C-5032-4D76-A755-86B35B66F873}" destId="{B18BF8F5-BB20-470C-805D-05F1A5B39306}" srcOrd="2" destOrd="0" presId="urn:microsoft.com/office/officeart/2005/8/layout/radial5"/>
    <dgm:cxn modelId="{DD67A9BD-73D7-446E-8DEA-47CC7DC43DE2}" type="presParOf" srcId="{3B12818C-5032-4D76-A755-86B35B66F873}" destId="{DA21EF96-3A3B-47C8-BFB9-087E8A115946}" srcOrd="3" destOrd="0" presId="urn:microsoft.com/office/officeart/2005/8/layout/radial5"/>
    <dgm:cxn modelId="{409E5CB4-D297-4C2C-9157-3389D2B26724}" type="presParOf" srcId="{DA21EF96-3A3B-47C8-BFB9-087E8A115946}" destId="{43F05030-39EE-4D20-BE11-72F03281AF04}" srcOrd="0" destOrd="0" presId="urn:microsoft.com/office/officeart/2005/8/layout/radial5"/>
    <dgm:cxn modelId="{B057DE60-AB4C-4233-9289-CC10CC9DBA90}" type="presParOf" srcId="{3B12818C-5032-4D76-A755-86B35B66F873}" destId="{71D0BE3B-AE87-4DE4-857A-A5EE6A0B47AB}" srcOrd="4" destOrd="0" presId="urn:microsoft.com/office/officeart/2005/8/layout/radial5"/>
    <dgm:cxn modelId="{C02792EB-DFC0-440F-880C-83EFAA59DB72}" type="presParOf" srcId="{3B12818C-5032-4D76-A755-86B35B66F873}" destId="{E095825F-A32D-4F5E-8E11-ACB73BF389E2}" srcOrd="5" destOrd="0" presId="urn:microsoft.com/office/officeart/2005/8/layout/radial5"/>
    <dgm:cxn modelId="{7C4C4E75-2301-49D1-9C7D-71FE90D0DB70}" type="presParOf" srcId="{E095825F-A32D-4F5E-8E11-ACB73BF389E2}" destId="{42052A23-CDA8-4012-812C-FAAFB17F3CB6}" srcOrd="0" destOrd="0" presId="urn:microsoft.com/office/officeart/2005/8/layout/radial5"/>
    <dgm:cxn modelId="{C91E99EB-1371-4896-9C52-8C65657957A9}" type="presParOf" srcId="{3B12818C-5032-4D76-A755-86B35B66F873}" destId="{58700366-30DB-4C04-A6A6-9111FEFC0608}" srcOrd="6"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158CA3E-932C-4ECD-ABF8-D75CAEBF406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ES"/>
        </a:p>
      </dgm:t>
    </dgm:pt>
    <dgm:pt modelId="{B3DDB398-382A-4A42-AEA2-C7F19FAE9944}">
      <dgm:prSet phldrT="[Texto]"/>
      <dgm:spPr/>
      <dgm:t>
        <a:bodyPr/>
        <a:lstStyle/>
        <a:p>
          <a:r>
            <a:rPr lang="es-ES" dirty="0"/>
            <a:t>PROMOVER</a:t>
          </a:r>
        </a:p>
      </dgm:t>
    </dgm:pt>
    <dgm:pt modelId="{42C06378-03EE-46B8-B36A-145044414165}" type="parTrans" cxnId="{C208A302-0773-4F45-9384-80B17370C967}">
      <dgm:prSet/>
      <dgm:spPr/>
      <dgm:t>
        <a:bodyPr/>
        <a:lstStyle/>
        <a:p>
          <a:endParaRPr lang="es-ES"/>
        </a:p>
      </dgm:t>
    </dgm:pt>
    <dgm:pt modelId="{F5BBAE39-E145-4DD8-AA7B-06C7D58A2CF2}" type="sibTrans" cxnId="{C208A302-0773-4F45-9384-80B17370C967}">
      <dgm:prSet/>
      <dgm:spPr/>
      <dgm:t>
        <a:bodyPr/>
        <a:lstStyle/>
        <a:p>
          <a:endParaRPr lang="es-ES"/>
        </a:p>
      </dgm:t>
    </dgm:pt>
    <dgm:pt modelId="{93C753A1-43E1-4F2C-8D45-5CBB177D0862}">
      <dgm:prSet phldrT="[Texto]"/>
      <dgm:spPr/>
      <dgm:t>
        <a:bodyPr/>
        <a:lstStyle/>
        <a:p>
          <a:r>
            <a:rPr lang="es-ES" dirty="0"/>
            <a:t>DOS TESTIGOS HABILES</a:t>
          </a:r>
        </a:p>
      </dgm:t>
    </dgm:pt>
    <dgm:pt modelId="{1E82D48C-150B-4ED7-8649-AEDD5FF8BF49}" type="parTrans" cxnId="{6936D549-CCC4-44BE-A38C-514FECE9003B}">
      <dgm:prSet/>
      <dgm:spPr/>
      <dgm:t>
        <a:bodyPr/>
        <a:lstStyle/>
        <a:p>
          <a:endParaRPr lang="es-ES"/>
        </a:p>
      </dgm:t>
    </dgm:pt>
    <dgm:pt modelId="{3F9BC8A2-8B8A-4B40-BF04-3327AAE3179F}" type="sibTrans" cxnId="{6936D549-CCC4-44BE-A38C-514FECE9003B}">
      <dgm:prSet/>
      <dgm:spPr/>
      <dgm:t>
        <a:bodyPr/>
        <a:lstStyle/>
        <a:p>
          <a:endParaRPr lang="es-ES"/>
        </a:p>
      </dgm:t>
    </dgm:pt>
    <dgm:pt modelId="{37B6BA09-F1E4-44C3-A24E-D2FA60C0709C}">
      <dgm:prSet phldrT="[Texto]"/>
      <dgm:spPr/>
      <dgm:t>
        <a:bodyPr/>
        <a:lstStyle/>
        <a:p>
          <a:r>
            <a:rPr lang="es-ES" dirty="0"/>
            <a:t>VECINOS DEL LUGAR</a:t>
          </a:r>
        </a:p>
      </dgm:t>
    </dgm:pt>
    <dgm:pt modelId="{6C412F2B-2BFD-48B2-A027-15534C112683}" type="parTrans" cxnId="{D94BDB9A-049A-4E67-9734-3C7D3A306482}">
      <dgm:prSet/>
      <dgm:spPr/>
      <dgm:t>
        <a:bodyPr/>
        <a:lstStyle/>
        <a:p>
          <a:endParaRPr lang="es-ES"/>
        </a:p>
      </dgm:t>
    </dgm:pt>
    <dgm:pt modelId="{B951971B-C53D-471C-8F26-DBF5B5BAE9AF}" type="sibTrans" cxnId="{D94BDB9A-049A-4E67-9734-3C7D3A306482}">
      <dgm:prSet/>
      <dgm:spPr/>
      <dgm:t>
        <a:bodyPr/>
        <a:lstStyle/>
        <a:p>
          <a:endParaRPr lang="es-ES"/>
        </a:p>
      </dgm:t>
    </dgm:pt>
    <dgm:pt modelId="{5FFCB84C-7D94-4159-B464-4FFCB51962C9}">
      <dgm:prSet phldrT="[Texto]"/>
      <dgm:spPr/>
      <dgm:t>
        <a:bodyPr/>
        <a:lstStyle/>
        <a:p>
          <a:r>
            <a:rPr lang="es-ES" dirty="0"/>
            <a:t>ALLANAR</a:t>
          </a:r>
        </a:p>
      </dgm:t>
    </dgm:pt>
    <dgm:pt modelId="{DD17DFD4-3B4E-4461-B0F6-BF6AF3139E36}" type="parTrans" cxnId="{395C2A8E-E3C8-41D6-B471-62DF2F8FF1D9}">
      <dgm:prSet/>
      <dgm:spPr/>
      <dgm:t>
        <a:bodyPr/>
        <a:lstStyle/>
        <a:p>
          <a:endParaRPr lang="es-ES"/>
        </a:p>
      </dgm:t>
    </dgm:pt>
    <dgm:pt modelId="{ACBDB5CD-0AD0-49DB-BC04-EEA2A5F000FF}" type="sibTrans" cxnId="{395C2A8E-E3C8-41D6-B471-62DF2F8FF1D9}">
      <dgm:prSet/>
      <dgm:spPr/>
      <dgm:t>
        <a:bodyPr/>
        <a:lstStyle/>
        <a:p>
          <a:endParaRPr lang="es-ES"/>
        </a:p>
      </dgm:t>
    </dgm:pt>
    <dgm:pt modelId="{D052A646-C41D-4349-828C-EA4F7D957DCA}">
      <dgm:prSet phldrT="[Texto]"/>
      <dgm:spPr/>
      <dgm:t>
        <a:bodyPr/>
        <a:lstStyle/>
        <a:p>
          <a:r>
            <a:rPr lang="es-ES" dirty="0"/>
            <a:t>DEPENDENCIAS INMEDIATAS</a:t>
          </a:r>
        </a:p>
      </dgm:t>
    </dgm:pt>
    <dgm:pt modelId="{CE136794-5942-4841-B525-16C00955BD2F}" type="parTrans" cxnId="{26F80E41-353B-4E11-B5B8-12D6C1DFDC04}">
      <dgm:prSet/>
      <dgm:spPr/>
      <dgm:t>
        <a:bodyPr/>
        <a:lstStyle/>
        <a:p>
          <a:endParaRPr lang="es-ES"/>
        </a:p>
      </dgm:t>
    </dgm:pt>
    <dgm:pt modelId="{0F3EDFDA-B497-4560-99F9-D16CA1DF8F31}" type="sibTrans" cxnId="{26F80E41-353B-4E11-B5B8-12D6C1DFDC04}">
      <dgm:prSet/>
      <dgm:spPr/>
      <dgm:t>
        <a:bodyPr/>
        <a:lstStyle/>
        <a:p>
          <a:endParaRPr lang="es-ES"/>
        </a:p>
      </dgm:t>
    </dgm:pt>
    <dgm:pt modelId="{7B161F10-20E9-4E43-893C-B580101C654D}">
      <dgm:prSet phldrT="[Texto]"/>
      <dgm:spPr/>
      <dgm:t>
        <a:bodyPr/>
        <a:lstStyle/>
        <a:p>
          <a:r>
            <a:rPr lang="es-ES" dirty="0"/>
            <a:t>CONTIGUAS</a:t>
          </a:r>
        </a:p>
      </dgm:t>
    </dgm:pt>
    <dgm:pt modelId="{59ACE471-386C-461A-B1EC-0BB8450271D5}" type="parTrans" cxnId="{2B6DDD5F-3B5A-4E6F-BA88-A8209F47FAE0}">
      <dgm:prSet/>
      <dgm:spPr/>
      <dgm:t>
        <a:bodyPr/>
        <a:lstStyle/>
        <a:p>
          <a:endParaRPr lang="es-ES"/>
        </a:p>
      </dgm:t>
    </dgm:pt>
    <dgm:pt modelId="{6087B563-A4FE-42E5-8213-C1E9DE189FCA}" type="sibTrans" cxnId="{2B6DDD5F-3B5A-4E6F-BA88-A8209F47FAE0}">
      <dgm:prSet/>
      <dgm:spPr/>
      <dgm:t>
        <a:bodyPr/>
        <a:lstStyle/>
        <a:p>
          <a:endParaRPr lang="es-ES"/>
        </a:p>
      </dgm:t>
    </dgm:pt>
    <dgm:pt modelId="{F7EB54D4-0751-4DD2-969D-ED2284D0EEBB}">
      <dgm:prSet phldrT="[Texto]"/>
      <dgm:spPr/>
      <dgm:t>
        <a:bodyPr/>
        <a:lstStyle/>
        <a:p>
          <a:r>
            <a:rPr lang="es-ES" dirty="0"/>
            <a:t>PRESERVAR</a:t>
          </a:r>
        </a:p>
      </dgm:t>
    </dgm:pt>
    <dgm:pt modelId="{7A966F4E-3703-47A5-9AC5-71B8FBB8E300}" type="parTrans" cxnId="{6C0000F1-AE90-48A8-AD32-CF23C4889906}">
      <dgm:prSet/>
      <dgm:spPr/>
      <dgm:t>
        <a:bodyPr/>
        <a:lstStyle/>
        <a:p>
          <a:endParaRPr lang="es-ES"/>
        </a:p>
      </dgm:t>
    </dgm:pt>
    <dgm:pt modelId="{B371C1E0-3935-4C0F-A303-FB9B8E34B0B3}" type="sibTrans" cxnId="{6C0000F1-AE90-48A8-AD32-CF23C4889906}">
      <dgm:prSet/>
      <dgm:spPr/>
      <dgm:t>
        <a:bodyPr/>
        <a:lstStyle/>
        <a:p>
          <a:endParaRPr lang="es-ES"/>
        </a:p>
      </dgm:t>
    </dgm:pt>
    <dgm:pt modelId="{A7DD57E2-C91C-4079-91AF-B8FDA3C5623B}">
      <dgm:prSet phldrT="[Texto]"/>
      <dgm:spPr/>
      <dgm:t>
        <a:bodyPr/>
        <a:lstStyle/>
        <a:p>
          <a:r>
            <a:rPr lang="es-ES" dirty="0"/>
            <a:t>CORDONES DE SEGURIDAD</a:t>
          </a:r>
        </a:p>
      </dgm:t>
    </dgm:pt>
    <dgm:pt modelId="{EBAD5BAA-E91B-4F81-824A-A6872851A64D}" type="parTrans" cxnId="{7CB9AD61-ECDC-4C05-8FC0-2BBCA34486CA}">
      <dgm:prSet/>
      <dgm:spPr/>
      <dgm:t>
        <a:bodyPr/>
        <a:lstStyle/>
        <a:p>
          <a:endParaRPr lang="es-ES"/>
        </a:p>
      </dgm:t>
    </dgm:pt>
    <dgm:pt modelId="{B8325D9F-0386-4EBF-A795-8640C2191C09}" type="sibTrans" cxnId="{7CB9AD61-ECDC-4C05-8FC0-2BBCA34486CA}">
      <dgm:prSet/>
      <dgm:spPr/>
      <dgm:t>
        <a:bodyPr/>
        <a:lstStyle/>
        <a:p>
          <a:endParaRPr lang="es-ES"/>
        </a:p>
      </dgm:t>
    </dgm:pt>
    <dgm:pt modelId="{80EFF625-25DF-437D-8147-877FB30AB131}">
      <dgm:prSet phldrT="[Texto]"/>
      <dgm:spPr/>
      <dgm:t>
        <a:bodyPr/>
        <a:lstStyle/>
        <a:p>
          <a:r>
            <a:rPr lang="es-ES" dirty="0"/>
            <a:t>EVITAR FUGAS Y PRESERVAR EVIDENCIAS</a:t>
          </a:r>
        </a:p>
      </dgm:t>
    </dgm:pt>
    <dgm:pt modelId="{EC27ECB3-B6B4-4797-89F3-C737F1789734}" type="parTrans" cxnId="{239D1C47-F97A-404A-86D7-3ABA8EFD5326}">
      <dgm:prSet/>
      <dgm:spPr/>
      <dgm:t>
        <a:bodyPr/>
        <a:lstStyle/>
        <a:p>
          <a:endParaRPr lang="es-ES"/>
        </a:p>
      </dgm:t>
    </dgm:pt>
    <dgm:pt modelId="{0A1C845A-F5DB-4F3D-A569-218D2DBBCD3A}" type="sibTrans" cxnId="{239D1C47-F97A-404A-86D7-3ABA8EFD5326}">
      <dgm:prSet/>
      <dgm:spPr/>
      <dgm:t>
        <a:bodyPr/>
        <a:lstStyle/>
        <a:p>
          <a:endParaRPr lang="es-ES"/>
        </a:p>
      </dgm:t>
    </dgm:pt>
    <dgm:pt modelId="{FE73721E-0A75-4F4E-8B3D-02255108CA02}" type="pres">
      <dgm:prSet presAssocID="{D158CA3E-932C-4ECD-ABF8-D75CAEBF4065}" presName="Name0" presStyleCnt="0">
        <dgm:presLayoutVars>
          <dgm:dir/>
          <dgm:animLvl val="lvl"/>
          <dgm:resizeHandles val="exact"/>
        </dgm:presLayoutVars>
      </dgm:prSet>
      <dgm:spPr/>
    </dgm:pt>
    <dgm:pt modelId="{DDA03BD7-47D7-43C0-BDE7-6B83C0F2E4B2}" type="pres">
      <dgm:prSet presAssocID="{B3DDB398-382A-4A42-AEA2-C7F19FAE9944}" presName="linNode" presStyleCnt="0"/>
      <dgm:spPr/>
    </dgm:pt>
    <dgm:pt modelId="{E5BCF8C0-2AEE-43EC-A94D-E2CDB9BCC38B}" type="pres">
      <dgm:prSet presAssocID="{B3DDB398-382A-4A42-AEA2-C7F19FAE9944}" presName="parentText" presStyleLbl="node1" presStyleIdx="0" presStyleCnt="3">
        <dgm:presLayoutVars>
          <dgm:chMax val="1"/>
          <dgm:bulletEnabled val="1"/>
        </dgm:presLayoutVars>
      </dgm:prSet>
      <dgm:spPr/>
    </dgm:pt>
    <dgm:pt modelId="{F5517AAA-A60F-4926-B958-C3DDA68B38F1}" type="pres">
      <dgm:prSet presAssocID="{B3DDB398-382A-4A42-AEA2-C7F19FAE9944}" presName="descendantText" presStyleLbl="alignAccFollowNode1" presStyleIdx="0" presStyleCnt="3">
        <dgm:presLayoutVars>
          <dgm:bulletEnabled val="1"/>
        </dgm:presLayoutVars>
      </dgm:prSet>
      <dgm:spPr/>
    </dgm:pt>
    <dgm:pt modelId="{9F493988-5B27-4C44-B47C-709C4DCA7F32}" type="pres">
      <dgm:prSet presAssocID="{F5BBAE39-E145-4DD8-AA7B-06C7D58A2CF2}" presName="sp" presStyleCnt="0"/>
      <dgm:spPr/>
    </dgm:pt>
    <dgm:pt modelId="{A6D8A28A-A3B6-4724-8772-AE28A102A168}" type="pres">
      <dgm:prSet presAssocID="{5FFCB84C-7D94-4159-B464-4FFCB51962C9}" presName="linNode" presStyleCnt="0"/>
      <dgm:spPr/>
    </dgm:pt>
    <dgm:pt modelId="{4647F38D-C935-4137-9C58-E1D412AD2A5F}" type="pres">
      <dgm:prSet presAssocID="{5FFCB84C-7D94-4159-B464-4FFCB51962C9}" presName="parentText" presStyleLbl="node1" presStyleIdx="1" presStyleCnt="3">
        <dgm:presLayoutVars>
          <dgm:chMax val="1"/>
          <dgm:bulletEnabled val="1"/>
        </dgm:presLayoutVars>
      </dgm:prSet>
      <dgm:spPr/>
    </dgm:pt>
    <dgm:pt modelId="{324C0DD9-FA4F-4AE8-A2B8-B281383D4CF3}" type="pres">
      <dgm:prSet presAssocID="{5FFCB84C-7D94-4159-B464-4FFCB51962C9}" presName="descendantText" presStyleLbl="alignAccFollowNode1" presStyleIdx="1" presStyleCnt="3">
        <dgm:presLayoutVars>
          <dgm:bulletEnabled val="1"/>
        </dgm:presLayoutVars>
      </dgm:prSet>
      <dgm:spPr/>
    </dgm:pt>
    <dgm:pt modelId="{C6FCB235-AD6F-47EA-AEC8-C8AF96255F86}" type="pres">
      <dgm:prSet presAssocID="{ACBDB5CD-0AD0-49DB-BC04-EEA2A5F000FF}" presName="sp" presStyleCnt="0"/>
      <dgm:spPr/>
    </dgm:pt>
    <dgm:pt modelId="{9E387BD0-DDDD-4082-AA2F-3D9CF2F037CA}" type="pres">
      <dgm:prSet presAssocID="{F7EB54D4-0751-4DD2-969D-ED2284D0EEBB}" presName="linNode" presStyleCnt="0"/>
      <dgm:spPr/>
    </dgm:pt>
    <dgm:pt modelId="{4D477242-D676-47EC-BA1A-3FA1E1E0A40E}" type="pres">
      <dgm:prSet presAssocID="{F7EB54D4-0751-4DD2-969D-ED2284D0EEBB}" presName="parentText" presStyleLbl="node1" presStyleIdx="2" presStyleCnt="3">
        <dgm:presLayoutVars>
          <dgm:chMax val="1"/>
          <dgm:bulletEnabled val="1"/>
        </dgm:presLayoutVars>
      </dgm:prSet>
      <dgm:spPr/>
    </dgm:pt>
    <dgm:pt modelId="{6D8528D5-A28C-49B2-9A83-9E92B97E65B0}" type="pres">
      <dgm:prSet presAssocID="{F7EB54D4-0751-4DD2-969D-ED2284D0EEBB}" presName="descendantText" presStyleLbl="alignAccFollowNode1" presStyleIdx="2" presStyleCnt="3">
        <dgm:presLayoutVars>
          <dgm:bulletEnabled val="1"/>
        </dgm:presLayoutVars>
      </dgm:prSet>
      <dgm:spPr/>
    </dgm:pt>
  </dgm:ptLst>
  <dgm:cxnLst>
    <dgm:cxn modelId="{C208A302-0773-4F45-9384-80B17370C967}" srcId="{D158CA3E-932C-4ECD-ABF8-D75CAEBF4065}" destId="{B3DDB398-382A-4A42-AEA2-C7F19FAE9944}" srcOrd="0" destOrd="0" parTransId="{42C06378-03EE-46B8-B36A-145044414165}" sibTransId="{F5BBAE39-E145-4DD8-AA7B-06C7D58A2CF2}"/>
    <dgm:cxn modelId="{B9C35104-1F8F-4099-9EBB-ACEED9FC1EBE}" type="presOf" srcId="{93C753A1-43E1-4F2C-8D45-5CBB177D0862}" destId="{F5517AAA-A60F-4926-B958-C3DDA68B38F1}" srcOrd="0" destOrd="0" presId="urn:microsoft.com/office/officeart/2005/8/layout/vList5"/>
    <dgm:cxn modelId="{DE2A4D2E-0D20-4F67-88E9-9C655610632E}" type="presOf" srcId="{F7EB54D4-0751-4DD2-969D-ED2284D0EEBB}" destId="{4D477242-D676-47EC-BA1A-3FA1E1E0A40E}" srcOrd="0" destOrd="0" presId="urn:microsoft.com/office/officeart/2005/8/layout/vList5"/>
    <dgm:cxn modelId="{ACAAE62F-13D1-4650-9D03-850B75F6E1E4}" type="presOf" srcId="{D052A646-C41D-4349-828C-EA4F7D957DCA}" destId="{324C0DD9-FA4F-4AE8-A2B8-B281383D4CF3}" srcOrd="0" destOrd="0" presId="urn:microsoft.com/office/officeart/2005/8/layout/vList5"/>
    <dgm:cxn modelId="{A70EFE2F-01B3-4EB3-8E9D-6A1DA64D23CC}" type="presOf" srcId="{5FFCB84C-7D94-4159-B464-4FFCB51962C9}" destId="{4647F38D-C935-4137-9C58-E1D412AD2A5F}" srcOrd="0" destOrd="0" presId="urn:microsoft.com/office/officeart/2005/8/layout/vList5"/>
    <dgm:cxn modelId="{2B6DDD5F-3B5A-4E6F-BA88-A8209F47FAE0}" srcId="{5FFCB84C-7D94-4159-B464-4FFCB51962C9}" destId="{7B161F10-20E9-4E43-893C-B580101C654D}" srcOrd="1" destOrd="0" parTransId="{59ACE471-386C-461A-B1EC-0BB8450271D5}" sibTransId="{6087B563-A4FE-42E5-8213-C1E9DE189FCA}"/>
    <dgm:cxn modelId="{26F80E41-353B-4E11-B5B8-12D6C1DFDC04}" srcId="{5FFCB84C-7D94-4159-B464-4FFCB51962C9}" destId="{D052A646-C41D-4349-828C-EA4F7D957DCA}" srcOrd="0" destOrd="0" parTransId="{CE136794-5942-4841-B525-16C00955BD2F}" sibTransId="{0F3EDFDA-B497-4560-99F9-D16CA1DF8F31}"/>
    <dgm:cxn modelId="{7CB9AD61-ECDC-4C05-8FC0-2BBCA34486CA}" srcId="{F7EB54D4-0751-4DD2-969D-ED2284D0EEBB}" destId="{A7DD57E2-C91C-4079-91AF-B8FDA3C5623B}" srcOrd="0" destOrd="0" parTransId="{EBAD5BAA-E91B-4F81-824A-A6872851A64D}" sibTransId="{B8325D9F-0386-4EBF-A795-8640C2191C09}"/>
    <dgm:cxn modelId="{239D1C47-F97A-404A-86D7-3ABA8EFD5326}" srcId="{F7EB54D4-0751-4DD2-969D-ED2284D0EEBB}" destId="{80EFF625-25DF-437D-8147-877FB30AB131}" srcOrd="1" destOrd="0" parTransId="{EC27ECB3-B6B4-4797-89F3-C737F1789734}" sibTransId="{0A1C845A-F5DB-4F3D-A569-218D2DBBCD3A}"/>
    <dgm:cxn modelId="{9CA6C147-EEE9-4E01-8B6F-5C703129069A}" type="presOf" srcId="{D158CA3E-932C-4ECD-ABF8-D75CAEBF4065}" destId="{FE73721E-0A75-4F4E-8B3D-02255108CA02}" srcOrd="0" destOrd="0" presId="urn:microsoft.com/office/officeart/2005/8/layout/vList5"/>
    <dgm:cxn modelId="{6936D549-CCC4-44BE-A38C-514FECE9003B}" srcId="{B3DDB398-382A-4A42-AEA2-C7F19FAE9944}" destId="{93C753A1-43E1-4F2C-8D45-5CBB177D0862}" srcOrd="0" destOrd="0" parTransId="{1E82D48C-150B-4ED7-8649-AEDD5FF8BF49}" sibTransId="{3F9BC8A2-8B8A-4B40-BF04-3327AAE3179F}"/>
    <dgm:cxn modelId="{0119EA79-1CDC-4209-88FC-BCFAEE052445}" type="presOf" srcId="{37B6BA09-F1E4-44C3-A24E-D2FA60C0709C}" destId="{F5517AAA-A60F-4926-B958-C3DDA68B38F1}" srcOrd="0" destOrd="1" presId="urn:microsoft.com/office/officeart/2005/8/layout/vList5"/>
    <dgm:cxn modelId="{F8D7FA7C-ED45-4DD8-80A0-6F687109DB05}" type="presOf" srcId="{B3DDB398-382A-4A42-AEA2-C7F19FAE9944}" destId="{E5BCF8C0-2AEE-43EC-A94D-E2CDB9BCC38B}" srcOrd="0" destOrd="0" presId="urn:microsoft.com/office/officeart/2005/8/layout/vList5"/>
    <dgm:cxn modelId="{395C2A8E-E3C8-41D6-B471-62DF2F8FF1D9}" srcId="{D158CA3E-932C-4ECD-ABF8-D75CAEBF4065}" destId="{5FFCB84C-7D94-4159-B464-4FFCB51962C9}" srcOrd="1" destOrd="0" parTransId="{DD17DFD4-3B4E-4461-B0F6-BF6AF3139E36}" sibTransId="{ACBDB5CD-0AD0-49DB-BC04-EEA2A5F000FF}"/>
    <dgm:cxn modelId="{D94BDB9A-049A-4E67-9734-3C7D3A306482}" srcId="{B3DDB398-382A-4A42-AEA2-C7F19FAE9944}" destId="{37B6BA09-F1E4-44C3-A24E-D2FA60C0709C}" srcOrd="1" destOrd="0" parTransId="{6C412F2B-2BFD-48B2-A027-15534C112683}" sibTransId="{B951971B-C53D-471C-8F26-DBF5B5BAE9AF}"/>
    <dgm:cxn modelId="{0BDC6BE1-4055-4D0B-A861-40D40AF049AF}" type="presOf" srcId="{7B161F10-20E9-4E43-893C-B580101C654D}" destId="{324C0DD9-FA4F-4AE8-A2B8-B281383D4CF3}" srcOrd="0" destOrd="1" presId="urn:microsoft.com/office/officeart/2005/8/layout/vList5"/>
    <dgm:cxn modelId="{6C0000F1-AE90-48A8-AD32-CF23C4889906}" srcId="{D158CA3E-932C-4ECD-ABF8-D75CAEBF4065}" destId="{F7EB54D4-0751-4DD2-969D-ED2284D0EEBB}" srcOrd="2" destOrd="0" parTransId="{7A966F4E-3703-47A5-9AC5-71B8FBB8E300}" sibTransId="{B371C1E0-3935-4C0F-A303-FB9B8E34B0B3}"/>
    <dgm:cxn modelId="{6CBE4AFA-7DFF-44DD-B237-89217903585C}" type="presOf" srcId="{A7DD57E2-C91C-4079-91AF-B8FDA3C5623B}" destId="{6D8528D5-A28C-49B2-9A83-9E92B97E65B0}" srcOrd="0" destOrd="0" presId="urn:microsoft.com/office/officeart/2005/8/layout/vList5"/>
    <dgm:cxn modelId="{E74F08FC-9E10-477C-BC6E-8C9DC74B2A9B}" type="presOf" srcId="{80EFF625-25DF-437D-8147-877FB30AB131}" destId="{6D8528D5-A28C-49B2-9A83-9E92B97E65B0}" srcOrd="0" destOrd="1" presId="urn:microsoft.com/office/officeart/2005/8/layout/vList5"/>
    <dgm:cxn modelId="{CF05375B-4483-4FE2-B632-E9847341023F}" type="presParOf" srcId="{FE73721E-0A75-4F4E-8B3D-02255108CA02}" destId="{DDA03BD7-47D7-43C0-BDE7-6B83C0F2E4B2}" srcOrd="0" destOrd="0" presId="urn:microsoft.com/office/officeart/2005/8/layout/vList5"/>
    <dgm:cxn modelId="{21781F08-FD84-42B4-BDE2-03C9AE2153A7}" type="presParOf" srcId="{DDA03BD7-47D7-43C0-BDE7-6B83C0F2E4B2}" destId="{E5BCF8C0-2AEE-43EC-A94D-E2CDB9BCC38B}" srcOrd="0" destOrd="0" presId="urn:microsoft.com/office/officeart/2005/8/layout/vList5"/>
    <dgm:cxn modelId="{638D712A-B17E-4C62-A299-2159423C0A49}" type="presParOf" srcId="{DDA03BD7-47D7-43C0-BDE7-6B83C0F2E4B2}" destId="{F5517AAA-A60F-4926-B958-C3DDA68B38F1}" srcOrd="1" destOrd="0" presId="urn:microsoft.com/office/officeart/2005/8/layout/vList5"/>
    <dgm:cxn modelId="{26518BD0-C31F-437D-B55D-E4ED84103620}" type="presParOf" srcId="{FE73721E-0A75-4F4E-8B3D-02255108CA02}" destId="{9F493988-5B27-4C44-B47C-709C4DCA7F32}" srcOrd="1" destOrd="0" presId="urn:microsoft.com/office/officeart/2005/8/layout/vList5"/>
    <dgm:cxn modelId="{8BEA696D-4B1E-4D69-AAB2-19A8BA9EF681}" type="presParOf" srcId="{FE73721E-0A75-4F4E-8B3D-02255108CA02}" destId="{A6D8A28A-A3B6-4724-8772-AE28A102A168}" srcOrd="2" destOrd="0" presId="urn:microsoft.com/office/officeart/2005/8/layout/vList5"/>
    <dgm:cxn modelId="{7E9FE5BA-F632-4F28-9EF5-227100F46F53}" type="presParOf" srcId="{A6D8A28A-A3B6-4724-8772-AE28A102A168}" destId="{4647F38D-C935-4137-9C58-E1D412AD2A5F}" srcOrd="0" destOrd="0" presId="urn:microsoft.com/office/officeart/2005/8/layout/vList5"/>
    <dgm:cxn modelId="{547AEBBC-BF03-4EB5-951A-8D973F5FCDD6}" type="presParOf" srcId="{A6D8A28A-A3B6-4724-8772-AE28A102A168}" destId="{324C0DD9-FA4F-4AE8-A2B8-B281383D4CF3}" srcOrd="1" destOrd="0" presId="urn:microsoft.com/office/officeart/2005/8/layout/vList5"/>
    <dgm:cxn modelId="{A11EF368-1979-41CA-9D04-DF2BE41E598E}" type="presParOf" srcId="{FE73721E-0A75-4F4E-8B3D-02255108CA02}" destId="{C6FCB235-AD6F-47EA-AEC8-C8AF96255F86}" srcOrd="3" destOrd="0" presId="urn:microsoft.com/office/officeart/2005/8/layout/vList5"/>
    <dgm:cxn modelId="{DAD4579E-9F63-4CFB-A88C-14AA7272227A}" type="presParOf" srcId="{FE73721E-0A75-4F4E-8B3D-02255108CA02}" destId="{9E387BD0-DDDD-4082-AA2F-3D9CF2F037CA}" srcOrd="4" destOrd="0" presId="urn:microsoft.com/office/officeart/2005/8/layout/vList5"/>
    <dgm:cxn modelId="{4C8E98D4-BCDE-4AD8-B381-F93F7CA3E215}" type="presParOf" srcId="{9E387BD0-DDDD-4082-AA2F-3D9CF2F037CA}" destId="{4D477242-D676-47EC-BA1A-3FA1E1E0A40E}" srcOrd="0" destOrd="0" presId="urn:microsoft.com/office/officeart/2005/8/layout/vList5"/>
    <dgm:cxn modelId="{110C4685-9652-4F8C-B1FF-FBD09502EBD7}" type="presParOf" srcId="{9E387BD0-DDDD-4082-AA2F-3D9CF2F037CA}" destId="{6D8528D5-A28C-49B2-9A83-9E92B97E65B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1ED3D41-1FB4-4317-9E95-DE7000195D2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s-AR"/>
        </a:p>
      </dgm:t>
    </dgm:pt>
    <dgm:pt modelId="{3A9F2B6E-8234-439F-B0F3-F3FBC1BB2CC5}">
      <dgm:prSet phldrT="[Texto]" custT="1"/>
      <dgm:spPr/>
      <dgm:t>
        <a:bodyPr/>
        <a:lstStyle/>
        <a:p>
          <a:r>
            <a:rPr lang="es-ES" sz="1200" b="1" dirty="0">
              <a:solidFill>
                <a:schemeClr val="tx1"/>
              </a:solidFill>
            </a:rPr>
            <a:t>EMERGENCIA</a:t>
          </a:r>
          <a:endParaRPr lang="es-AR" sz="1200" b="1" dirty="0">
            <a:solidFill>
              <a:schemeClr val="tx1"/>
            </a:solidFill>
          </a:endParaRPr>
        </a:p>
      </dgm:t>
    </dgm:pt>
    <dgm:pt modelId="{E1E42380-4172-4070-ABD2-87041420A3B0}" type="parTrans" cxnId="{2D62488C-3696-4CAB-8258-5C4B5C06797A}">
      <dgm:prSet/>
      <dgm:spPr/>
      <dgm:t>
        <a:bodyPr/>
        <a:lstStyle/>
        <a:p>
          <a:endParaRPr lang="es-AR" sz="1400"/>
        </a:p>
      </dgm:t>
    </dgm:pt>
    <dgm:pt modelId="{EC846341-1924-4B69-8693-DC0F39EF6178}" type="sibTrans" cxnId="{2D62488C-3696-4CAB-8258-5C4B5C06797A}">
      <dgm:prSet custT="1"/>
      <dgm:spPr/>
      <dgm:t>
        <a:bodyPr/>
        <a:lstStyle/>
        <a:p>
          <a:endParaRPr lang="es-AR" sz="1400" dirty="0"/>
        </a:p>
      </dgm:t>
    </dgm:pt>
    <dgm:pt modelId="{862F4336-8C51-4B23-ABCB-3649C4BD20CF}">
      <dgm:prSet phldrT="[Texto]" custT="1"/>
      <dgm:spPr/>
      <dgm:t>
        <a:bodyPr/>
        <a:lstStyle/>
        <a:p>
          <a:r>
            <a:rPr lang="es-ES" sz="1200" b="1" dirty="0">
              <a:solidFill>
                <a:schemeClr val="tx1"/>
              </a:solidFill>
            </a:rPr>
            <a:t>RESPETO</a:t>
          </a:r>
          <a:endParaRPr lang="es-AR" sz="1200" b="1" dirty="0">
            <a:solidFill>
              <a:schemeClr val="tx1"/>
            </a:solidFill>
          </a:endParaRPr>
        </a:p>
      </dgm:t>
    </dgm:pt>
    <dgm:pt modelId="{733DAD95-6B9B-43CB-8854-5E95FA5FF56B}" type="parTrans" cxnId="{02FA9852-24F0-4DF2-98BC-CA8058791315}">
      <dgm:prSet/>
      <dgm:spPr/>
      <dgm:t>
        <a:bodyPr/>
        <a:lstStyle/>
        <a:p>
          <a:endParaRPr lang="es-AR" sz="1400"/>
        </a:p>
      </dgm:t>
    </dgm:pt>
    <dgm:pt modelId="{B842E6B9-59CD-40C3-A520-049FD5DE2066}" type="sibTrans" cxnId="{02FA9852-24F0-4DF2-98BC-CA8058791315}">
      <dgm:prSet custT="1"/>
      <dgm:spPr/>
      <dgm:t>
        <a:bodyPr/>
        <a:lstStyle/>
        <a:p>
          <a:endParaRPr lang="es-AR" sz="1400" dirty="0"/>
        </a:p>
      </dgm:t>
    </dgm:pt>
    <dgm:pt modelId="{72F232A1-380C-4043-80DA-983FB0D64502}">
      <dgm:prSet phldrT="[Texto]" custT="1"/>
      <dgm:spPr/>
      <dgm:t>
        <a:bodyPr/>
        <a:lstStyle/>
        <a:p>
          <a:r>
            <a:rPr lang="es-ES" sz="1200" b="1" dirty="0">
              <a:solidFill>
                <a:schemeClr val="tx1"/>
              </a:solidFill>
            </a:rPr>
            <a:t>INTEGRALIDAD</a:t>
          </a:r>
        </a:p>
        <a:p>
          <a:endParaRPr lang="es-AR" sz="1200" b="1" dirty="0">
            <a:solidFill>
              <a:schemeClr val="tx1"/>
            </a:solidFill>
          </a:endParaRPr>
        </a:p>
      </dgm:t>
    </dgm:pt>
    <dgm:pt modelId="{96D2AB7A-2382-4E39-AA24-2D5A9A0BDAA7}" type="parTrans" cxnId="{33DDAA4A-79D7-4DD1-894D-0F64FD0E5BF2}">
      <dgm:prSet/>
      <dgm:spPr/>
      <dgm:t>
        <a:bodyPr/>
        <a:lstStyle/>
        <a:p>
          <a:endParaRPr lang="es-AR" sz="1400"/>
        </a:p>
      </dgm:t>
    </dgm:pt>
    <dgm:pt modelId="{ACD7693B-77F7-4C78-9564-6B4A5A5FD445}" type="sibTrans" cxnId="{33DDAA4A-79D7-4DD1-894D-0F64FD0E5BF2}">
      <dgm:prSet custT="1"/>
      <dgm:spPr/>
      <dgm:t>
        <a:bodyPr/>
        <a:lstStyle/>
        <a:p>
          <a:endParaRPr lang="es-AR" sz="1400" dirty="0"/>
        </a:p>
      </dgm:t>
    </dgm:pt>
    <dgm:pt modelId="{5F5881C4-E09F-42BB-B1A9-4E458645FD0F}">
      <dgm:prSet phldrT="[Texto]" custT="1"/>
      <dgm:spPr/>
      <dgm:t>
        <a:bodyPr/>
        <a:lstStyle/>
        <a:p>
          <a:r>
            <a:rPr lang="es-ES" sz="1200" b="1" dirty="0">
              <a:solidFill>
                <a:schemeClr val="tx1"/>
              </a:solidFill>
            </a:rPr>
            <a:t>ACCESIBILIDAD</a:t>
          </a:r>
          <a:endParaRPr lang="es-AR" sz="1200" b="1" dirty="0">
            <a:solidFill>
              <a:schemeClr val="tx1"/>
            </a:solidFill>
          </a:endParaRPr>
        </a:p>
      </dgm:t>
    </dgm:pt>
    <dgm:pt modelId="{64D5CDEE-EB9A-455B-8BCB-DC13A2180911}" type="parTrans" cxnId="{8A33002E-0397-4F04-B4FD-6E535EB03DBC}">
      <dgm:prSet/>
      <dgm:spPr/>
      <dgm:t>
        <a:bodyPr/>
        <a:lstStyle/>
        <a:p>
          <a:endParaRPr lang="es-AR" sz="1400"/>
        </a:p>
      </dgm:t>
    </dgm:pt>
    <dgm:pt modelId="{ACA62184-4B24-4560-9A9C-512F4D07AD33}" type="sibTrans" cxnId="{8A33002E-0397-4F04-B4FD-6E535EB03DBC}">
      <dgm:prSet custT="1"/>
      <dgm:spPr/>
      <dgm:t>
        <a:bodyPr/>
        <a:lstStyle/>
        <a:p>
          <a:endParaRPr lang="es-AR" sz="1400" dirty="0"/>
        </a:p>
      </dgm:t>
    </dgm:pt>
    <dgm:pt modelId="{6F14C7B0-8801-41C7-9481-B6ABEFF463D5}" type="pres">
      <dgm:prSet presAssocID="{C1ED3D41-1FB4-4317-9E95-DE7000195D27}" presName="cycle" presStyleCnt="0">
        <dgm:presLayoutVars>
          <dgm:dir/>
          <dgm:resizeHandles val="exact"/>
        </dgm:presLayoutVars>
      </dgm:prSet>
      <dgm:spPr/>
    </dgm:pt>
    <dgm:pt modelId="{192FD5DC-B479-4C6A-953A-9A8DD94497F0}" type="pres">
      <dgm:prSet presAssocID="{3A9F2B6E-8234-439F-B0F3-F3FBC1BB2CC5}" presName="node" presStyleLbl="node1" presStyleIdx="0" presStyleCnt="4">
        <dgm:presLayoutVars>
          <dgm:bulletEnabled val="1"/>
        </dgm:presLayoutVars>
      </dgm:prSet>
      <dgm:spPr/>
    </dgm:pt>
    <dgm:pt modelId="{9B8CC89D-E666-40D2-8533-6840C8FB047F}" type="pres">
      <dgm:prSet presAssocID="{EC846341-1924-4B69-8693-DC0F39EF6178}" presName="sibTrans" presStyleLbl="sibTrans2D1" presStyleIdx="0" presStyleCnt="4"/>
      <dgm:spPr/>
    </dgm:pt>
    <dgm:pt modelId="{1D348C11-B412-4E96-B890-16E6FA64E7D6}" type="pres">
      <dgm:prSet presAssocID="{EC846341-1924-4B69-8693-DC0F39EF6178}" presName="connectorText" presStyleLbl="sibTrans2D1" presStyleIdx="0" presStyleCnt="4"/>
      <dgm:spPr/>
    </dgm:pt>
    <dgm:pt modelId="{DD61F403-C072-48E0-93C7-E1D3FE5D39A9}" type="pres">
      <dgm:prSet presAssocID="{862F4336-8C51-4B23-ABCB-3649C4BD20CF}" presName="node" presStyleLbl="node1" presStyleIdx="1" presStyleCnt="4">
        <dgm:presLayoutVars>
          <dgm:bulletEnabled val="1"/>
        </dgm:presLayoutVars>
      </dgm:prSet>
      <dgm:spPr/>
    </dgm:pt>
    <dgm:pt modelId="{B150AEF4-D24E-4F9C-B97C-D569C2FAE3FE}" type="pres">
      <dgm:prSet presAssocID="{B842E6B9-59CD-40C3-A520-049FD5DE2066}" presName="sibTrans" presStyleLbl="sibTrans2D1" presStyleIdx="1" presStyleCnt="4"/>
      <dgm:spPr/>
    </dgm:pt>
    <dgm:pt modelId="{D54CB9AB-C0B4-4A02-8598-D3727EB6B330}" type="pres">
      <dgm:prSet presAssocID="{B842E6B9-59CD-40C3-A520-049FD5DE2066}" presName="connectorText" presStyleLbl="sibTrans2D1" presStyleIdx="1" presStyleCnt="4"/>
      <dgm:spPr/>
    </dgm:pt>
    <dgm:pt modelId="{524260DE-53F5-47D0-9B9E-29065051EFA7}" type="pres">
      <dgm:prSet presAssocID="{72F232A1-380C-4043-80DA-983FB0D64502}" presName="node" presStyleLbl="node1" presStyleIdx="2" presStyleCnt="4">
        <dgm:presLayoutVars>
          <dgm:bulletEnabled val="1"/>
        </dgm:presLayoutVars>
      </dgm:prSet>
      <dgm:spPr/>
    </dgm:pt>
    <dgm:pt modelId="{C4ECD950-5A34-41CD-BE0D-96AE349239B2}" type="pres">
      <dgm:prSet presAssocID="{ACD7693B-77F7-4C78-9564-6B4A5A5FD445}" presName="sibTrans" presStyleLbl="sibTrans2D1" presStyleIdx="2" presStyleCnt="4"/>
      <dgm:spPr/>
    </dgm:pt>
    <dgm:pt modelId="{54815583-91EE-4A24-8A7C-546347DC6DB4}" type="pres">
      <dgm:prSet presAssocID="{ACD7693B-77F7-4C78-9564-6B4A5A5FD445}" presName="connectorText" presStyleLbl="sibTrans2D1" presStyleIdx="2" presStyleCnt="4"/>
      <dgm:spPr/>
    </dgm:pt>
    <dgm:pt modelId="{BE7EDBE7-D0ED-45D4-9178-6195869555F2}" type="pres">
      <dgm:prSet presAssocID="{5F5881C4-E09F-42BB-B1A9-4E458645FD0F}" presName="node" presStyleLbl="node1" presStyleIdx="3" presStyleCnt="4">
        <dgm:presLayoutVars>
          <dgm:bulletEnabled val="1"/>
        </dgm:presLayoutVars>
      </dgm:prSet>
      <dgm:spPr/>
    </dgm:pt>
    <dgm:pt modelId="{5AB4572A-7EC2-4FC7-9D8A-1F5B0F6C25D5}" type="pres">
      <dgm:prSet presAssocID="{ACA62184-4B24-4560-9A9C-512F4D07AD33}" presName="sibTrans" presStyleLbl="sibTrans2D1" presStyleIdx="3" presStyleCnt="4"/>
      <dgm:spPr/>
    </dgm:pt>
    <dgm:pt modelId="{5366C39B-A010-48AC-8CD5-95BCDDF84E67}" type="pres">
      <dgm:prSet presAssocID="{ACA62184-4B24-4560-9A9C-512F4D07AD33}" presName="connectorText" presStyleLbl="sibTrans2D1" presStyleIdx="3" presStyleCnt="4"/>
      <dgm:spPr/>
    </dgm:pt>
  </dgm:ptLst>
  <dgm:cxnLst>
    <dgm:cxn modelId="{124F0901-794A-416A-930F-86B6E95CDAB5}" type="presOf" srcId="{ACD7693B-77F7-4C78-9564-6B4A5A5FD445}" destId="{C4ECD950-5A34-41CD-BE0D-96AE349239B2}" srcOrd="0" destOrd="0" presId="urn:microsoft.com/office/officeart/2005/8/layout/cycle2"/>
    <dgm:cxn modelId="{05439703-3B0C-4C92-9BB1-2681841038E7}" type="presOf" srcId="{3A9F2B6E-8234-439F-B0F3-F3FBC1BB2CC5}" destId="{192FD5DC-B479-4C6A-953A-9A8DD94497F0}" srcOrd="0" destOrd="0" presId="urn:microsoft.com/office/officeart/2005/8/layout/cycle2"/>
    <dgm:cxn modelId="{403A5428-766A-4700-83F3-A9A259B4B0C3}" type="presOf" srcId="{EC846341-1924-4B69-8693-DC0F39EF6178}" destId="{1D348C11-B412-4E96-B890-16E6FA64E7D6}" srcOrd="1" destOrd="0" presId="urn:microsoft.com/office/officeart/2005/8/layout/cycle2"/>
    <dgm:cxn modelId="{8A33002E-0397-4F04-B4FD-6E535EB03DBC}" srcId="{C1ED3D41-1FB4-4317-9E95-DE7000195D27}" destId="{5F5881C4-E09F-42BB-B1A9-4E458645FD0F}" srcOrd="3" destOrd="0" parTransId="{64D5CDEE-EB9A-455B-8BCB-DC13A2180911}" sibTransId="{ACA62184-4B24-4560-9A9C-512F4D07AD33}"/>
    <dgm:cxn modelId="{F3E50A30-A4E6-4B20-A55C-DA69397839F7}" type="presOf" srcId="{ACA62184-4B24-4560-9A9C-512F4D07AD33}" destId="{5366C39B-A010-48AC-8CD5-95BCDDF84E67}" srcOrd="1" destOrd="0" presId="urn:microsoft.com/office/officeart/2005/8/layout/cycle2"/>
    <dgm:cxn modelId="{3FD5AC67-C7A7-48EB-9D14-13B9E80D1B38}" type="presOf" srcId="{72F232A1-380C-4043-80DA-983FB0D64502}" destId="{524260DE-53F5-47D0-9B9E-29065051EFA7}" srcOrd="0" destOrd="0" presId="urn:microsoft.com/office/officeart/2005/8/layout/cycle2"/>
    <dgm:cxn modelId="{B3725548-6FEE-452C-8FE0-A0C1D64B2E72}" type="presOf" srcId="{EC846341-1924-4B69-8693-DC0F39EF6178}" destId="{9B8CC89D-E666-40D2-8533-6840C8FB047F}" srcOrd="0" destOrd="0" presId="urn:microsoft.com/office/officeart/2005/8/layout/cycle2"/>
    <dgm:cxn modelId="{33DDAA4A-79D7-4DD1-894D-0F64FD0E5BF2}" srcId="{C1ED3D41-1FB4-4317-9E95-DE7000195D27}" destId="{72F232A1-380C-4043-80DA-983FB0D64502}" srcOrd="2" destOrd="0" parTransId="{96D2AB7A-2382-4E39-AA24-2D5A9A0BDAA7}" sibTransId="{ACD7693B-77F7-4C78-9564-6B4A5A5FD445}"/>
    <dgm:cxn modelId="{606D0970-43DD-4C34-9129-43C25D7483C6}" type="presOf" srcId="{862F4336-8C51-4B23-ABCB-3649C4BD20CF}" destId="{DD61F403-C072-48E0-93C7-E1D3FE5D39A9}" srcOrd="0" destOrd="0" presId="urn:microsoft.com/office/officeart/2005/8/layout/cycle2"/>
    <dgm:cxn modelId="{02FA9852-24F0-4DF2-98BC-CA8058791315}" srcId="{C1ED3D41-1FB4-4317-9E95-DE7000195D27}" destId="{862F4336-8C51-4B23-ABCB-3649C4BD20CF}" srcOrd="1" destOrd="0" parTransId="{733DAD95-6B9B-43CB-8854-5E95FA5FF56B}" sibTransId="{B842E6B9-59CD-40C3-A520-049FD5DE2066}"/>
    <dgm:cxn modelId="{C042827E-2951-43F0-93A6-2E93F7651B48}" type="presOf" srcId="{B842E6B9-59CD-40C3-A520-049FD5DE2066}" destId="{B150AEF4-D24E-4F9C-B97C-D569C2FAE3FE}" srcOrd="0" destOrd="0" presId="urn:microsoft.com/office/officeart/2005/8/layout/cycle2"/>
    <dgm:cxn modelId="{7E4C3485-1F74-4E4A-8733-5106D890995E}" type="presOf" srcId="{ACA62184-4B24-4560-9A9C-512F4D07AD33}" destId="{5AB4572A-7EC2-4FC7-9D8A-1F5B0F6C25D5}" srcOrd="0" destOrd="0" presId="urn:microsoft.com/office/officeart/2005/8/layout/cycle2"/>
    <dgm:cxn modelId="{B0718B88-4BD2-4F5C-878D-BE46F3CF9290}" type="presOf" srcId="{C1ED3D41-1FB4-4317-9E95-DE7000195D27}" destId="{6F14C7B0-8801-41C7-9481-B6ABEFF463D5}" srcOrd="0" destOrd="0" presId="urn:microsoft.com/office/officeart/2005/8/layout/cycle2"/>
    <dgm:cxn modelId="{2D62488C-3696-4CAB-8258-5C4B5C06797A}" srcId="{C1ED3D41-1FB4-4317-9E95-DE7000195D27}" destId="{3A9F2B6E-8234-439F-B0F3-F3FBC1BB2CC5}" srcOrd="0" destOrd="0" parTransId="{E1E42380-4172-4070-ABD2-87041420A3B0}" sibTransId="{EC846341-1924-4B69-8693-DC0F39EF6178}"/>
    <dgm:cxn modelId="{79EA19B6-1EA5-4AA8-97D3-7E45E43E3073}" type="presOf" srcId="{5F5881C4-E09F-42BB-B1A9-4E458645FD0F}" destId="{BE7EDBE7-D0ED-45D4-9178-6195869555F2}" srcOrd="0" destOrd="0" presId="urn:microsoft.com/office/officeart/2005/8/layout/cycle2"/>
    <dgm:cxn modelId="{BB00BDE3-4401-49D8-AEA1-67D4851789A9}" type="presOf" srcId="{ACD7693B-77F7-4C78-9564-6B4A5A5FD445}" destId="{54815583-91EE-4A24-8A7C-546347DC6DB4}" srcOrd="1" destOrd="0" presId="urn:microsoft.com/office/officeart/2005/8/layout/cycle2"/>
    <dgm:cxn modelId="{3A5FF7F5-6EDF-4A2E-83F4-AE9F4C3E9408}" type="presOf" srcId="{B842E6B9-59CD-40C3-A520-049FD5DE2066}" destId="{D54CB9AB-C0B4-4A02-8598-D3727EB6B330}" srcOrd="1" destOrd="0" presId="urn:microsoft.com/office/officeart/2005/8/layout/cycle2"/>
    <dgm:cxn modelId="{641D4FB0-5EBC-437A-9B6F-0D0B28A69C88}" type="presParOf" srcId="{6F14C7B0-8801-41C7-9481-B6ABEFF463D5}" destId="{192FD5DC-B479-4C6A-953A-9A8DD94497F0}" srcOrd="0" destOrd="0" presId="urn:microsoft.com/office/officeart/2005/8/layout/cycle2"/>
    <dgm:cxn modelId="{9EBAE4B6-1995-44EA-B9B6-BF99AD0226BD}" type="presParOf" srcId="{6F14C7B0-8801-41C7-9481-B6ABEFF463D5}" destId="{9B8CC89D-E666-40D2-8533-6840C8FB047F}" srcOrd="1" destOrd="0" presId="urn:microsoft.com/office/officeart/2005/8/layout/cycle2"/>
    <dgm:cxn modelId="{72EEDE16-9466-44EC-BA60-58D213F7F728}" type="presParOf" srcId="{9B8CC89D-E666-40D2-8533-6840C8FB047F}" destId="{1D348C11-B412-4E96-B890-16E6FA64E7D6}" srcOrd="0" destOrd="0" presId="urn:microsoft.com/office/officeart/2005/8/layout/cycle2"/>
    <dgm:cxn modelId="{D5E3C06C-1DB0-424F-81B0-BF2F7F89F38E}" type="presParOf" srcId="{6F14C7B0-8801-41C7-9481-B6ABEFF463D5}" destId="{DD61F403-C072-48E0-93C7-E1D3FE5D39A9}" srcOrd="2" destOrd="0" presId="urn:microsoft.com/office/officeart/2005/8/layout/cycle2"/>
    <dgm:cxn modelId="{333A3269-0DFC-421B-8A6A-9CDB8C3DEC16}" type="presParOf" srcId="{6F14C7B0-8801-41C7-9481-B6ABEFF463D5}" destId="{B150AEF4-D24E-4F9C-B97C-D569C2FAE3FE}" srcOrd="3" destOrd="0" presId="urn:microsoft.com/office/officeart/2005/8/layout/cycle2"/>
    <dgm:cxn modelId="{305A6D68-9D6C-445B-89DC-24511DD1053C}" type="presParOf" srcId="{B150AEF4-D24E-4F9C-B97C-D569C2FAE3FE}" destId="{D54CB9AB-C0B4-4A02-8598-D3727EB6B330}" srcOrd="0" destOrd="0" presId="urn:microsoft.com/office/officeart/2005/8/layout/cycle2"/>
    <dgm:cxn modelId="{5FBC8A63-D5BD-4481-A510-7A434BBE1FE6}" type="presParOf" srcId="{6F14C7B0-8801-41C7-9481-B6ABEFF463D5}" destId="{524260DE-53F5-47D0-9B9E-29065051EFA7}" srcOrd="4" destOrd="0" presId="urn:microsoft.com/office/officeart/2005/8/layout/cycle2"/>
    <dgm:cxn modelId="{BCF5C440-74F2-4542-9296-1424E05566E2}" type="presParOf" srcId="{6F14C7B0-8801-41C7-9481-B6ABEFF463D5}" destId="{C4ECD950-5A34-41CD-BE0D-96AE349239B2}" srcOrd="5" destOrd="0" presId="urn:microsoft.com/office/officeart/2005/8/layout/cycle2"/>
    <dgm:cxn modelId="{7D37BE4F-0753-4458-AAD8-3CB53AFA0EE9}" type="presParOf" srcId="{C4ECD950-5A34-41CD-BE0D-96AE349239B2}" destId="{54815583-91EE-4A24-8A7C-546347DC6DB4}" srcOrd="0" destOrd="0" presId="urn:microsoft.com/office/officeart/2005/8/layout/cycle2"/>
    <dgm:cxn modelId="{0D805CA2-A0F3-4543-8FC0-3D22C2646249}" type="presParOf" srcId="{6F14C7B0-8801-41C7-9481-B6ABEFF463D5}" destId="{BE7EDBE7-D0ED-45D4-9178-6195869555F2}" srcOrd="6" destOrd="0" presId="urn:microsoft.com/office/officeart/2005/8/layout/cycle2"/>
    <dgm:cxn modelId="{91C530C6-FD68-4DC8-BEB1-67ACCFBE4A2D}" type="presParOf" srcId="{6F14C7B0-8801-41C7-9481-B6ABEFF463D5}" destId="{5AB4572A-7EC2-4FC7-9D8A-1F5B0F6C25D5}" srcOrd="7" destOrd="0" presId="urn:microsoft.com/office/officeart/2005/8/layout/cycle2"/>
    <dgm:cxn modelId="{F54AFD6E-868F-4825-92DC-09052132717C}" type="presParOf" srcId="{5AB4572A-7EC2-4FC7-9D8A-1F5B0F6C25D5}" destId="{5366C39B-A010-48AC-8CD5-95BCDDF84E67}"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752B72-71D1-46F5-8C33-332869CBD589}">
      <dsp:nvSpPr>
        <dsp:cNvPr id="0" name=""/>
        <dsp:cNvSpPr/>
      </dsp:nvSpPr>
      <dsp:spPr>
        <a:xfrm>
          <a:off x="2968084" y="2244345"/>
          <a:ext cx="1707023" cy="1707023"/>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s-ES" sz="2800" b="1" kern="1200" dirty="0">
              <a:solidFill>
                <a:schemeClr val="tx1"/>
              </a:solidFill>
            </a:rPr>
            <a:t>peligro</a:t>
          </a:r>
          <a:endParaRPr lang="es-AR" sz="2800" b="1" kern="1200" dirty="0">
            <a:solidFill>
              <a:schemeClr val="tx1"/>
            </a:solidFill>
          </a:endParaRPr>
        </a:p>
      </dsp:txBody>
      <dsp:txXfrm>
        <a:off x="3218072" y="2494333"/>
        <a:ext cx="1207047" cy="1207047"/>
      </dsp:txXfrm>
    </dsp:sp>
    <dsp:sp modelId="{5D37C284-2B65-49D4-B56B-E8167889567A}">
      <dsp:nvSpPr>
        <dsp:cNvPr id="0" name=""/>
        <dsp:cNvSpPr/>
      </dsp:nvSpPr>
      <dsp:spPr>
        <a:xfrm rot="16200000">
          <a:off x="3564406" y="1967055"/>
          <a:ext cx="514379" cy="40201"/>
        </a:xfrm>
        <a:custGeom>
          <a:avLst/>
          <a:gdLst/>
          <a:ahLst/>
          <a:cxnLst/>
          <a:rect l="0" t="0" r="0" b="0"/>
          <a:pathLst>
            <a:path>
              <a:moveTo>
                <a:pt x="0" y="20100"/>
              </a:moveTo>
              <a:lnTo>
                <a:pt x="514379" y="20100"/>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AR" sz="500" b="1" kern="1200" dirty="0">
            <a:solidFill>
              <a:schemeClr val="tx1"/>
            </a:solidFill>
          </a:endParaRPr>
        </a:p>
      </dsp:txBody>
      <dsp:txXfrm>
        <a:off x="3808736" y="1974296"/>
        <a:ext cx="25718" cy="25718"/>
      </dsp:txXfrm>
    </dsp:sp>
    <dsp:sp modelId="{DA50F4FA-8B5A-4EF0-BC8C-2F60A95A83D2}">
      <dsp:nvSpPr>
        <dsp:cNvPr id="0" name=""/>
        <dsp:cNvSpPr/>
      </dsp:nvSpPr>
      <dsp:spPr>
        <a:xfrm>
          <a:off x="2968084" y="22942"/>
          <a:ext cx="1707023" cy="1707023"/>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b="1" kern="1200" dirty="0">
              <a:solidFill>
                <a:schemeClr val="tx1"/>
              </a:solidFill>
            </a:rPr>
            <a:t>Vida</a:t>
          </a:r>
          <a:endParaRPr lang="es-AR" sz="2000" b="1" kern="1200" dirty="0">
            <a:solidFill>
              <a:schemeClr val="tx1"/>
            </a:solidFill>
          </a:endParaRPr>
        </a:p>
      </dsp:txBody>
      <dsp:txXfrm>
        <a:off x="3218072" y="272930"/>
        <a:ext cx="1207047" cy="1207047"/>
      </dsp:txXfrm>
    </dsp:sp>
    <dsp:sp modelId="{8E7604BC-33DD-4B33-B914-D45E49977743}">
      <dsp:nvSpPr>
        <dsp:cNvPr id="0" name=""/>
        <dsp:cNvSpPr/>
      </dsp:nvSpPr>
      <dsp:spPr>
        <a:xfrm>
          <a:off x="4675107" y="3077756"/>
          <a:ext cx="514379" cy="40201"/>
        </a:xfrm>
        <a:custGeom>
          <a:avLst/>
          <a:gdLst/>
          <a:ahLst/>
          <a:cxnLst/>
          <a:rect l="0" t="0" r="0" b="0"/>
          <a:pathLst>
            <a:path>
              <a:moveTo>
                <a:pt x="0" y="20100"/>
              </a:moveTo>
              <a:lnTo>
                <a:pt x="514379" y="20100"/>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AR" sz="500" b="1" kern="1200" dirty="0">
            <a:solidFill>
              <a:schemeClr val="tx1"/>
            </a:solidFill>
          </a:endParaRPr>
        </a:p>
      </dsp:txBody>
      <dsp:txXfrm>
        <a:off x="4919438" y="3084998"/>
        <a:ext cx="25718" cy="25718"/>
      </dsp:txXfrm>
    </dsp:sp>
    <dsp:sp modelId="{4D19237A-CA85-45DD-BD5A-C027E04DDB33}">
      <dsp:nvSpPr>
        <dsp:cNvPr id="0" name=""/>
        <dsp:cNvSpPr/>
      </dsp:nvSpPr>
      <dsp:spPr>
        <a:xfrm>
          <a:off x="5189487" y="2244345"/>
          <a:ext cx="1707023" cy="1707023"/>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b="1" kern="1200" dirty="0">
              <a:solidFill>
                <a:schemeClr val="tx1"/>
              </a:solidFill>
            </a:rPr>
            <a:t>Salud</a:t>
          </a:r>
          <a:endParaRPr lang="es-AR" sz="2000" b="1" kern="1200" dirty="0">
            <a:solidFill>
              <a:schemeClr val="tx1"/>
            </a:solidFill>
          </a:endParaRPr>
        </a:p>
      </dsp:txBody>
      <dsp:txXfrm>
        <a:off x="5439475" y="2494333"/>
        <a:ext cx="1207047" cy="1207047"/>
      </dsp:txXfrm>
    </dsp:sp>
    <dsp:sp modelId="{A6FC7992-3E90-4505-886B-1882C71BB075}">
      <dsp:nvSpPr>
        <dsp:cNvPr id="0" name=""/>
        <dsp:cNvSpPr/>
      </dsp:nvSpPr>
      <dsp:spPr>
        <a:xfrm rot="5400000">
          <a:off x="3564406" y="4188458"/>
          <a:ext cx="514379" cy="40201"/>
        </a:xfrm>
        <a:custGeom>
          <a:avLst/>
          <a:gdLst/>
          <a:ahLst/>
          <a:cxnLst/>
          <a:rect l="0" t="0" r="0" b="0"/>
          <a:pathLst>
            <a:path>
              <a:moveTo>
                <a:pt x="0" y="20100"/>
              </a:moveTo>
              <a:lnTo>
                <a:pt x="514379" y="20100"/>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AR" sz="500" b="1" kern="1200" dirty="0">
            <a:solidFill>
              <a:schemeClr val="tx1"/>
            </a:solidFill>
          </a:endParaRPr>
        </a:p>
      </dsp:txBody>
      <dsp:txXfrm>
        <a:off x="3808736" y="4195699"/>
        <a:ext cx="25718" cy="25718"/>
      </dsp:txXfrm>
    </dsp:sp>
    <dsp:sp modelId="{3E80789D-8654-4F14-B32F-7605D46750D4}">
      <dsp:nvSpPr>
        <dsp:cNvPr id="0" name=""/>
        <dsp:cNvSpPr/>
      </dsp:nvSpPr>
      <dsp:spPr>
        <a:xfrm>
          <a:off x="2968084" y="4465749"/>
          <a:ext cx="1707023" cy="1707023"/>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ES" sz="1800" b="1" kern="1200" dirty="0">
              <a:solidFill>
                <a:schemeClr val="tx1"/>
              </a:solidFill>
            </a:rPr>
            <a:t>Integridad de los migrantes</a:t>
          </a:r>
          <a:endParaRPr lang="es-AR" sz="1800" b="1" kern="1200" dirty="0">
            <a:solidFill>
              <a:schemeClr val="tx1"/>
            </a:solidFill>
          </a:endParaRPr>
        </a:p>
      </dsp:txBody>
      <dsp:txXfrm>
        <a:off x="3218072" y="4715737"/>
        <a:ext cx="1207047" cy="1207047"/>
      </dsp:txXfrm>
    </dsp:sp>
    <dsp:sp modelId="{09C03C80-3F2E-41F1-8F4F-636A55EDC402}">
      <dsp:nvSpPr>
        <dsp:cNvPr id="0" name=""/>
        <dsp:cNvSpPr/>
      </dsp:nvSpPr>
      <dsp:spPr>
        <a:xfrm rot="10800000">
          <a:off x="2453704" y="3077756"/>
          <a:ext cx="514379" cy="40201"/>
        </a:xfrm>
        <a:custGeom>
          <a:avLst/>
          <a:gdLst/>
          <a:ahLst/>
          <a:cxnLst/>
          <a:rect l="0" t="0" r="0" b="0"/>
          <a:pathLst>
            <a:path>
              <a:moveTo>
                <a:pt x="0" y="20100"/>
              </a:moveTo>
              <a:lnTo>
                <a:pt x="514379" y="20100"/>
              </a:lnTo>
            </a:path>
          </a:pathLst>
        </a:custGeom>
        <a:noFill/>
        <a:ln w="400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AR" sz="500" b="1" kern="1200" dirty="0">
            <a:solidFill>
              <a:schemeClr val="tx1"/>
            </a:solidFill>
          </a:endParaRPr>
        </a:p>
      </dsp:txBody>
      <dsp:txXfrm rot="10800000">
        <a:off x="2698034" y="3084998"/>
        <a:ext cx="25718" cy="25718"/>
      </dsp:txXfrm>
    </dsp:sp>
    <dsp:sp modelId="{2EEFCD6A-0CF1-4683-BB52-06D10BF8D4A5}">
      <dsp:nvSpPr>
        <dsp:cNvPr id="0" name=""/>
        <dsp:cNvSpPr/>
      </dsp:nvSpPr>
      <dsp:spPr>
        <a:xfrm>
          <a:off x="746680" y="2244345"/>
          <a:ext cx="1707023" cy="1707023"/>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b="1" kern="1200" dirty="0">
              <a:solidFill>
                <a:schemeClr val="tx1"/>
              </a:solidFill>
            </a:rPr>
            <a:t>Menor de edad</a:t>
          </a:r>
          <a:endParaRPr lang="es-AR" sz="2000" b="1" kern="1200" dirty="0">
            <a:solidFill>
              <a:schemeClr val="tx1"/>
            </a:solidFill>
          </a:endParaRPr>
        </a:p>
      </dsp:txBody>
      <dsp:txXfrm>
        <a:off x="996668" y="2494333"/>
        <a:ext cx="1207047" cy="12070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862599-A72B-43BC-91A0-DC285AF3C0CC}">
      <dsp:nvSpPr>
        <dsp:cNvPr id="0" name=""/>
        <dsp:cNvSpPr/>
      </dsp:nvSpPr>
      <dsp:spPr>
        <a:xfrm>
          <a:off x="2890438" y="4021252"/>
          <a:ext cx="2435110" cy="2435110"/>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es-ES" sz="3100" kern="1200" dirty="0"/>
            <a:t>Trata con el objeto de cometer</a:t>
          </a:r>
          <a:endParaRPr lang="es-AR" sz="3100" kern="1200" dirty="0"/>
        </a:p>
      </dsp:txBody>
      <dsp:txXfrm>
        <a:off x="3247052" y="4377866"/>
        <a:ext cx="1721882" cy="1721882"/>
      </dsp:txXfrm>
    </dsp:sp>
    <dsp:sp modelId="{AF0FBB8F-7B46-4B4F-A463-76604659981C}">
      <dsp:nvSpPr>
        <dsp:cNvPr id="0" name=""/>
        <dsp:cNvSpPr/>
      </dsp:nvSpPr>
      <dsp:spPr>
        <a:xfrm rot="12949268" flipH="1">
          <a:off x="1316006" y="3934805"/>
          <a:ext cx="1737184" cy="69400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4E11C26-A4E3-4023-9A38-E5E006B07B28}">
      <dsp:nvSpPr>
        <dsp:cNvPr id="0" name=""/>
        <dsp:cNvSpPr/>
      </dsp:nvSpPr>
      <dsp:spPr>
        <a:xfrm>
          <a:off x="0" y="1485296"/>
          <a:ext cx="2313354" cy="1850683"/>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marL="0" lvl="0" indent="0" algn="ctr" defTabSz="1289050">
            <a:lnSpc>
              <a:spcPct val="90000"/>
            </a:lnSpc>
            <a:spcBef>
              <a:spcPct val="0"/>
            </a:spcBef>
            <a:spcAft>
              <a:spcPct val="35000"/>
            </a:spcAft>
            <a:buNone/>
          </a:pPr>
          <a:r>
            <a:rPr lang="es-ES" sz="2900" kern="1200" dirty="0"/>
            <a:t>Terrorismo</a:t>
          </a:r>
          <a:endParaRPr lang="es-AR" sz="2900" kern="1200" dirty="0"/>
        </a:p>
      </dsp:txBody>
      <dsp:txXfrm>
        <a:off x="54205" y="1539501"/>
        <a:ext cx="2204944" cy="1742273"/>
      </dsp:txXfrm>
    </dsp:sp>
    <dsp:sp modelId="{10E8784D-F79B-477B-AED8-AB146938FB40}">
      <dsp:nvSpPr>
        <dsp:cNvPr id="0" name=""/>
        <dsp:cNvSpPr/>
      </dsp:nvSpPr>
      <dsp:spPr>
        <a:xfrm rot="5174019">
          <a:off x="3508377" y="2846884"/>
          <a:ext cx="974467" cy="69400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C30371B-927C-4C79-B504-BA6DD7987597}">
      <dsp:nvSpPr>
        <dsp:cNvPr id="0" name=""/>
        <dsp:cNvSpPr/>
      </dsp:nvSpPr>
      <dsp:spPr>
        <a:xfrm>
          <a:off x="2700922" y="509842"/>
          <a:ext cx="2313354" cy="1850683"/>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marL="0" lvl="0" indent="0" algn="ctr" defTabSz="1289050">
            <a:lnSpc>
              <a:spcPct val="90000"/>
            </a:lnSpc>
            <a:spcBef>
              <a:spcPct val="0"/>
            </a:spcBef>
            <a:spcAft>
              <a:spcPct val="35000"/>
            </a:spcAft>
            <a:buNone/>
          </a:pPr>
          <a:r>
            <a:rPr lang="es-ES" sz="2900" kern="1200" dirty="0"/>
            <a:t>Narcotráfico</a:t>
          </a:r>
          <a:endParaRPr lang="es-AR" sz="2900" kern="1200" dirty="0"/>
        </a:p>
      </dsp:txBody>
      <dsp:txXfrm>
        <a:off x="2755127" y="564047"/>
        <a:ext cx="2204944" cy="1742273"/>
      </dsp:txXfrm>
    </dsp:sp>
    <dsp:sp modelId="{5F782AB1-ABDB-4BC3-A44A-4BD6529D3FAF}">
      <dsp:nvSpPr>
        <dsp:cNvPr id="0" name=""/>
        <dsp:cNvSpPr/>
      </dsp:nvSpPr>
      <dsp:spPr>
        <a:xfrm rot="18644158" flipH="1">
          <a:off x="5195135" y="3936701"/>
          <a:ext cx="1672130" cy="69400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9348116-7A61-48A5-9153-38A15D88E755}">
      <dsp:nvSpPr>
        <dsp:cNvPr id="0" name=""/>
        <dsp:cNvSpPr/>
      </dsp:nvSpPr>
      <dsp:spPr>
        <a:xfrm>
          <a:off x="5401845" y="1463087"/>
          <a:ext cx="2313354" cy="1850683"/>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marL="0" lvl="0" indent="0" algn="ctr" defTabSz="1289050">
            <a:lnSpc>
              <a:spcPct val="90000"/>
            </a:lnSpc>
            <a:spcBef>
              <a:spcPct val="0"/>
            </a:spcBef>
            <a:spcAft>
              <a:spcPct val="35000"/>
            </a:spcAft>
            <a:buNone/>
          </a:pPr>
          <a:r>
            <a:rPr lang="es-ES" sz="2900" kern="1200" dirty="0"/>
            <a:t>Lavado de dinero</a:t>
          </a:r>
          <a:endParaRPr lang="es-AR" sz="2900" kern="1200" dirty="0"/>
        </a:p>
      </dsp:txBody>
      <dsp:txXfrm>
        <a:off x="5456050" y="1517292"/>
        <a:ext cx="2204944" cy="17422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250ECE-7DB6-4E1C-9042-9D4FB7E39BD4}">
      <dsp:nvSpPr>
        <dsp:cNvPr id="0" name=""/>
        <dsp:cNvSpPr/>
      </dsp:nvSpPr>
      <dsp:spPr>
        <a:xfrm>
          <a:off x="2696969" y="883"/>
          <a:ext cx="1864133" cy="932066"/>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ES" sz="2500" b="1" kern="1200" dirty="0">
              <a:solidFill>
                <a:schemeClr val="tx1"/>
              </a:solidFill>
            </a:rPr>
            <a:t>Presencia</a:t>
          </a:r>
        </a:p>
      </dsp:txBody>
      <dsp:txXfrm>
        <a:off x="2724268" y="28182"/>
        <a:ext cx="1809535" cy="877468"/>
      </dsp:txXfrm>
    </dsp:sp>
    <dsp:sp modelId="{0110498D-6548-4004-8718-494D2C3A9A5D}">
      <dsp:nvSpPr>
        <dsp:cNvPr id="0" name=""/>
        <dsp:cNvSpPr/>
      </dsp:nvSpPr>
      <dsp:spPr>
        <a:xfrm rot="3600000">
          <a:off x="3913092" y="1636321"/>
          <a:ext cx="970544" cy="32622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ES" sz="1400" kern="1200" dirty="0"/>
        </a:p>
      </dsp:txBody>
      <dsp:txXfrm>
        <a:off x="4010959" y="1701566"/>
        <a:ext cx="774810" cy="195733"/>
      </dsp:txXfrm>
    </dsp:sp>
    <dsp:sp modelId="{36621241-3144-45C5-8097-417222AF3263}">
      <dsp:nvSpPr>
        <dsp:cNvPr id="0" name=""/>
        <dsp:cNvSpPr/>
      </dsp:nvSpPr>
      <dsp:spPr>
        <a:xfrm>
          <a:off x="4235626" y="2665916"/>
          <a:ext cx="1864133" cy="932066"/>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ES" sz="2500" b="1" kern="1200" dirty="0">
              <a:solidFill>
                <a:schemeClr val="tx1"/>
              </a:solidFill>
            </a:rPr>
            <a:t>Personal capacitado</a:t>
          </a:r>
        </a:p>
      </dsp:txBody>
      <dsp:txXfrm>
        <a:off x="4262925" y="2693215"/>
        <a:ext cx="1809535" cy="877468"/>
      </dsp:txXfrm>
    </dsp:sp>
    <dsp:sp modelId="{B68396E2-5AC6-4654-AA58-C507E4DCE368}">
      <dsp:nvSpPr>
        <dsp:cNvPr id="0" name=""/>
        <dsp:cNvSpPr/>
      </dsp:nvSpPr>
      <dsp:spPr>
        <a:xfrm rot="10800000">
          <a:off x="3143763" y="2968838"/>
          <a:ext cx="970544" cy="32622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ES" sz="1400" kern="1200" dirty="0"/>
        </a:p>
      </dsp:txBody>
      <dsp:txXfrm rot="10800000">
        <a:off x="3241630" y="3034083"/>
        <a:ext cx="774810" cy="195733"/>
      </dsp:txXfrm>
    </dsp:sp>
    <dsp:sp modelId="{AD5EC5E3-3D73-4194-BE31-AB2FC7C3CA9F}">
      <dsp:nvSpPr>
        <dsp:cNvPr id="0" name=""/>
        <dsp:cNvSpPr/>
      </dsp:nvSpPr>
      <dsp:spPr>
        <a:xfrm>
          <a:off x="1158311" y="2665916"/>
          <a:ext cx="1864133" cy="932066"/>
        </a:xfrm>
        <a:prstGeom prst="roundRect">
          <a:avLst>
            <a:gd name="adj" fmla="val 10000"/>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s-ES" sz="2500" b="1" kern="1200" dirty="0">
              <a:solidFill>
                <a:schemeClr val="tx1"/>
              </a:solidFill>
            </a:rPr>
            <a:t>Fiscal</a:t>
          </a:r>
        </a:p>
      </dsp:txBody>
      <dsp:txXfrm>
        <a:off x="1185610" y="2693215"/>
        <a:ext cx="1809535" cy="877468"/>
      </dsp:txXfrm>
    </dsp:sp>
    <dsp:sp modelId="{E1434125-206E-4CB5-A024-ABCCAF2708D7}">
      <dsp:nvSpPr>
        <dsp:cNvPr id="0" name=""/>
        <dsp:cNvSpPr/>
      </dsp:nvSpPr>
      <dsp:spPr>
        <a:xfrm rot="18000000">
          <a:off x="2374434" y="1636321"/>
          <a:ext cx="970544" cy="32622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ES" sz="1400" kern="1200" dirty="0"/>
        </a:p>
      </dsp:txBody>
      <dsp:txXfrm>
        <a:off x="2472301" y="1701566"/>
        <a:ext cx="774810" cy="1957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FAB4EF-FD87-4053-8C87-98E378A5D502}">
      <dsp:nvSpPr>
        <dsp:cNvPr id="0" name=""/>
        <dsp:cNvSpPr/>
      </dsp:nvSpPr>
      <dsp:spPr>
        <a:xfrm>
          <a:off x="3071806" y="2786090"/>
          <a:ext cx="1988256" cy="1988256"/>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s-ES" sz="2800" b="1" kern="1200" dirty="0">
              <a:solidFill>
                <a:schemeClr val="tx1"/>
              </a:solidFill>
            </a:rPr>
            <a:t>ORDEN</a:t>
          </a:r>
        </a:p>
      </dsp:txBody>
      <dsp:txXfrm>
        <a:off x="3362979" y="3077263"/>
        <a:ext cx="1405910" cy="1405910"/>
      </dsp:txXfrm>
    </dsp:sp>
    <dsp:sp modelId="{4433C90F-050A-4D71-AA69-076D6B96D7F3}">
      <dsp:nvSpPr>
        <dsp:cNvPr id="0" name=""/>
        <dsp:cNvSpPr/>
      </dsp:nvSpPr>
      <dsp:spPr>
        <a:xfrm rot="16207429">
          <a:off x="3858144" y="2062338"/>
          <a:ext cx="421543" cy="67600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s-ES" sz="3000" kern="1200" dirty="0"/>
        </a:p>
      </dsp:txBody>
      <dsp:txXfrm>
        <a:off x="3921239" y="2260770"/>
        <a:ext cx="295080" cy="405605"/>
      </dsp:txXfrm>
    </dsp:sp>
    <dsp:sp modelId="{B18BF8F5-BB20-470C-805D-05F1A5B39306}">
      <dsp:nvSpPr>
        <dsp:cNvPr id="0" name=""/>
        <dsp:cNvSpPr/>
      </dsp:nvSpPr>
      <dsp:spPr>
        <a:xfrm>
          <a:off x="3077821" y="2475"/>
          <a:ext cx="1988256" cy="1988256"/>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b="1" kern="1200" dirty="0">
              <a:solidFill>
                <a:schemeClr val="tx1"/>
              </a:solidFill>
            </a:rPr>
            <a:t>HORA Y DIA INHABIL</a:t>
          </a:r>
        </a:p>
      </dsp:txBody>
      <dsp:txXfrm>
        <a:off x="3368994" y="293648"/>
        <a:ext cx="1405910" cy="1405910"/>
      </dsp:txXfrm>
    </dsp:sp>
    <dsp:sp modelId="{DA21EF96-3A3B-47C8-BFB9-087E8A115946}">
      <dsp:nvSpPr>
        <dsp:cNvPr id="0" name=""/>
        <dsp:cNvSpPr/>
      </dsp:nvSpPr>
      <dsp:spPr>
        <a:xfrm rot="1797721">
          <a:off x="5051749" y="4133108"/>
          <a:ext cx="425363" cy="67600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s-ES" sz="3000" kern="1200" dirty="0"/>
        </a:p>
      </dsp:txBody>
      <dsp:txXfrm>
        <a:off x="5060276" y="4236443"/>
        <a:ext cx="297754" cy="405605"/>
      </dsp:txXfrm>
    </dsp:sp>
    <dsp:sp modelId="{71D0BE3B-AE87-4DE4-857A-A5EE6A0B47AB}">
      <dsp:nvSpPr>
        <dsp:cNvPr id="0" name=""/>
        <dsp:cNvSpPr/>
      </dsp:nvSpPr>
      <dsp:spPr>
        <a:xfrm>
          <a:off x="5489660" y="4179902"/>
          <a:ext cx="1988256" cy="1988256"/>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b="1" kern="1200" dirty="0">
              <a:solidFill>
                <a:schemeClr val="tx1"/>
              </a:solidFill>
            </a:rPr>
            <a:t>FUERZA PUBLICA</a:t>
          </a:r>
        </a:p>
      </dsp:txBody>
      <dsp:txXfrm>
        <a:off x="5780833" y="4471075"/>
        <a:ext cx="1405910" cy="1405910"/>
      </dsp:txXfrm>
    </dsp:sp>
    <dsp:sp modelId="{E095825F-A32D-4F5E-8E11-ACB73BF389E2}">
      <dsp:nvSpPr>
        <dsp:cNvPr id="0" name=""/>
        <dsp:cNvSpPr/>
      </dsp:nvSpPr>
      <dsp:spPr>
        <a:xfrm rot="8994850">
          <a:off x="2663382" y="4133164"/>
          <a:ext cx="419842" cy="67600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s-ES" sz="3000" kern="1200" dirty="0"/>
        </a:p>
      </dsp:txBody>
      <dsp:txXfrm rot="10800000">
        <a:off x="2780851" y="4236795"/>
        <a:ext cx="293889" cy="405605"/>
      </dsp:txXfrm>
    </dsp:sp>
    <dsp:sp modelId="{58700366-30DB-4C04-A6A6-9111FEFC0608}">
      <dsp:nvSpPr>
        <dsp:cNvPr id="0" name=""/>
        <dsp:cNvSpPr/>
      </dsp:nvSpPr>
      <dsp:spPr>
        <a:xfrm>
          <a:off x="665982" y="4179902"/>
          <a:ext cx="1988256" cy="1988256"/>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s-ES" sz="1400" b="1" kern="1200" dirty="0">
              <a:solidFill>
                <a:schemeClr val="tx1"/>
              </a:solidFill>
            </a:rPr>
            <a:t>AUTORIZACION AMPLIA (EVIDENCIA)</a:t>
          </a:r>
        </a:p>
      </dsp:txBody>
      <dsp:txXfrm>
        <a:off x="957155" y="4471075"/>
        <a:ext cx="1405910" cy="14059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517AAA-A60F-4926-B958-C3DDA68B38F1}">
      <dsp:nvSpPr>
        <dsp:cNvPr id="0" name=""/>
        <dsp:cNvSpPr/>
      </dsp:nvSpPr>
      <dsp:spPr>
        <a:xfrm rot="5400000">
          <a:off x="4145506" y="-1342270"/>
          <a:ext cx="1554026" cy="4632960"/>
        </a:xfrm>
        <a:prstGeom prst="round2SameRect">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s-ES" sz="2700" kern="1200" dirty="0"/>
            <a:t>DOS TESTIGOS HABILES</a:t>
          </a:r>
        </a:p>
        <a:p>
          <a:pPr marL="228600" lvl="1" indent="-228600" algn="l" defTabSz="1200150">
            <a:lnSpc>
              <a:spcPct val="90000"/>
            </a:lnSpc>
            <a:spcBef>
              <a:spcPct val="0"/>
            </a:spcBef>
            <a:spcAft>
              <a:spcPct val="15000"/>
            </a:spcAft>
            <a:buChar char="•"/>
          </a:pPr>
          <a:r>
            <a:rPr lang="es-ES" sz="2700" kern="1200" dirty="0"/>
            <a:t>VECINOS DEL LUGAR</a:t>
          </a:r>
        </a:p>
      </dsp:txBody>
      <dsp:txXfrm rot="-5400000">
        <a:off x="2606040" y="273057"/>
        <a:ext cx="4557099" cy="1402304"/>
      </dsp:txXfrm>
    </dsp:sp>
    <dsp:sp modelId="{E5BCF8C0-2AEE-43EC-A94D-E2CDB9BCC38B}">
      <dsp:nvSpPr>
        <dsp:cNvPr id="0" name=""/>
        <dsp:cNvSpPr/>
      </dsp:nvSpPr>
      <dsp:spPr>
        <a:xfrm>
          <a:off x="0" y="2943"/>
          <a:ext cx="2606040" cy="1942532"/>
        </a:xfrm>
        <a:prstGeom prst="round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s-ES" sz="3300" kern="1200" dirty="0"/>
            <a:t>PROMOVER</a:t>
          </a:r>
        </a:p>
      </dsp:txBody>
      <dsp:txXfrm>
        <a:off x="94827" y="97770"/>
        <a:ext cx="2416386" cy="1752878"/>
      </dsp:txXfrm>
    </dsp:sp>
    <dsp:sp modelId="{324C0DD9-FA4F-4AE8-A2B8-B281383D4CF3}">
      <dsp:nvSpPr>
        <dsp:cNvPr id="0" name=""/>
        <dsp:cNvSpPr/>
      </dsp:nvSpPr>
      <dsp:spPr>
        <a:xfrm rot="5400000">
          <a:off x="4145506" y="697388"/>
          <a:ext cx="1554026" cy="4632960"/>
        </a:xfrm>
        <a:prstGeom prst="round2SameRect">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s-ES" sz="2700" kern="1200" dirty="0"/>
            <a:t>DEPENDENCIAS INMEDIATAS</a:t>
          </a:r>
        </a:p>
        <a:p>
          <a:pPr marL="228600" lvl="1" indent="-228600" algn="l" defTabSz="1200150">
            <a:lnSpc>
              <a:spcPct val="90000"/>
            </a:lnSpc>
            <a:spcBef>
              <a:spcPct val="0"/>
            </a:spcBef>
            <a:spcAft>
              <a:spcPct val="15000"/>
            </a:spcAft>
            <a:buChar char="•"/>
          </a:pPr>
          <a:r>
            <a:rPr lang="es-ES" sz="2700" kern="1200" dirty="0"/>
            <a:t>CONTIGUAS</a:t>
          </a:r>
        </a:p>
      </dsp:txBody>
      <dsp:txXfrm rot="-5400000">
        <a:off x="2606040" y="2312716"/>
        <a:ext cx="4557099" cy="1402304"/>
      </dsp:txXfrm>
    </dsp:sp>
    <dsp:sp modelId="{4647F38D-C935-4137-9C58-E1D412AD2A5F}">
      <dsp:nvSpPr>
        <dsp:cNvPr id="0" name=""/>
        <dsp:cNvSpPr/>
      </dsp:nvSpPr>
      <dsp:spPr>
        <a:xfrm>
          <a:off x="0" y="2042602"/>
          <a:ext cx="2606040" cy="1942532"/>
        </a:xfrm>
        <a:prstGeom prst="round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s-ES" sz="3300" kern="1200" dirty="0"/>
            <a:t>ALLANAR</a:t>
          </a:r>
        </a:p>
      </dsp:txBody>
      <dsp:txXfrm>
        <a:off x="94827" y="2137429"/>
        <a:ext cx="2416386" cy="1752878"/>
      </dsp:txXfrm>
    </dsp:sp>
    <dsp:sp modelId="{6D8528D5-A28C-49B2-9A83-9E92B97E65B0}">
      <dsp:nvSpPr>
        <dsp:cNvPr id="0" name=""/>
        <dsp:cNvSpPr/>
      </dsp:nvSpPr>
      <dsp:spPr>
        <a:xfrm rot="5400000">
          <a:off x="4145506" y="2737048"/>
          <a:ext cx="1554026" cy="4632960"/>
        </a:xfrm>
        <a:prstGeom prst="round2SameRect">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a:lnSpc>
              <a:spcPct val="90000"/>
            </a:lnSpc>
            <a:spcBef>
              <a:spcPct val="0"/>
            </a:spcBef>
            <a:spcAft>
              <a:spcPct val="15000"/>
            </a:spcAft>
            <a:buChar char="•"/>
          </a:pPr>
          <a:r>
            <a:rPr lang="es-ES" sz="2700" kern="1200" dirty="0"/>
            <a:t>CORDONES DE SEGURIDAD</a:t>
          </a:r>
        </a:p>
        <a:p>
          <a:pPr marL="228600" lvl="1" indent="-228600" algn="l" defTabSz="1200150">
            <a:lnSpc>
              <a:spcPct val="90000"/>
            </a:lnSpc>
            <a:spcBef>
              <a:spcPct val="0"/>
            </a:spcBef>
            <a:spcAft>
              <a:spcPct val="15000"/>
            </a:spcAft>
            <a:buChar char="•"/>
          </a:pPr>
          <a:r>
            <a:rPr lang="es-ES" sz="2700" kern="1200" dirty="0"/>
            <a:t>EVITAR FUGAS Y PRESERVAR EVIDENCIAS</a:t>
          </a:r>
        </a:p>
      </dsp:txBody>
      <dsp:txXfrm rot="-5400000">
        <a:off x="2606040" y="4352376"/>
        <a:ext cx="4557099" cy="1402304"/>
      </dsp:txXfrm>
    </dsp:sp>
    <dsp:sp modelId="{4D477242-D676-47EC-BA1A-3FA1E1E0A40E}">
      <dsp:nvSpPr>
        <dsp:cNvPr id="0" name=""/>
        <dsp:cNvSpPr/>
      </dsp:nvSpPr>
      <dsp:spPr>
        <a:xfrm>
          <a:off x="0" y="4082262"/>
          <a:ext cx="2606040" cy="1942532"/>
        </a:xfrm>
        <a:prstGeom prst="round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s-ES" sz="3300" kern="1200" dirty="0"/>
            <a:t>PRESERVAR</a:t>
          </a:r>
        </a:p>
      </dsp:txBody>
      <dsp:txXfrm>
        <a:off x="94827" y="4177089"/>
        <a:ext cx="2416386" cy="17528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2FD5DC-B479-4C6A-953A-9A8DD94497F0}">
      <dsp:nvSpPr>
        <dsp:cNvPr id="0" name=""/>
        <dsp:cNvSpPr/>
      </dsp:nvSpPr>
      <dsp:spPr>
        <a:xfrm>
          <a:off x="3189139" y="2085"/>
          <a:ext cx="1613593" cy="1613593"/>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ES" sz="1200" b="1" kern="1200" dirty="0">
              <a:solidFill>
                <a:schemeClr val="tx1"/>
              </a:solidFill>
            </a:rPr>
            <a:t>EMERGENCIA</a:t>
          </a:r>
          <a:endParaRPr lang="es-AR" sz="1200" b="1" kern="1200" dirty="0">
            <a:solidFill>
              <a:schemeClr val="tx1"/>
            </a:solidFill>
          </a:endParaRPr>
        </a:p>
      </dsp:txBody>
      <dsp:txXfrm>
        <a:off x="3425444" y="238390"/>
        <a:ext cx="1140983" cy="1140983"/>
      </dsp:txXfrm>
    </dsp:sp>
    <dsp:sp modelId="{9B8CC89D-E666-40D2-8533-6840C8FB047F}">
      <dsp:nvSpPr>
        <dsp:cNvPr id="0" name=""/>
        <dsp:cNvSpPr/>
      </dsp:nvSpPr>
      <dsp:spPr>
        <a:xfrm rot="2700000">
          <a:off x="4629473" y="1384465"/>
          <a:ext cx="428679" cy="54458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AR" sz="1400" kern="1200" dirty="0"/>
        </a:p>
      </dsp:txBody>
      <dsp:txXfrm>
        <a:off x="4648307" y="1447914"/>
        <a:ext cx="300075" cy="326753"/>
      </dsp:txXfrm>
    </dsp:sp>
    <dsp:sp modelId="{DD61F403-C072-48E0-93C7-E1D3FE5D39A9}">
      <dsp:nvSpPr>
        <dsp:cNvPr id="0" name=""/>
        <dsp:cNvSpPr/>
      </dsp:nvSpPr>
      <dsp:spPr>
        <a:xfrm>
          <a:off x="4902050" y="1714996"/>
          <a:ext cx="1613593" cy="1613593"/>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ES" sz="1200" b="1" kern="1200" dirty="0">
              <a:solidFill>
                <a:schemeClr val="tx1"/>
              </a:solidFill>
            </a:rPr>
            <a:t>RESPETO</a:t>
          </a:r>
          <a:endParaRPr lang="es-AR" sz="1200" b="1" kern="1200" dirty="0">
            <a:solidFill>
              <a:schemeClr val="tx1"/>
            </a:solidFill>
          </a:endParaRPr>
        </a:p>
      </dsp:txBody>
      <dsp:txXfrm>
        <a:off x="5138355" y="1951301"/>
        <a:ext cx="1140983" cy="1140983"/>
      </dsp:txXfrm>
    </dsp:sp>
    <dsp:sp modelId="{B150AEF4-D24E-4F9C-B97C-D569C2FAE3FE}">
      <dsp:nvSpPr>
        <dsp:cNvPr id="0" name=""/>
        <dsp:cNvSpPr/>
      </dsp:nvSpPr>
      <dsp:spPr>
        <a:xfrm rot="8100000">
          <a:off x="4646630" y="3097376"/>
          <a:ext cx="428679" cy="54458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AR" sz="1400" kern="1200" dirty="0"/>
        </a:p>
      </dsp:txBody>
      <dsp:txXfrm rot="10800000">
        <a:off x="4756400" y="3160825"/>
        <a:ext cx="300075" cy="326753"/>
      </dsp:txXfrm>
    </dsp:sp>
    <dsp:sp modelId="{524260DE-53F5-47D0-9B9E-29065051EFA7}">
      <dsp:nvSpPr>
        <dsp:cNvPr id="0" name=""/>
        <dsp:cNvSpPr/>
      </dsp:nvSpPr>
      <dsp:spPr>
        <a:xfrm>
          <a:off x="3189139" y="3427908"/>
          <a:ext cx="1613593" cy="1613593"/>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ES" sz="1200" b="1" kern="1200" dirty="0">
              <a:solidFill>
                <a:schemeClr val="tx1"/>
              </a:solidFill>
            </a:rPr>
            <a:t>INTEGRALIDAD</a:t>
          </a:r>
        </a:p>
        <a:p>
          <a:pPr marL="0" lvl="0" indent="0" algn="ctr" defTabSz="533400">
            <a:lnSpc>
              <a:spcPct val="90000"/>
            </a:lnSpc>
            <a:spcBef>
              <a:spcPct val="0"/>
            </a:spcBef>
            <a:spcAft>
              <a:spcPct val="35000"/>
            </a:spcAft>
            <a:buNone/>
          </a:pPr>
          <a:endParaRPr lang="es-AR" sz="1200" b="1" kern="1200" dirty="0">
            <a:solidFill>
              <a:schemeClr val="tx1"/>
            </a:solidFill>
          </a:endParaRPr>
        </a:p>
      </dsp:txBody>
      <dsp:txXfrm>
        <a:off x="3425444" y="3664213"/>
        <a:ext cx="1140983" cy="1140983"/>
      </dsp:txXfrm>
    </dsp:sp>
    <dsp:sp modelId="{C4ECD950-5A34-41CD-BE0D-96AE349239B2}">
      <dsp:nvSpPr>
        <dsp:cNvPr id="0" name=""/>
        <dsp:cNvSpPr/>
      </dsp:nvSpPr>
      <dsp:spPr>
        <a:xfrm rot="13500000">
          <a:off x="2933719" y="3114534"/>
          <a:ext cx="428679" cy="54458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AR" sz="1400" kern="1200" dirty="0"/>
        </a:p>
      </dsp:txBody>
      <dsp:txXfrm rot="10800000">
        <a:off x="3043489" y="3268919"/>
        <a:ext cx="300075" cy="326753"/>
      </dsp:txXfrm>
    </dsp:sp>
    <dsp:sp modelId="{BE7EDBE7-D0ED-45D4-9178-6195869555F2}">
      <dsp:nvSpPr>
        <dsp:cNvPr id="0" name=""/>
        <dsp:cNvSpPr/>
      </dsp:nvSpPr>
      <dsp:spPr>
        <a:xfrm>
          <a:off x="1476227" y="1714996"/>
          <a:ext cx="1613593" cy="1613593"/>
        </a:xfrm>
        <a:prstGeom prst="ellipse">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s-ES" sz="1200" b="1" kern="1200" dirty="0">
              <a:solidFill>
                <a:schemeClr val="tx1"/>
              </a:solidFill>
            </a:rPr>
            <a:t>ACCESIBILIDAD</a:t>
          </a:r>
          <a:endParaRPr lang="es-AR" sz="1200" b="1" kern="1200" dirty="0">
            <a:solidFill>
              <a:schemeClr val="tx1"/>
            </a:solidFill>
          </a:endParaRPr>
        </a:p>
      </dsp:txBody>
      <dsp:txXfrm>
        <a:off x="1712532" y="1951301"/>
        <a:ext cx="1140983" cy="1140983"/>
      </dsp:txXfrm>
    </dsp:sp>
    <dsp:sp modelId="{5AB4572A-7EC2-4FC7-9D8A-1F5B0F6C25D5}">
      <dsp:nvSpPr>
        <dsp:cNvPr id="0" name=""/>
        <dsp:cNvSpPr/>
      </dsp:nvSpPr>
      <dsp:spPr>
        <a:xfrm rot="18900000">
          <a:off x="2916561" y="1401622"/>
          <a:ext cx="428679" cy="54458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s-AR" sz="1400" kern="1200" dirty="0"/>
        </a:p>
      </dsp:txBody>
      <dsp:txXfrm>
        <a:off x="2935395" y="1556007"/>
        <a:ext cx="300075" cy="326753"/>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dirty="0"/>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7A847CFC-816F-41D0-AAC0-9BF4FEBC753E}" type="datetimeFigureOut">
              <a:rPr lang="es-ES" smtClean="0"/>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132FADFE-3B8F-471C-ABF0-DBC7717ECBBC}"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04/06/2024</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3828595211"/>
      </p:ext>
    </p:extLst>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242707056"/>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17151852"/>
      </p:ext>
    </p:extLst>
  </p:cSld>
  <p:clrMapOvr>
    <a:overrideClrMapping bg1="lt1" tx1="dk1" bg2="lt2" tx2="dk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757085599"/>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185872271"/>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098109848"/>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9563894"/>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829017764"/>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2647392356"/>
      </p:ext>
    </p:extLst>
  </p:cSld>
  <p:clrMapOvr>
    <a:overrideClrMapping bg1="dk1" tx1="lt1" bg2="dk2" tx2="lt2" accent1="accent1" accent2="accent2" accent3="accent3" accent4="accent4" accent5="accent5" accent6="accent6" hlink="hlink" folHlink="folHlink"/>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71927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7A847CFC-816F-41D0-AAC0-9BF4FEBC753E}" type="datetimeFigureOut">
              <a:rPr lang="es-ES" smtClean="0"/>
              <a:t>04/06/2024</a:t>
            </a:fld>
            <a:endParaRPr lang="es-ES" dirty="0"/>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132FADFE-3B8F-471C-ABF0-DBC7717ECBBC}" type="slidenum">
              <a:rPr lang="es-ES" smtClean="0"/>
              <a:t>‹Nº›</a:t>
            </a:fld>
            <a:endParaRPr lang="es-ES" dirty="0"/>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5839607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1535986890"/>
      </p:ext>
    </p:extLst>
  </p:cSld>
  <p:clrMapOvr>
    <a:overrideClrMapping bg1="lt1" tx1="dk1" bg2="lt2" tx2="dk2" accent1="accent1" accent2="accent2" accent3="accent3" accent4="accent4" accent5="accent5" accent6="accent6" hlink="hlink" folHlink="folHlink"/>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853856487"/>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869471315"/>
      </p:ext>
    </p:extLst>
  </p:cSld>
  <p:clrMapOvr>
    <a:overrideClrMapping bg1="lt1" tx1="dk1" bg2="lt2" tx2="dk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18459097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902659992"/>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45230524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256340034"/>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41992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1602305631"/>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625322822"/>
      </p:ext>
    </p:extLst>
  </p:cSld>
  <p:clrMapOvr>
    <a:overrideClrMapping bg1="lt1" tx1="dk1" bg2="lt2" tx2="dk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390807725"/>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42835612"/>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818198761"/>
      </p:ext>
    </p:extLst>
  </p:cSld>
  <p:clrMapOvr>
    <a:overrideClrMapping bg1="lt1" tx1="dk1" bg2="lt2" tx2="dk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562093585"/>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589799210"/>
      </p:ext>
    </p:extLst>
  </p:cSld>
  <p:clrMapOvr>
    <a:overrideClrMapping bg1="lt1" tx1="dk1" bg2="lt2" tx2="dk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785332923"/>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422842894"/>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408018978"/>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42172991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9912845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985113288"/>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1512116301"/>
      </p:ext>
    </p:extLst>
  </p:cSld>
  <p:clrMapOvr>
    <a:overrideClrMapping bg1="dk1" tx1="lt1" bg2="dk2" tx2="lt2" accent1="accent1" accent2="accent2" accent3="accent3" accent4="accent4" accent5="accent5" accent6="accent6" hlink="hlink" folHlink="folHlink"/>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604669610"/>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789271233"/>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2474262978"/>
      </p:ext>
    </p:extLst>
  </p:cSld>
  <p:clrMapOvr>
    <a:overrideClrMapping bg1="lt1" tx1="dk1" bg2="lt2" tx2="dk2" accent1="accent1" accent2="accent2" accent3="accent3" accent4="accent4" accent5="accent5" accent6="accent6" hlink="hlink" folHlink="folHlink"/>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223709073"/>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171930658"/>
      </p:ext>
    </p:extLst>
  </p:cSld>
  <p:clrMapOvr>
    <a:overrideClrMapping bg1="lt1" tx1="dk1" bg2="lt2" tx2="dk2" accent1="accent1" accent2="accent2" accent3="accent3" accent4="accent4" accent5="accent5" accent6="accent6" hlink="hlink" folHlink="folHlink"/>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21097267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561098262"/>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344085331"/>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7535304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495424112"/>
      </p:ext>
    </p:extLst>
  </p:cSld>
  <p:clrMapOvr>
    <a:overrideClrMapping bg1="lt1" tx1="dk1" bg2="lt2" tx2="dk2" accent1="accent1" accent2="accent2" accent3="accent3" accent4="accent4" accent5="accent5" accent6="accent6" hlink="hlink" folHlink="folHlink"/>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595414637"/>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1410616060"/>
      </p:ext>
    </p:extLst>
  </p:cSld>
  <p:clrMapOvr>
    <a:overrideClrMapping bg1="dk1" tx1="lt1" bg2="dk2" tx2="lt2" accent1="accent1" accent2="accent2" accent3="accent3" accent4="accent4" accent5="accent5" accent6="accent6" hlink="hlink" folHlink="folHlink"/>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425679928"/>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869338921"/>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2387672532"/>
      </p:ext>
    </p:extLst>
  </p:cSld>
  <p:clrMapOvr>
    <a:overrideClrMapping bg1="lt1" tx1="dk1" bg2="lt2" tx2="dk2" accent1="accent1" accent2="accent2" accent3="accent3" accent4="accent4" accent5="accent5" accent6="accent6" hlink="hlink" folHlink="folHlink"/>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97479568"/>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188993182"/>
      </p:ext>
    </p:extLst>
  </p:cSld>
  <p:clrMapOvr>
    <a:overrideClrMapping bg1="lt1" tx1="dk1" bg2="lt2" tx2="dk2" accent1="accent1" accent2="accent2" accent3="accent3" accent4="accent4" accent5="accent5" accent6="accent6" hlink="hlink" folHlink="folHlink"/>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150450029"/>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344788733"/>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9333333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60024903"/>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273128369"/>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38341685"/>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4153518845"/>
      </p:ext>
    </p:extLst>
  </p:cSld>
  <p:clrMapOvr>
    <a:overrideClrMapping bg1="dk1" tx1="lt1" bg2="dk2" tx2="lt2" accent1="accent1" accent2="accent2" accent3="accent3" accent4="accent4" accent5="accent5" accent6="accent6" hlink="hlink" folHlink="folHlink"/>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390833191"/>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0992125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0760125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9865284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3254113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372509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04/06/2024</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4081935427"/>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7982138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7693816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2107463905"/>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3870292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946859587"/>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2169615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2248443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5735434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347016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7A847CFC-816F-41D0-AAC0-9BF4FEBC753E}" type="datetimeFigureOut">
              <a:rPr lang="es-ES" smtClean="0"/>
              <a:t>04/06/2024</a:t>
            </a:fld>
            <a:endParaRPr lang="es-ES" dirty="0"/>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p>
        </p:txBody>
      </p:sp>
      <p:sp>
        <p:nvSpPr>
          <p:cNvPr id="6" name="5 Marcador de número de diapositiva"/>
          <p:cNvSpPr>
            <a:spLocks noGrp="1"/>
          </p:cNvSpPr>
          <p:nvPr>
            <p:ph type="sldNum" sz="quarter" idx="12"/>
          </p:nvPr>
        </p:nvSpPr>
        <p:spPr>
          <a:xfrm>
            <a:off x="6733952" y="6555112"/>
            <a:ext cx="588336" cy="228600"/>
          </a:xfrm>
        </p:spPr>
        <p:txBody>
          <a:bodyPr/>
          <a:lstStyle/>
          <a:p>
            <a:fld id="{132FADFE-3B8F-471C-ABF0-DBC7717ECBBC}"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1616301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1225226672"/>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1518450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7433904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1198310423"/>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57655099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924161306"/>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11219402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8996365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668264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t>04/06/2024</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93143970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81341607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1909366789"/>
      </p:ext>
    </p:extLst>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73889614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80244791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3361440419"/>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84861529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168665146"/>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8285889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961182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7A847CFC-816F-41D0-AAC0-9BF4FEBC753E}" type="datetimeFigureOut">
              <a:rPr lang="es-ES" smtClean="0"/>
              <a:t>04/06/2024</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00079146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76712003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89019822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2977898565"/>
      </p:ext>
    </p:extLst>
  </p:cSld>
  <p:clrMapOvr>
    <a:overrideClrMapping bg1="dk1" tx1="lt1" bg2="dk2" tx2="lt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7427842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84615110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1764927174"/>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3007343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027342044"/>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284855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04/06/2024</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18552841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97167418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19024843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50368100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4116730906"/>
      </p:ext>
    </p:extLst>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92155642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84815960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2679120651"/>
      </p:ext>
    </p:extLst>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04712150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856322191"/>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7A847CFC-816F-41D0-AAC0-9BF4FEBC753E}" type="datetimeFigureOut">
              <a:rPr lang="es-ES" smtClean="0"/>
              <a:t>04/06/2024</a:t>
            </a:fld>
            <a:endParaRPr lang="es-ES" dirty="0"/>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p>
        </p:txBody>
      </p:sp>
      <p:sp>
        <p:nvSpPr>
          <p:cNvPr id="4" name="3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58433969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92170351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84896601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36048916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45720902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3880047926"/>
      </p:ext>
    </p:extLst>
  </p:cSld>
  <p:clrMapOvr>
    <a:overrideClrMapping bg1="dk1" tx1="lt1" bg2="dk2" tx2="lt2" accent1="accent1" accent2="accent2" accent3="accent3" accent4="accent4" accent5="accent5" accent6="accent6" hlink="hlink" folHlink="folHlink"/>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89029899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936191559"/>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4270638064"/>
      </p:ext>
    </p:extLst>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024153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t>04/06/2024</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921762646"/>
      </p:ext>
    </p:extLst>
  </p:cSld>
  <p:clrMapOvr>
    <a:overrideClrMapping bg1="lt1" tx1="dk1" bg2="lt2" tx2="dk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27841180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15274345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07107298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36678456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01367210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3550367226"/>
      </p:ext>
    </p:extLst>
  </p:cSld>
  <p:clrMapOvr>
    <a:overrideClrMapping bg1="dk1" tx1="lt1" bg2="dk2" tx2="lt2" accent1="accent1" accent2="accent2" accent3="accent3" accent4="accent4" accent5="accent5" accent6="accent6" hlink="hlink" folHlink="folHlink"/>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61569286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83086872"/>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FC2766E-387A-47CE-8B49-AE55D48DED65}" type="datetimeFigureOut">
              <a:rPr lang="es-ES"/>
              <a:pPr/>
              <a:t>04/06/2024</a:t>
            </a:fld>
            <a:endParaRPr lang="es-ES" dirty="0"/>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S" dirty="0"/>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9E36B9B-D042-457B-8B5C-AF5A17B2A315}" type="slidenum">
              <a:rPr lang="es-ES"/>
              <a:pPr/>
              <a:t>‹Nº›</a:t>
            </a:fld>
            <a:endParaRPr lang="es-ES" dirty="0"/>
          </a:p>
        </p:txBody>
      </p:sp>
    </p:spTree>
    <p:extLst>
      <p:ext uri="{BB962C8B-B14F-4D97-AF65-F5344CB8AC3E}">
        <p14:creationId xmlns:p14="http://schemas.microsoft.com/office/powerpoint/2010/main" val="113627811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04/06/2024</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24393533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S" dirty="0">
              <a:solidFill>
                <a:srgbClr val="B13F9A"/>
              </a:solidFill>
            </a:endParaRPr>
          </a:p>
        </p:txBody>
      </p:sp>
      <p:sp>
        <p:nvSpPr>
          <p:cNvPr id="6" name="5 Marcador de número de diapositiva"/>
          <p:cNvSpPr>
            <a:spLocks noGrp="1"/>
          </p:cNvSpPr>
          <p:nvPr>
            <p:ph type="sldNum" sz="quarter" idx="12"/>
          </p:nvPr>
        </p:nvSpPr>
        <p:spPr>
          <a:xfrm>
            <a:off x="6733952" y="6555112"/>
            <a:ext cx="588336" cy="228600"/>
          </a:xfrm>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029367422"/>
      </p:ext>
    </p:extLst>
  </p:cSld>
  <p:clrMapOvr>
    <a:overrideClrMapping bg1="lt1" tx1="dk1" bg2="lt2" tx2="dk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402631739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8" name="7 Marcador de pie de página"/>
          <p:cNvSpPr>
            <a:spLocks noGrp="1"/>
          </p:cNvSpPr>
          <p:nvPr>
            <p:ph type="ftr" sz="quarter" idx="11"/>
          </p:nvPr>
        </p:nvSpPr>
        <p:spPr/>
        <p:txBody>
          <a:bodyPr/>
          <a:lstStyle/>
          <a:p>
            <a:endParaRPr lang="es-ES" dirty="0">
              <a:solidFill>
                <a:srgbClr val="B13F9A"/>
              </a:solidFill>
            </a:endParaRPr>
          </a:p>
        </p:txBody>
      </p:sp>
      <p:sp>
        <p:nvSpPr>
          <p:cNvPr id="9" name="8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75248503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11"/>
          </p:nvPr>
        </p:nvSpPr>
        <p:spPr/>
        <p:txBody>
          <a:bodyPr/>
          <a:lstStyle/>
          <a:p>
            <a:endParaRPr lang="es-ES" dirty="0">
              <a:solidFill>
                <a:srgbClr val="B13F9A"/>
              </a:solidFill>
            </a:endParaRPr>
          </a:p>
        </p:txBody>
      </p:sp>
      <p:sp>
        <p:nvSpPr>
          <p:cNvPr id="5" name="4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295742137"/>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S" dirty="0">
              <a:solidFill>
                <a:srgbClr val="B13F9A"/>
              </a:solidFill>
            </a:endParaRPr>
          </a:p>
        </p:txBody>
      </p:sp>
      <p:sp>
        <p:nvSpPr>
          <p:cNvPr id="4" name="3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393621645"/>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6" name="5 Marcador de pie de página"/>
          <p:cNvSpPr>
            <a:spLocks noGrp="1"/>
          </p:cNvSpPr>
          <p:nvPr>
            <p:ph type="ftr" sz="quarter" idx="11"/>
          </p:nvPr>
        </p:nvSpPr>
        <p:spPr/>
        <p:txBody>
          <a:bodyPr/>
          <a:lstStyle/>
          <a:p>
            <a:endParaRPr lang="es-ES" dirty="0">
              <a:solidFill>
                <a:srgbClr val="B13F9A"/>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343654547"/>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a:t>Haga clic para modificar el estilo de texto del patrón</a:t>
            </a:r>
          </a:p>
        </p:txBody>
      </p:sp>
      <p:sp>
        <p:nvSpPr>
          <p:cNvPr id="5" name="4 Marcador de fecha"/>
          <p:cNvSpPr>
            <a:spLocks noGrp="1"/>
          </p:cNvSpPr>
          <p:nvPr>
            <p:ph type="dt" sz="half" idx="10"/>
          </p:nvPr>
        </p:nvSpPr>
        <p:spPr/>
        <p:txBody>
          <a:bodyPr/>
          <a:lstStyle/>
          <a:p>
            <a:fld id="{FFC2766E-387A-47CE-8B49-AE55D48DED65}" type="datetimeFigureOut">
              <a:rPr lang="es-ES" smtClean="0">
                <a:solidFill>
                  <a:srgbClr val="F4E7ED"/>
                </a:solidFill>
              </a:rPr>
              <a:pPr/>
              <a:t>04/06/2024</a:t>
            </a:fld>
            <a:endParaRPr lang="es-ES" dirty="0">
              <a:solidFill>
                <a:srgbClr val="F4E7ED"/>
              </a:solidFill>
            </a:endParaRPr>
          </a:p>
        </p:txBody>
      </p:sp>
      <p:sp>
        <p:nvSpPr>
          <p:cNvPr id="6" name="5 Marcador de pie de página"/>
          <p:cNvSpPr>
            <a:spLocks noGrp="1"/>
          </p:cNvSpPr>
          <p:nvPr>
            <p:ph type="ftr" sz="quarter" idx="11"/>
          </p:nvPr>
        </p:nvSpPr>
        <p:spPr/>
        <p:txBody>
          <a:bodyPr/>
          <a:lstStyle/>
          <a:p>
            <a:endParaRPr lang="es-ES" dirty="0">
              <a:solidFill>
                <a:srgbClr val="F4E7ED"/>
              </a:solidFill>
            </a:endParaRPr>
          </a:p>
        </p:txBody>
      </p:sp>
      <p:sp>
        <p:nvSpPr>
          <p:cNvPr id="7" name="6 Marcador de número de diapositiva"/>
          <p:cNvSpPr>
            <a:spLocks noGrp="1"/>
          </p:cNvSpPr>
          <p:nvPr>
            <p:ph type="sldNum" sz="quarter" idx="12"/>
          </p:nvPr>
        </p:nvSpPr>
        <p:spPr/>
        <p:txBody>
          <a:bodyPr/>
          <a:lstStyle/>
          <a:p>
            <a:fld id="{D9E36B9B-D042-457B-8B5C-AF5A17B2A315}" type="slidenum">
              <a:rPr lang="es-ES" smtClean="0">
                <a:solidFill>
                  <a:srgbClr val="F4E7ED"/>
                </a:solidFill>
              </a:rPr>
              <a:pPr/>
              <a:t>‹Nº›</a:t>
            </a:fld>
            <a:endParaRPr lang="es-ES" dirty="0">
              <a:solidFill>
                <a:srgbClr val="F4E7ED"/>
              </a:solidFill>
            </a:endParaRPr>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dirty="0"/>
              <a:t>Haga clic en el icono para agregar una imagen</a:t>
            </a:r>
            <a:endParaRPr kumimoji="0" lang="en-US" dirty="0"/>
          </a:p>
        </p:txBody>
      </p:sp>
    </p:spTree>
    <p:extLst>
      <p:ext uri="{BB962C8B-B14F-4D97-AF65-F5344CB8AC3E}">
        <p14:creationId xmlns:p14="http://schemas.microsoft.com/office/powerpoint/2010/main" val="1162274687"/>
      </p:ext>
    </p:extLst>
  </p:cSld>
  <p:clrMapOvr>
    <a:overrideClrMapping bg1="dk1" tx1="lt1" bg2="dk2" tx2="lt2" accent1="accent1" accent2="accent2" accent3="accent3" accent4="accent4" accent5="accent5" accent6="accent6" hlink="hlink" folHlink="folHlink"/>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p:txBody>
          <a:bodyPr/>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384905161"/>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5" name="4 Marcador de pie de página"/>
          <p:cNvSpPr>
            <a:spLocks noGrp="1"/>
          </p:cNvSpPr>
          <p:nvPr>
            <p:ph type="ftr" sz="quarter" idx="11"/>
          </p:nvPr>
        </p:nvSpPr>
        <p:spPr>
          <a:xfrm>
            <a:off x="457200" y="6556248"/>
            <a:ext cx="3657600" cy="228600"/>
          </a:xfrm>
        </p:spPr>
        <p:txBody>
          <a:bodyPr/>
          <a:lstStyle/>
          <a:p>
            <a:endParaRPr lang="es-ES" dirty="0">
              <a:solidFill>
                <a:srgbClr val="B13F9A"/>
              </a:solidFill>
            </a:endParaRPr>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260677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1.jpe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image" Target="../media/image1.jpeg"/><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13" Type="http://schemas.openxmlformats.org/officeDocument/2006/relationships/image" Target="../media/image1.jpeg"/><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image" Target="../media/image1.jpeg"/><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13" Type="http://schemas.openxmlformats.org/officeDocument/2006/relationships/image" Target="../media/image1.jpeg"/><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7A847CFC-816F-41D0-AAC0-9BF4FEBC753E}" type="datetimeFigureOut">
              <a:rPr lang="es-ES" smtClean="0"/>
              <a:t>04/06/2024</a:t>
            </a:fld>
            <a:endParaRPr lang="es-ES" dirty="0"/>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132FADFE-3B8F-471C-ABF0-DBC7717ECBBC}" type="slidenum">
              <a:rPr lang="es-ES" smtClean="0"/>
              <a:t>‹Nº›</a:t>
            </a:fld>
            <a:endParaRPr lang="es-E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301154283"/>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997952914"/>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887343383"/>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579851828"/>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779571686"/>
      </p:ext>
    </p:extLst>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57021307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616323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210396709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936270535"/>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997754405"/>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890028514"/>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3817717963"/>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s-ES"/>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FC2766E-387A-47CE-8B49-AE55D48DED65}" type="datetimeFigureOut">
              <a:rPr lang="es-ES" smtClean="0">
                <a:solidFill>
                  <a:srgbClr val="B13F9A"/>
                </a:solidFill>
              </a:rPr>
              <a:pPr/>
              <a:t>04/06/2024</a:t>
            </a:fld>
            <a:endParaRPr lang="es-ES" dirty="0">
              <a:solidFill>
                <a:srgbClr val="B13F9A"/>
              </a:solidFill>
            </a:endParaRPr>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S" dirty="0">
              <a:solidFill>
                <a:srgbClr val="B13F9A"/>
              </a:solidFill>
            </a:endParaRPr>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9E36B9B-D042-457B-8B5C-AF5A17B2A315}" type="slidenum">
              <a:rPr lang="es-ES" smtClean="0">
                <a:solidFill>
                  <a:srgbClr val="B13F9A"/>
                </a:solidFill>
              </a:rPr>
              <a:pPr/>
              <a:t>‹Nº›</a:t>
            </a:fld>
            <a:endParaRPr lang="es-ES" dirty="0">
              <a:solidFill>
                <a:srgbClr val="B13F9A"/>
              </a:solidFill>
            </a:endParaRPr>
          </a:p>
        </p:txBody>
      </p:sp>
    </p:spTree>
    <p:extLst>
      <p:ext uri="{BB962C8B-B14F-4D97-AF65-F5344CB8AC3E}">
        <p14:creationId xmlns:p14="http://schemas.microsoft.com/office/powerpoint/2010/main" val="1271232815"/>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3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2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3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366868" y="533400"/>
            <a:ext cx="5165572" cy="5631904"/>
          </a:xfrm>
        </p:spPr>
        <p:txBody>
          <a:bodyPr/>
          <a:lstStyle/>
          <a:p>
            <a:r>
              <a:rPr lang="es-ES" sz="6600" dirty="0"/>
              <a:t>TRATA DE PERSONAS EN EL DERECHO ARGENTINO</a:t>
            </a:r>
            <a:endParaRPr lang="es-AR" sz="6600" dirty="0"/>
          </a:p>
        </p:txBody>
      </p:sp>
    </p:spTree>
    <p:extLst>
      <p:ext uri="{BB962C8B-B14F-4D97-AF65-F5344CB8AC3E}">
        <p14:creationId xmlns:p14="http://schemas.microsoft.com/office/powerpoint/2010/main" val="3219523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372656"/>
          </a:xfrm>
        </p:spPr>
        <p:txBody>
          <a:bodyPr>
            <a:normAutofit fontScale="90000"/>
          </a:bodyPr>
          <a:lstStyle/>
          <a:p>
            <a:r>
              <a:rPr lang="es-ES" u="sng" dirty="0"/>
              <a:t>Articulo 7º</a:t>
            </a:r>
            <a:endParaRPr lang="es-AR" u="sng" dirty="0"/>
          </a:p>
        </p:txBody>
      </p:sp>
      <p:sp>
        <p:nvSpPr>
          <p:cNvPr id="3" name="2 Marcador de contenido"/>
          <p:cNvSpPr>
            <a:spLocks noGrp="1"/>
          </p:cNvSpPr>
          <p:nvPr>
            <p:ph idx="1"/>
          </p:nvPr>
        </p:nvSpPr>
        <p:spPr>
          <a:xfrm>
            <a:off x="457200" y="908720"/>
            <a:ext cx="7239000" cy="5547016"/>
          </a:xfrm>
        </p:spPr>
        <p:txBody>
          <a:bodyPr>
            <a:normAutofit/>
          </a:bodyPr>
          <a:lstStyle/>
          <a:p>
            <a:pPr algn="just"/>
            <a:r>
              <a:rPr lang="es-ES" sz="3600" dirty="0"/>
              <a:t>En ningún caso se alojará a las víctimas de la trata de personas en cárceles, establecimientos penitenciarios, policiales o destinados al alojamiento de personas detenida, procesadas o condenadas.</a:t>
            </a:r>
            <a:endParaRPr lang="es-AR" sz="3600" dirty="0"/>
          </a:p>
        </p:txBody>
      </p:sp>
    </p:spTree>
    <p:extLst>
      <p:ext uri="{BB962C8B-B14F-4D97-AF65-F5344CB8AC3E}">
        <p14:creationId xmlns:p14="http://schemas.microsoft.com/office/powerpoint/2010/main" val="155498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588680"/>
          </a:xfrm>
        </p:spPr>
        <p:txBody>
          <a:bodyPr>
            <a:normAutofit/>
          </a:bodyPr>
          <a:lstStyle/>
          <a:p>
            <a:r>
              <a:rPr lang="es-ES" sz="2800" u="sng" dirty="0"/>
              <a:t>Articulo 8º</a:t>
            </a:r>
            <a:endParaRPr lang="es-AR" sz="2800" u="sng" dirty="0"/>
          </a:p>
        </p:txBody>
      </p:sp>
      <p:sp>
        <p:nvSpPr>
          <p:cNvPr id="3" name="2 Marcador de contenido"/>
          <p:cNvSpPr>
            <a:spLocks noGrp="1"/>
          </p:cNvSpPr>
          <p:nvPr>
            <p:ph idx="1"/>
          </p:nvPr>
        </p:nvSpPr>
        <p:spPr>
          <a:xfrm>
            <a:off x="457200" y="980728"/>
            <a:ext cx="7571184" cy="5475008"/>
          </a:xfrm>
        </p:spPr>
        <p:txBody>
          <a:bodyPr>
            <a:noAutofit/>
          </a:bodyPr>
          <a:lstStyle/>
          <a:p>
            <a:pPr algn="just"/>
            <a:r>
              <a:rPr lang="es-ES" sz="3200" dirty="0"/>
              <a:t>Se protegerá la privacidad e identidad de las víctimas de la trata de personas. Las actuaciones judiciales serán confidenciales.</a:t>
            </a:r>
          </a:p>
          <a:p>
            <a:pPr algn="just"/>
            <a:r>
              <a:rPr lang="es-ES" sz="3200" dirty="0"/>
              <a:t>En ningún caso se dictaran normas que dispongan la inscripción de las victimas de la trata de personas en un registro especial, o que les obligue a poseer un documento especial, o a cumplir algún requisito con fines de vigilancia o notificación.</a:t>
            </a:r>
          </a:p>
          <a:p>
            <a:endParaRPr lang="es-AR" sz="3200" dirty="0"/>
          </a:p>
        </p:txBody>
      </p:sp>
    </p:spTree>
    <p:extLst>
      <p:ext uri="{BB962C8B-B14F-4D97-AF65-F5344CB8AC3E}">
        <p14:creationId xmlns:p14="http://schemas.microsoft.com/office/powerpoint/2010/main" val="1006964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660688"/>
          </a:xfrm>
        </p:spPr>
        <p:txBody>
          <a:bodyPr>
            <a:normAutofit/>
          </a:bodyPr>
          <a:lstStyle/>
          <a:p>
            <a:r>
              <a:rPr lang="es-ES" sz="3200" u="sng" dirty="0"/>
              <a:t>Articulo 9º</a:t>
            </a:r>
            <a:endParaRPr lang="es-AR" sz="3200" u="sng" dirty="0"/>
          </a:p>
        </p:txBody>
      </p:sp>
      <p:sp>
        <p:nvSpPr>
          <p:cNvPr id="3" name="2 Marcador de contenido"/>
          <p:cNvSpPr>
            <a:spLocks noGrp="1"/>
          </p:cNvSpPr>
          <p:nvPr>
            <p:ph idx="1"/>
          </p:nvPr>
        </p:nvSpPr>
        <p:spPr/>
        <p:txBody>
          <a:bodyPr>
            <a:noAutofit/>
          </a:bodyPr>
          <a:lstStyle/>
          <a:p>
            <a:r>
              <a:rPr lang="es-ES" sz="3200" dirty="0"/>
              <a:t>Cuando la víctima del delito de trata o explotación en el exterior del país tenga ciudadanía argentina, será obligación de que los representantes diplomáticos del estado nacional efectúen ante las autoridades locales las representaciones necesarias para garantizar su seguridad y acompañarla en todas las gestiones.</a:t>
            </a:r>
            <a:endParaRPr lang="es-AR" sz="3200" dirty="0"/>
          </a:p>
        </p:txBody>
      </p:sp>
    </p:spTree>
    <p:extLst>
      <p:ext uri="{BB962C8B-B14F-4D97-AF65-F5344CB8AC3E}">
        <p14:creationId xmlns:p14="http://schemas.microsoft.com/office/powerpoint/2010/main" val="3603048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t>Disposiciones penales y procesales</a:t>
            </a:r>
            <a:endParaRPr lang="es-AR" dirty="0"/>
          </a:p>
        </p:txBody>
      </p:sp>
      <p:pic>
        <p:nvPicPr>
          <p:cNvPr id="4" name="3 Marcador de contenido"/>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1628801"/>
            <a:ext cx="7056783" cy="5112568"/>
          </a:xfrm>
          <a:prstGeom prst="rect">
            <a:avLst/>
          </a:prstGeom>
          <a:noFill/>
          <a:ln>
            <a:noFill/>
          </a:ln>
        </p:spPr>
      </p:pic>
    </p:spTree>
    <p:extLst>
      <p:ext uri="{BB962C8B-B14F-4D97-AF65-F5344CB8AC3E}">
        <p14:creationId xmlns:p14="http://schemas.microsoft.com/office/powerpoint/2010/main" val="3011648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7239000" cy="1052736"/>
          </a:xfrm>
        </p:spPr>
        <p:txBody>
          <a:bodyPr>
            <a:normAutofit fontScale="90000"/>
          </a:bodyPr>
          <a:lstStyle/>
          <a:p>
            <a:r>
              <a:rPr lang="es-ES" u="sng" dirty="0"/>
              <a:t>Cuando aumenta y/o se agrava la condena</a:t>
            </a:r>
            <a:endParaRPr lang="es-AR" u="sng" dirty="0"/>
          </a:p>
        </p:txBody>
      </p:sp>
      <p:sp>
        <p:nvSpPr>
          <p:cNvPr id="3" name="2 Marcador de contenido"/>
          <p:cNvSpPr>
            <a:spLocks noGrp="1"/>
          </p:cNvSpPr>
          <p:nvPr>
            <p:ph idx="1"/>
          </p:nvPr>
        </p:nvSpPr>
        <p:spPr/>
        <p:txBody>
          <a:bodyPr>
            <a:normAutofit fontScale="92500" lnSpcReduction="10000"/>
          </a:bodyPr>
          <a:lstStyle/>
          <a:p>
            <a:r>
              <a:rPr lang="es-ES" sz="3200" b="1" u="sng" dirty="0"/>
              <a:t>Cuando el autor fuere </a:t>
            </a:r>
          </a:p>
          <a:p>
            <a:r>
              <a:rPr lang="es-ES" dirty="0"/>
              <a:t>ascendiente</a:t>
            </a:r>
          </a:p>
          <a:p>
            <a:r>
              <a:rPr lang="es-ES" dirty="0"/>
              <a:t>descendiente</a:t>
            </a:r>
          </a:p>
          <a:p>
            <a:r>
              <a:rPr lang="es-ES" dirty="0"/>
              <a:t>Conyugue</a:t>
            </a:r>
          </a:p>
          <a:p>
            <a:r>
              <a:rPr lang="es-ES" dirty="0"/>
              <a:t>Hermano</a:t>
            </a:r>
          </a:p>
          <a:p>
            <a:r>
              <a:rPr lang="es-ES" dirty="0"/>
              <a:t>Tutor</a:t>
            </a:r>
          </a:p>
          <a:p>
            <a:r>
              <a:rPr lang="es-ES" dirty="0"/>
              <a:t>persona conviviente</a:t>
            </a:r>
          </a:p>
          <a:p>
            <a:r>
              <a:rPr lang="es-ES" dirty="0"/>
              <a:t>Curador</a:t>
            </a:r>
          </a:p>
          <a:p>
            <a:r>
              <a:rPr lang="es-ES" dirty="0"/>
              <a:t>Encargado de la educación</a:t>
            </a:r>
          </a:p>
          <a:p>
            <a:r>
              <a:rPr lang="es-ES" dirty="0"/>
              <a:t>Ministro de algún culto conocido o no</a:t>
            </a:r>
          </a:p>
          <a:p>
            <a:r>
              <a:rPr lang="es-ES" dirty="0"/>
              <a:t>Funcionario público</a:t>
            </a:r>
          </a:p>
          <a:p>
            <a:pPr marL="0" indent="0">
              <a:buNone/>
            </a:pPr>
            <a:endParaRPr lang="es-AR" dirty="0"/>
          </a:p>
        </p:txBody>
      </p:sp>
    </p:spTree>
    <p:extLst>
      <p:ext uri="{BB962C8B-B14F-4D97-AF65-F5344CB8AC3E}">
        <p14:creationId xmlns:p14="http://schemas.microsoft.com/office/powerpoint/2010/main" val="3394841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7239000" cy="6597352"/>
          </a:xfrm>
        </p:spPr>
        <p:txBody>
          <a:bodyPr/>
          <a:lstStyle/>
          <a:p>
            <a:r>
              <a:rPr lang="es-ES" b="1" u="sng" dirty="0"/>
              <a:t>En los supuestos:</a:t>
            </a:r>
          </a:p>
          <a:p>
            <a:pPr lvl="1"/>
            <a:endParaRPr lang="es-ES" dirty="0"/>
          </a:p>
          <a:p>
            <a:pPr lvl="1"/>
            <a:endParaRPr lang="es-ES" dirty="0"/>
          </a:p>
          <a:p>
            <a:pPr lvl="1"/>
            <a:endParaRPr lang="es-ES" dirty="0"/>
          </a:p>
          <a:p>
            <a:pPr lvl="1"/>
            <a:endParaRPr lang="es-ES" dirty="0"/>
          </a:p>
          <a:p>
            <a:pPr lvl="1"/>
            <a:endParaRPr lang="es-ES" dirty="0"/>
          </a:p>
          <a:p>
            <a:pPr lvl="1"/>
            <a:endParaRPr lang="es-ES" dirty="0"/>
          </a:p>
          <a:p>
            <a:pPr marL="292608" lvl="1" indent="0">
              <a:buNone/>
            </a:pPr>
            <a:r>
              <a:rPr lang="es-ES" sz="3200" b="1" dirty="0">
                <a:solidFill>
                  <a:schemeClr val="tx1"/>
                </a:solidFill>
              </a:rPr>
              <a:t>Se mediare</a:t>
            </a:r>
            <a:endParaRPr lang="es-AR" sz="3200" b="1" dirty="0">
              <a:solidFill>
                <a:schemeClr val="tx1"/>
              </a:solidFill>
            </a:endParaRPr>
          </a:p>
        </p:txBody>
      </p:sp>
      <p:sp>
        <p:nvSpPr>
          <p:cNvPr id="4" name="3 Cerrar llave"/>
          <p:cNvSpPr/>
          <p:nvPr/>
        </p:nvSpPr>
        <p:spPr>
          <a:xfrm>
            <a:off x="3275856" y="1064639"/>
            <a:ext cx="720080" cy="4236569"/>
          </a:xfrm>
          <a:prstGeom prst="rightBrace">
            <a:avLst/>
          </a:prstGeom>
          <a:solidFill>
            <a:srgbClr val="FFFF00"/>
          </a:solidFill>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dirty="0"/>
          </a:p>
        </p:txBody>
      </p:sp>
      <p:sp>
        <p:nvSpPr>
          <p:cNvPr id="5" name="4 Rectángulo"/>
          <p:cNvSpPr/>
          <p:nvPr/>
        </p:nvSpPr>
        <p:spPr>
          <a:xfrm>
            <a:off x="3995936" y="908721"/>
            <a:ext cx="3744416" cy="5632311"/>
          </a:xfrm>
          <a:prstGeom prst="rect">
            <a:avLst/>
          </a:prstGeom>
        </p:spPr>
        <p:txBody>
          <a:bodyPr wrap="square">
            <a:spAutoFit/>
          </a:bodyPr>
          <a:lstStyle/>
          <a:p>
            <a:pPr marL="285750" indent="-285750">
              <a:buFont typeface="Wingdings" pitchFamily="2" charset="2"/>
              <a:buChar char="§"/>
            </a:pPr>
            <a:r>
              <a:rPr lang="es-ES" sz="2000" b="1" dirty="0"/>
              <a:t>Engaño</a:t>
            </a:r>
          </a:p>
          <a:p>
            <a:pPr marL="285750" indent="-285750">
              <a:buFont typeface="Wingdings" pitchFamily="2" charset="2"/>
              <a:buChar char="§"/>
            </a:pPr>
            <a:r>
              <a:rPr lang="es-ES" sz="2000" b="1" dirty="0"/>
              <a:t>Fraude</a:t>
            </a:r>
          </a:p>
          <a:p>
            <a:pPr marL="285750" indent="-285750">
              <a:buFont typeface="Wingdings" pitchFamily="2" charset="2"/>
              <a:buChar char="§"/>
            </a:pPr>
            <a:r>
              <a:rPr lang="es-ES" sz="2000" b="1" dirty="0"/>
              <a:t>Violencia</a:t>
            </a:r>
          </a:p>
          <a:p>
            <a:pPr marL="285750" indent="-285750">
              <a:buFont typeface="Wingdings" pitchFamily="2" charset="2"/>
              <a:buChar char="§"/>
            </a:pPr>
            <a:r>
              <a:rPr lang="es-ES" sz="2000" b="1" dirty="0"/>
              <a:t>Amenaza o cualquier  otro medio de intimidación o coerción </a:t>
            </a:r>
          </a:p>
          <a:p>
            <a:pPr marL="285750" indent="-285750">
              <a:buFont typeface="Wingdings" pitchFamily="2" charset="2"/>
              <a:buChar char="§"/>
            </a:pPr>
            <a:r>
              <a:rPr lang="es-ES" sz="2000" b="1" dirty="0"/>
              <a:t>Abuso o fraude</a:t>
            </a:r>
          </a:p>
          <a:p>
            <a:pPr marL="285750" indent="-285750">
              <a:buFont typeface="Wingdings" pitchFamily="2" charset="2"/>
              <a:buChar char="§"/>
            </a:pPr>
            <a:r>
              <a:rPr lang="es-ES" sz="2000" b="1" dirty="0"/>
              <a:t>Abuso de autoridad</a:t>
            </a:r>
          </a:p>
          <a:p>
            <a:pPr marL="285750" indent="-285750">
              <a:buFont typeface="Wingdings" pitchFamily="2" charset="2"/>
              <a:buChar char="§"/>
            </a:pPr>
            <a:r>
              <a:rPr lang="es-ES" sz="2000" b="1" dirty="0"/>
              <a:t>De situación de vulnerabilidad</a:t>
            </a:r>
          </a:p>
          <a:p>
            <a:pPr marL="285750" indent="-285750">
              <a:buFont typeface="Wingdings" pitchFamily="2" charset="2"/>
              <a:buChar char="§"/>
            </a:pPr>
            <a:r>
              <a:rPr lang="es-ES" sz="2000" b="1" dirty="0"/>
              <a:t>Concesión o recepción de pagos para obtener el consentimiento de la victima de una persona que tenga autoridad sobre la misma</a:t>
            </a:r>
          </a:p>
          <a:p>
            <a:pPr marL="285750" indent="-285750">
              <a:buFont typeface="Wingdings" pitchFamily="2" charset="2"/>
              <a:buChar char="§"/>
            </a:pPr>
            <a:endParaRPr lang="es-ES" sz="2000" b="1" dirty="0"/>
          </a:p>
          <a:p>
            <a:pPr marL="285750" indent="-285750">
              <a:buFont typeface="Wingdings" pitchFamily="2" charset="2"/>
              <a:buChar char="§"/>
            </a:pPr>
            <a:endParaRPr lang="es-AR" sz="2000" b="1" dirty="0"/>
          </a:p>
        </p:txBody>
      </p:sp>
    </p:spTree>
    <p:extLst>
      <p:ext uri="{BB962C8B-B14F-4D97-AF65-F5344CB8AC3E}">
        <p14:creationId xmlns:p14="http://schemas.microsoft.com/office/powerpoint/2010/main" val="47876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7239000" cy="5907056"/>
          </a:xfrm>
        </p:spPr>
        <p:txBody>
          <a:bodyPr>
            <a:normAutofit/>
          </a:bodyPr>
          <a:lstStyle/>
          <a:p>
            <a:r>
              <a:rPr lang="es-ES" sz="2800" dirty="0"/>
              <a:t>El hecho fuere cometido por 3 o más personas en forma organizada</a:t>
            </a:r>
          </a:p>
          <a:p>
            <a:r>
              <a:rPr lang="es-ES" sz="2800" dirty="0"/>
              <a:t>La victima estuviere embarazada</a:t>
            </a:r>
          </a:p>
          <a:p>
            <a:r>
              <a:rPr lang="es-ES" sz="2800" dirty="0"/>
              <a:t>Fuere mayor de 70 años</a:t>
            </a:r>
          </a:p>
          <a:p>
            <a:r>
              <a:rPr lang="es-ES" sz="2800" dirty="0"/>
              <a:t>La victima fuere discapacitada, enferma o que no pueda valerse por si misma</a:t>
            </a:r>
          </a:p>
          <a:p>
            <a:r>
              <a:rPr lang="es-ES" sz="2800" dirty="0"/>
              <a:t>La victima fueren 3 o mas</a:t>
            </a:r>
          </a:p>
          <a:p>
            <a:r>
              <a:rPr lang="es-ES" sz="2800" dirty="0"/>
              <a:t>En la comisión del delito participen 3 o mas personas</a:t>
            </a:r>
          </a:p>
          <a:p>
            <a:r>
              <a:rPr lang="es-ES" sz="2800" dirty="0"/>
              <a:t>El autor fuere funcionario publico o miembro de una fuerza de seguridad, policial o penitenciaria</a:t>
            </a:r>
          </a:p>
          <a:p>
            <a:endParaRPr lang="es-AR" sz="2800" dirty="0"/>
          </a:p>
        </p:txBody>
      </p:sp>
    </p:spTree>
    <p:extLst>
      <p:ext uri="{BB962C8B-B14F-4D97-AF65-F5344CB8AC3E}">
        <p14:creationId xmlns:p14="http://schemas.microsoft.com/office/powerpoint/2010/main" val="1033284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Marcador de contenido"/>
          <p:cNvGraphicFramePr>
            <a:graphicFrameLocks noGrp="1"/>
          </p:cNvGraphicFramePr>
          <p:nvPr>
            <p:ph idx="1"/>
            <p:extLst>
              <p:ext uri="{D42A27DB-BD31-4B8C-83A1-F6EECF244321}">
                <p14:modId xmlns:p14="http://schemas.microsoft.com/office/powerpoint/2010/main" val="84987911"/>
              </p:ext>
            </p:extLst>
          </p:nvPr>
        </p:nvGraphicFramePr>
        <p:xfrm>
          <a:off x="457200" y="260648"/>
          <a:ext cx="7643192" cy="61957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4624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Marcador de contenido"/>
          <p:cNvGraphicFramePr>
            <a:graphicFrameLocks noGrp="1"/>
          </p:cNvGraphicFramePr>
          <p:nvPr>
            <p:ph idx="1"/>
            <p:extLst>
              <p:ext uri="{D42A27DB-BD31-4B8C-83A1-F6EECF244321}">
                <p14:modId xmlns:p14="http://schemas.microsoft.com/office/powerpoint/2010/main" val="950828296"/>
              </p:ext>
            </p:extLst>
          </p:nvPr>
        </p:nvGraphicFramePr>
        <p:xfrm>
          <a:off x="323528" y="0"/>
          <a:ext cx="7715200" cy="6456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1657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2460888"/>
          </a:xfrm>
        </p:spPr>
        <p:txBody>
          <a:bodyPr>
            <a:normAutofit/>
          </a:bodyPr>
          <a:lstStyle/>
          <a:p>
            <a:pPr algn="ctr"/>
            <a:r>
              <a:rPr lang="es-ES" dirty="0"/>
              <a:t>Sistema sincronizado de denuncias sobre delitos de trata y explotación de personas</a:t>
            </a:r>
            <a:endParaRPr lang="es-AR" dirty="0"/>
          </a:p>
        </p:txBody>
      </p:sp>
      <p:sp>
        <p:nvSpPr>
          <p:cNvPr id="3" name="2 Marcador de contenido"/>
          <p:cNvSpPr>
            <a:spLocks noGrp="1"/>
          </p:cNvSpPr>
          <p:nvPr>
            <p:ph idx="1"/>
          </p:nvPr>
        </p:nvSpPr>
        <p:spPr>
          <a:xfrm>
            <a:off x="457200" y="2924944"/>
            <a:ext cx="7283152" cy="3530792"/>
          </a:xfrm>
        </p:spPr>
        <p:txBody>
          <a:bodyPr>
            <a:noAutofit/>
          </a:bodyPr>
          <a:lstStyle/>
          <a:p>
            <a:r>
              <a:rPr lang="es-ES" sz="3200" dirty="0"/>
              <a:t>Numero telefónico «145» uniforme en todo el territorio nacional, que funcionara en forma permanente durante las 24 hs del día</a:t>
            </a:r>
          </a:p>
          <a:p>
            <a:r>
              <a:rPr lang="es-ES" sz="3200" dirty="0"/>
              <a:t>Soporte técnico para desarrollar e implementar el servicio de mensajes de texto</a:t>
            </a:r>
            <a:endParaRPr lang="es-AR" sz="3200" dirty="0"/>
          </a:p>
        </p:txBody>
      </p:sp>
    </p:spTree>
    <p:extLst>
      <p:ext uri="{BB962C8B-B14F-4D97-AF65-F5344CB8AC3E}">
        <p14:creationId xmlns:p14="http://schemas.microsoft.com/office/powerpoint/2010/main" val="1328340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8680"/>
            <a:ext cx="7239000" cy="1080120"/>
          </a:xfrm>
        </p:spPr>
        <p:txBody>
          <a:bodyPr>
            <a:normAutofit fontScale="90000"/>
          </a:bodyPr>
          <a:lstStyle/>
          <a:p>
            <a:pPr lvl="0" algn="ctr"/>
            <a:r>
              <a:rPr lang="es-ES" sz="3600" b="0" u="sng" dirty="0">
                <a:ln w="18000">
                  <a:solidFill>
                    <a:schemeClr val="accent2">
                      <a:satMod val="140000"/>
                    </a:schemeClr>
                  </a:solidFill>
                  <a:prstDash val="solid"/>
                  <a:miter lim="800000"/>
                </a:ln>
                <a:effectLst>
                  <a:outerShdw blurRad="25500" dist="23000" dir="7020000" algn="tl">
                    <a:srgbClr val="000000">
                      <a:alpha val="50000"/>
                    </a:srgbClr>
                  </a:outerShdw>
                </a:effectLst>
              </a:rPr>
              <a:t>Definición de la trata de personas(Naciones Unidas)</a:t>
            </a:r>
            <a:br>
              <a:rPr lang="es-ES" sz="3600" b="0" u="sng" dirty="0">
                <a:ln w="18000">
                  <a:solidFill>
                    <a:schemeClr val="accent2">
                      <a:satMod val="140000"/>
                    </a:schemeClr>
                  </a:solidFill>
                  <a:prstDash val="solid"/>
                  <a:miter lim="800000"/>
                </a:ln>
                <a:effectLst>
                  <a:outerShdw blurRad="25500" dist="23000" dir="7020000" algn="tl">
                    <a:srgbClr val="000000">
                      <a:alpha val="50000"/>
                    </a:srgbClr>
                  </a:outerShdw>
                </a:effectLst>
              </a:rPr>
            </a:br>
            <a:endParaRPr lang="es-AR" b="0" dirty="0"/>
          </a:p>
        </p:txBody>
      </p:sp>
      <p:sp>
        <p:nvSpPr>
          <p:cNvPr id="3" name="2 Marcador de contenido"/>
          <p:cNvSpPr>
            <a:spLocks noGrp="1"/>
          </p:cNvSpPr>
          <p:nvPr>
            <p:ph idx="1"/>
          </p:nvPr>
        </p:nvSpPr>
        <p:spPr/>
        <p:txBody>
          <a:bodyPr>
            <a:normAutofit fontScale="92500"/>
          </a:bodyPr>
          <a:lstStyle/>
          <a:p>
            <a:pPr algn="just"/>
            <a:r>
              <a:rPr lang="es-ES" sz="2400" b="1" dirty="0"/>
              <a:t>La captación, el transporte, el traslado, la acogida o la recepción de personas, recurriendo a la amenaza o al uso de la fuerza u otras formas de coacción, al rapto, al fraude, al engaño, al abuso de poder o de una situación de vulnerabilidad o a la concesión o recepción de pagos o beneficios para obtener el consentimiento de una persona que tenga autoridad sobre otra, con fines de explotación. Esa explotación incluirá, como mínimo, la explotación de la prostitución ajena u otras formas de explotación sexual, los trabajos o servicios forzados, la esclavitud o las prácticas análogas a la esclavitud, la servidumbre o la extracción de órganos.</a:t>
            </a:r>
            <a:endParaRPr lang="es-AR" sz="2400" b="1" dirty="0"/>
          </a:p>
          <a:p>
            <a:pPr algn="just"/>
            <a:endParaRPr lang="es-AR" b="1" dirty="0"/>
          </a:p>
        </p:txBody>
      </p:sp>
    </p:spTree>
    <p:extLst>
      <p:ext uri="{BB962C8B-B14F-4D97-AF65-F5344CB8AC3E}">
        <p14:creationId xmlns:p14="http://schemas.microsoft.com/office/powerpoint/2010/main" val="10512256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439"/>
            <a:ext cx="7239000" cy="1983401"/>
          </a:xfrm>
        </p:spPr>
        <p:txBody>
          <a:bodyPr>
            <a:normAutofit fontScale="90000"/>
          </a:bodyPr>
          <a:lstStyle/>
          <a:p>
            <a:pPr algn="ctr"/>
            <a:r>
              <a:rPr lang="es-ES" dirty="0"/>
              <a:t>Principales aspectos de la reforma por Ley 26.842 (27.12.12)</a:t>
            </a:r>
            <a:br>
              <a:rPr lang="es-ES" dirty="0"/>
            </a:br>
            <a:endParaRPr lang="es-AR" dirty="0"/>
          </a:p>
        </p:txBody>
      </p:sp>
      <p:sp>
        <p:nvSpPr>
          <p:cNvPr id="3" name="2 Marcador de contenido"/>
          <p:cNvSpPr>
            <a:spLocks noGrp="1"/>
          </p:cNvSpPr>
          <p:nvPr>
            <p:ph idx="1"/>
          </p:nvPr>
        </p:nvSpPr>
        <p:spPr>
          <a:xfrm>
            <a:off x="457200" y="1556792"/>
            <a:ext cx="7239000" cy="4898944"/>
          </a:xfrm>
        </p:spPr>
        <p:txBody>
          <a:bodyPr>
            <a:normAutofit/>
          </a:bodyPr>
          <a:lstStyle/>
          <a:p>
            <a:r>
              <a:rPr lang="es-ES" sz="2800" dirty="0"/>
              <a:t>Suprime la diferencia entre mayores y menores</a:t>
            </a:r>
          </a:p>
          <a:p>
            <a:r>
              <a:rPr lang="es-ES" sz="2800" dirty="0"/>
              <a:t>Quita toda relevancia al consentimiento de la victima del delito</a:t>
            </a:r>
          </a:p>
          <a:p>
            <a:r>
              <a:rPr lang="es-ES" sz="2800" dirty="0"/>
              <a:t>Prevé como agravante lo que en la ley anterior eran medios comisivos</a:t>
            </a:r>
          </a:p>
          <a:p>
            <a:r>
              <a:rPr lang="es-ES" sz="2800" dirty="0"/>
              <a:t>Prevé como agravante la consumación de la explotación</a:t>
            </a:r>
          </a:p>
          <a:p>
            <a:r>
              <a:rPr lang="es-ES" sz="2800" dirty="0"/>
              <a:t>Se amplían o modifican algunos supuestos de explotación</a:t>
            </a:r>
          </a:p>
          <a:p>
            <a:endParaRPr lang="es-AR" sz="2800" dirty="0"/>
          </a:p>
        </p:txBody>
      </p:sp>
    </p:spTree>
    <p:extLst>
      <p:ext uri="{BB962C8B-B14F-4D97-AF65-F5344CB8AC3E}">
        <p14:creationId xmlns:p14="http://schemas.microsoft.com/office/powerpoint/2010/main" val="12794689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2100848"/>
          </a:xfrm>
        </p:spPr>
        <p:txBody>
          <a:bodyPr>
            <a:noAutofit/>
          </a:bodyPr>
          <a:lstStyle/>
          <a:p>
            <a:pPr algn="ctr"/>
            <a:r>
              <a:rPr lang="es-ES" sz="4000" dirty="0"/>
              <a:t>Protocolo de actuación en el delito de trata de personas</a:t>
            </a:r>
            <a:endParaRPr lang="es-AR" sz="4000" dirty="0"/>
          </a:p>
        </p:txBody>
      </p:sp>
      <p:pic>
        <p:nvPicPr>
          <p:cNvPr id="3" name="2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3648" y="2852936"/>
            <a:ext cx="5256583" cy="3528392"/>
          </a:xfrm>
        </p:spPr>
      </p:pic>
    </p:spTree>
    <p:extLst>
      <p:ext uri="{BB962C8B-B14F-4D97-AF65-F5344CB8AC3E}">
        <p14:creationId xmlns:p14="http://schemas.microsoft.com/office/powerpoint/2010/main" val="2799374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608630"/>
          </a:xfrm>
        </p:spPr>
        <p:txBody>
          <a:bodyPr/>
          <a:lstStyle/>
          <a:p>
            <a:r>
              <a:rPr lang="es-ES" u="sng" dirty="0"/>
              <a:t>De la investigación penal</a:t>
            </a:r>
            <a:endParaRPr lang="es-ES" dirty="0"/>
          </a:p>
        </p:txBody>
      </p:sp>
      <p:graphicFrame>
        <p:nvGraphicFramePr>
          <p:cNvPr id="5" name="4 Marcador de contenido"/>
          <p:cNvGraphicFramePr>
            <a:graphicFrameLocks noGrp="1"/>
          </p:cNvGraphicFramePr>
          <p:nvPr>
            <p:ph idx="1"/>
          </p:nvPr>
        </p:nvGraphicFramePr>
        <p:xfrm>
          <a:off x="457200" y="2857495"/>
          <a:ext cx="7258072" cy="35988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6 CuadroTexto"/>
          <p:cNvSpPr txBox="1"/>
          <p:nvPr/>
        </p:nvSpPr>
        <p:spPr>
          <a:xfrm>
            <a:off x="214282" y="1142984"/>
            <a:ext cx="7858180" cy="1077218"/>
          </a:xfrm>
          <a:prstGeom prst="rect">
            <a:avLst/>
          </a:prstGeom>
          <a:noFill/>
        </p:spPr>
        <p:txBody>
          <a:bodyPr wrap="square" rtlCol="0">
            <a:spAutoFit/>
          </a:bodyPr>
          <a:lstStyle/>
          <a:p>
            <a:pPr algn="just"/>
            <a:r>
              <a:rPr lang="es-ES" sz="3200" b="1" dirty="0">
                <a:solidFill>
                  <a:prstClr val="black"/>
                </a:solidFill>
              </a:rPr>
              <a:t>A)-</a:t>
            </a:r>
            <a:r>
              <a:rPr lang="es-ES" sz="3200" b="1" u="sng" dirty="0">
                <a:solidFill>
                  <a:prstClr val="black"/>
                </a:solidFill>
              </a:rPr>
              <a:t>ALLANAMIENTOS</a:t>
            </a:r>
            <a:r>
              <a:rPr lang="es-ES" sz="3200" b="1" dirty="0">
                <a:solidFill>
                  <a:prstClr val="black"/>
                </a:solidFill>
              </a:rPr>
              <a:t>: EN UN MARCO DE UNA INVESTIGACIÓN PENAL</a:t>
            </a:r>
          </a:p>
        </p:txBody>
      </p:sp>
    </p:spTree>
    <p:extLst>
      <p:ext uri="{BB962C8B-B14F-4D97-AF65-F5344CB8AC3E}">
        <p14:creationId xmlns:p14="http://schemas.microsoft.com/office/powerpoint/2010/main" val="5071301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72201543"/>
              </p:ext>
            </p:extLst>
          </p:nvPr>
        </p:nvGraphicFramePr>
        <p:xfrm>
          <a:off x="0" y="285728"/>
          <a:ext cx="8143900" cy="61706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253618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nvPr>
        </p:nvGraphicFramePr>
        <p:xfrm>
          <a:off x="457200" y="428625"/>
          <a:ext cx="7239000" cy="60277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1747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1380768"/>
          </a:xfrm>
        </p:spPr>
        <p:txBody>
          <a:bodyPr>
            <a:noAutofit/>
          </a:bodyPr>
          <a:lstStyle/>
          <a:p>
            <a:pPr algn="ctr"/>
            <a:r>
              <a:rPr lang="es-ES" sz="4400" dirty="0"/>
              <a:t>UNA VEZ DENTRO DEL LUGAR</a:t>
            </a:r>
          </a:p>
        </p:txBody>
      </p:sp>
      <p:sp>
        <p:nvSpPr>
          <p:cNvPr id="3" name="2 Marcador de contenido"/>
          <p:cNvSpPr>
            <a:spLocks noGrp="1"/>
          </p:cNvSpPr>
          <p:nvPr>
            <p:ph idx="1"/>
          </p:nvPr>
        </p:nvSpPr>
        <p:spPr>
          <a:xfrm>
            <a:off x="142844" y="1714488"/>
            <a:ext cx="7953380" cy="5143512"/>
          </a:xfrm>
        </p:spPr>
        <p:txBody>
          <a:bodyPr>
            <a:normAutofit/>
          </a:bodyPr>
          <a:lstStyle/>
          <a:p>
            <a:pPr algn="just"/>
            <a:r>
              <a:rPr lang="es-ES" sz="3200" b="1" dirty="0"/>
              <a:t>SOLICITAR DOCUMENTOS Y BUSCAR DOCUMENTOS DE IDENTIFICAR</a:t>
            </a:r>
          </a:p>
          <a:p>
            <a:pPr algn="just"/>
            <a:r>
              <a:rPr lang="es-ES" sz="3200" b="1" dirty="0"/>
              <a:t>PRESTAR ATENCION(CERRADURAS-PUERTAS DE ACCESO-VENTANAS,ETC.)</a:t>
            </a:r>
          </a:p>
          <a:p>
            <a:pPr algn="just"/>
            <a:r>
              <a:rPr lang="es-ES" sz="3200" b="1" dirty="0"/>
              <a:t>FILMAR EL ACTO Y DOCUMENTARLO CON FOTOGRAFIAS</a:t>
            </a:r>
          </a:p>
          <a:p>
            <a:pPr algn="just"/>
            <a:r>
              <a:rPr lang="es-ES" sz="3200" b="1" dirty="0"/>
              <a:t>DETECTAR ACTIVIDADES POR FUERA DE LA HABILITACION DE QUE SE DISPONE</a:t>
            </a:r>
          </a:p>
        </p:txBody>
      </p:sp>
    </p:spTree>
    <p:extLst>
      <p:ext uri="{BB962C8B-B14F-4D97-AF65-F5344CB8AC3E}">
        <p14:creationId xmlns:p14="http://schemas.microsoft.com/office/powerpoint/2010/main" val="21280749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7239000" cy="6098570"/>
          </a:xfrm>
        </p:spPr>
        <p:txBody>
          <a:bodyPr>
            <a:normAutofit lnSpcReduction="10000"/>
          </a:bodyPr>
          <a:lstStyle/>
          <a:p>
            <a:pPr algn="just"/>
            <a:r>
              <a:rPr lang="es-ES" sz="3200" b="1" dirty="0"/>
              <a:t>SECUESTRAR DOCUMENTACION QUE PERMITA DETECTAR REGISTROS DE PASES,PAGO DE SALARIOS ,ETC.</a:t>
            </a:r>
          </a:p>
          <a:p>
            <a:pPr algn="just"/>
            <a:r>
              <a:rPr lang="es-ES" sz="3200" b="1" dirty="0"/>
              <a:t>IDENTIFICAR A LA TOTALIDAD DE LOS OCUPANTES DEL LUGAR,COMENZANDO POR LAS PRESUNTAS VICTIMAS(MEDIDAS CORRESPONDIENTES)</a:t>
            </a:r>
          </a:p>
          <a:p>
            <a:pPr algn="just"/>
            <a:r>
              <a:rPr lang="es-ES" sz="3200" b="1" dirty="0"/>
              <a:t>INCAUTAR CELULARES Y A QUIEN LE FUE INCAUTADO</a:t>
            </a:r>
          </a:p>
          <a:p>
            <a:pPr algn="just"/>
            <a:r>
              <a:rPr lang="es-ES" sz="3200" b="1" dirty="0"/>
              <a:t>VERIFICAR LA EXISTENCIA DE LAS LINEAS FIJAS DEL INMUEBLE</a:t>
            </a:r>
          </a:p>
          <a:p>
            <a:endParaRPr lang="es-ES" sz="3200" dirty="0"/>
          </a:p>
        </p:txBody>
      </p:sp>
    </p:spTree>
    <p:extLst>
      <p:ext uri="{BB962C8B-B14F-4D97-AF65-F5344CB8AC3E}">
        <p14:creationId xmlns:p14="http://schemas.microsoft.com/office/powerpoint/2010/main" val="20450028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71480"/>
            <a:ext cx="7239000" cy="5884256"/>
          </a:xfrm>
        </p:spPr>
        <p:txBody>
          <a:bodyPr>
            <a:normAutofit/>
          </a:bodyPr>
          <a:lstStyle/>
          <a:p>
            <a:pPr>
              <a:buNone/>
            </a:pPr>
            <a:r>
              <a:rPr lang="es-ES" sz="3200" b="1" dirty="0"/>
              <a:t>B)- </a:t>
            </a:r>
            <a:r>
              <a:rPr lang="es-ES" sz="3200" b="1" u="sng" dirty="0"/>
              <a:t>DIRECTRICES EN LA RECEPCION DE LAS DECLARACIONES:</a:t>
            </a:r>
          </a:p>
          <a:p>
            <a:pPr algn="just">
              <a:buNone/>
            </a:pPr>
            <a:r>
              <a:rPr lang="es-ES" sz="2800" b="1" u="sng" dirty="0"/>
              <a:t>Para acreditar la existencia o no de reclutamiento:</a:t>
            </a:r>
          </a:p>
          <a:p>
            <a:pPr algn="just">
              <a:buFont typeface="Wingdings" pitchFamily="2" charset="2"/>
              <a:buChar char="v"/>
            </a:pPr>
            <a:r>
              <a:rPr lang="es-ES" sz="2400" b="1" dirty="0"/>
              <a:t>Manera en que la victima fue contactada </a:t>
            </a:r>
          </a:p>
          <a:p>
            <a:pPr algn="just">
              <a:buFont typeface="Wingdings" pitchFamily="2" charset="2"/>
              <a:buChar char="v"/>
            </a:pPr>
            <a:r>
              <a:rPr lang="es-ES" sz="2400" b="1" dirty="0"/>
              <a:t>Como se conectó con sus reclutadores</a:t>
            </a:r>
          </a:p>
          <a:p>
            <a:pPr algn="just">
              <a:buFont typeface="Wingdings" pitchFamily="2" charset="2"/>
              <a:buChar char="v"/>
            </a:pPr>
            <a:r>
              <a:rPr lang="es-ES" sz="2400" b="1" dirty="0"/>
              <a:t>Existencias de amigos</a:t>
            </a:r>
          </a:p>
          <a:p>
            <a:pPr algn="just">
              <a:buFont typeface="Wingdings" pitchFamily="2" charset="2"/>
              <a:buChar char="v"/>
            </a:pPr>
            <a:r>
              <a:rPr lang="es-ES" sz="2400" b="1" dirty="0"/>
              <a:t>Terceras personas involucradas en dichos reclutamiento</a:t>
            </a:r>
          </a:p>
          <a:p>
            <a:pPr algn="just">
              <a:buFont typeface="Wingdings" pitchFamily="2" charset="2"/>
              <a:buChar char="v"/>
            </a:pPr>
            <a:r>
              <a:rPr lang="es-ES" sz="2400" b="1" dirty="0"/>
              <a:t>Avisos de trabajo u otro estilo</a:t>
            </a:r>
          </a:p>
          <a:p>
            <a:pPr algn="just">
              <a:buFont typeface="Wingdings" pitchFamily="2" charset="2"/>
              <a:buChar char="v"/>
            </a:pPr>
            <a:r>
              <a:rPr lang="es-ES" sz="2400" b="1" dirty="0"/>
              <a:t>Tipo de trabajo o acuerdo propuesto</a:t>
            </a:r>
          </a:p>
          <a:p>
            <a:pPr algn="just">
              <a:buFont typeface="Wingdings" pitchFamily="2" charset="2"/>
              <a:buChar char="v"/>
            </a:pPr>
            <a:r>
              <a:rPr lang="es-ES" sz="2400" b="1" dirty="0"/>
              <a:t>Características de la actividad</a:t>
            </a:r>
          </a:p>
          <a:p>
            <a:pPr algn="just">
              <a:buNone/>
            </a:pPr>
            <a:endParaRPr lang="es-ES" sz="2400" dirty="0"/>
          </a:p>
          <a:p>
            <a:pPr algn="just">
              <a:buFont typeface="Wingdings" pitchFamily="2" charset="2"/>
              <a:buChar char="v"/>
            </a:pPr>
            <a:endParaRPr lang="es-ES" sz="2400" b="1" u="sng" dirty="0"/>
          </a:p>
        </p:txBody>
      </p:sp>
    </p:spTree>
    <p:extLst>
      <p:ext uri="{BB962C8B-B14F-4D97-AF65-F5344CB8AC3E}">
        <p14:creationId xmlns:p14="http://schemas.microsoft.com/office/powerpoint/2010/main" val="33041366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7239000" cy="6098570"/>
          </a:xfrm>
        </p:spPr>
        <p:txBody>
          <a:bodyPr/>
          <a:lstStyle/>
          <a:p>
            <a:r>
              <a:rPr lang="es-ES" sz="2800" b="1" u="sng" dirty="0"/>
              <a:t>Para investigar la autoría o complicidad de personas a lo que hace al traslado:</a:t>
            </a:r>
          </a:p>
          <a:p>
            <a:pPr algn="just">
              <a:buFont typeface="Wingdings" pitchFamily="2" charset="2"/>
              <a:buChar char="v"/>
            </a:pPr>
            <a:r>
              <a:rPr lang="es-ES" sz="2800" b="1" dirty="0"/>
              <a:t>Manera en que la victima fue trasladada (motos, taxi, colectivo. Etc.)</a:t>
            </a:r>
          </a:p>
          <a:p>
            <a:pPr algn="just">
              <a:buFont typeface="Wingdings" pitchFamily="2" charset="2"/>
              <a:buChar char="v"/>
            </a:pPr>
            <a:r>
              <a:rPr lang="es-ES" sz="2800" b="1" dirty="0"/>
              <a:t>Nombre o características de las personas y/o lugares donde fue recibida o alojada.</a:t>
            </a:r>
          </a:p>
          <a:p>
            <a:pPr algn="just">
              <a:buFont typeface="Wingdings" pitchFamily="2" charset="2"/>
              <a:buChar char="v"/>
            </a:pPr>
            <a:r>
              <a:rPr lang="es-ES" sz="2800" b="1" dirty="0"/>
              <a:t>Lugares o características de los sitios donde fue obligada a permanecer.</a:t>
            </a:r>
          </a:p>
          <a:p>
            <a:pPr algn="just">
              <a:buFont typeface="Wingdings" pitchFamily="2" charset="2"/>
              <a:buChar char="v"/>
            </a:pPr>
            <a:r>
              <a:rPr lang="es-ES" sz="2800" b="1" dirty="0"/>
              <a:t>Vías de movilidad y movimiento (peajes, ríos, arroyos, autopistas, etc.)</a:t>
            </a:r>
          </a:p>
          <a:p>
            <a:pPr algn="just">
              <a:buFont typeface="Wingdings" pitchFamily="2" charset="2"/>
              <a:buChar char="v"/>
            </a:pPr>
            <a:endParaRPr lang="es-ES" sz="2800" b="1" dirty="0"/>
          </a:p>
          <a:p>
            <a:pPr algn="just">
              <a:buFont typeface="Wingdings" pitchFamily="2" charset="2"/>
              <a:buChar char="v"/>
            </a:pPr>
            <a:endParaRPr lang="es-ES" sz="2800" b="1" dirty="0"/>
          </a:p>
          <a:p>
            <a:pPr algn="just">
              <a:buFont typeface="Wingdings" pitchFamily="2" charset="2"/>
              <a:buChar char="v"/>
            </a:pPr>
            <a:endParaRPr lang="es-ES" b="1" dirty="0"/>
          </a:p>
        </p:txBody>
      </p:sp>
    </p:spTree>
    <p:extLst>
      <p:ext uri="{BB962C8B-B14F-4D97-AF65-F5344CB8AC3E}">
        <p14:creationId xmlns:p14="http://schemas.microsoft.com/office/powerpoint/2010/main" val="28088140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428604"/>
            <a:ext cx="7239000" cy="6027132"/>
          </a:xfrm>
        </p:spPr>
        <p:txBody>
          <a:bodyPr/>
          <a:lstStyle/>
          <a:p>
            <a:r>
              <a:rPr lang="es-ES" sz="4000" b="1" u="sng" dirty="0"/>
              <a:t>Para investigar la recepción para explotación:</a:t>
            </a:r>
          </a:p>
          <a:p>
            <a:pPr algn="just">
              <a:buFont typeface="Wingdings" pitchFamily="2" charset="2"/>
              <a:buChar char="v"/>
            </a:pPr>
            <a:r>
              <a:rPr lang="es-ES" sz="3200" b="1" dirty="0"/>
              <a:t>En cuanto a las condiciones de encierro.</a:t>
            </a:r>
          </a:p>
          <a:p>
            <a:pPr algn="just">
              <a:buFont typeface="Wingdings" pitchFamily="2" charset="2"/>
              <a:buChar char="v"/>
            </a:pPr>
            <a:r>
              <a:rPr lang="es-ES" sz="3200" b="1" dirty="0"/>
              <a:t> En lo que hace a las características del local destinado a la explotación. </a:t>
            </a:r>
          </a:p>
        </p:txBody>
      </p:sp>
    </p:spTree>
    <p:extLst>
      <p:ext uri="{BB962C8B-B14F-4D97-AF65-F5344CB8AC3E}">
        <p14:creationId xmlns:p14="http://schemas.microsoft.com/office/powerpoint/2010/main" val="4113313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571184" cy="1524784"/>
          </a:xfrm>
        </p:spPr>
        <p:txBody>
          <a:bodyPr>
            <a:normAutofit fontScale="90000"/>
          </a:bodyPr>
          <a:lstStyle/>
          <a:p>
            <a:br>
              <a:rPr lang="es-AR" dirty="0"/>
            </a:br>
            <a:br>
              <a:rPr lang="es-AR" dirty="0"/>
            </a:br>
            <a:r>
              <a:rPr lang="es-AR" u="sng" dirty="0"/>
              <a:t>titulo 1º </a:t>
            </a:r>
            <a:r>
              <a:rPr lang="es-AR" dirty="0"/>
              <a:t>Breve referencia al delito de trata de personas</a:t>
            </a:r>
            <a:br>
              <a:rPr lang="es-ES" dirty="0"/>
            </a:br>
            <a:endParaRPr lang="es-AR" dirty="0"/>
          </a:p>
        </p:txBody>
      </p:sp>
      <p:sp>
        <p:nvSpPr>
          <p:cNvPr id="3" name="2 Marcador de contenido"/>
          <p:cNvSpPr>
            <a:spLocks noGrp="1"/>
          </p:cNvSpPr>
          <p:nvPr>
            <p:ph idx="1"/>
          </p:nvPr>
        </p:nvSpPr>
        <p:spPr>
          <a:xfrm>
            <a:off x="457200" y="1700808"/>
            <a:ext cx="8686800" cy="4754928"/>
          </a:xfrm>
        </p:spPr>
        <p:txBody>
          <a:bodyPr/>
          <a:lstStyle/>
          <a:p>
            <a:r>
              <a:rPr lang="es-ES" sz="4000" dirty="0"/>
              <a:t>Ofrecer</a:t>
            </a:r>
          </a:p>
          <a:p>
            <a:r>
              <a:rPr lang="es-ES" sz="4000" dirty="0"/>
              <a:t>Captar</a:t>
            </a:r>
          </a:p>
          <a:p>
            <a:r>
              <a:rPr lang="es-ES" sz="4000" dirty="0"/>
              <a:t>Transportar y/o trasladar</a:t>
            </a:r>
          </a:p>
          <a:p>
            <a:r>
              <a:rPr lang="es-ES" sz="4000" dirty="0"/>
              <a:t>Acoger y/o recibir</a:t>
            </a:r>
          </a:p>
          <a:p>
            <a:pPr marL="0" indent="0">
              <a:buNone/>
            </a:pPr>
            <a:endParaRPr lang="es-AR" dirty="0"/>
          </a:p>
        </p:txBody>
      </p:sp>
      <p:sp>
        <p:nvSpPr>
          <p:cNvPr id="4" name="3 Cerrar llave"/>
          <p:cNvSpPr/>
          <p:nvPr/>
        </p:nvSpPr>
        <p:spPr>
          <a:xfrm>
            <a:off x="6371131" y="1421197"/>
            <a:ext cx="720080" cy="3960440"/>
          </a:xfrm>
          <a:prstGeom prst="rightBrace">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dirty="0"/>
          </a:p>
        </p:txBody>
      </p:sp>
      <p:sp>
        <p:nvSpPr>
          <p:cNvPr id="5" name="4 CuadroTexto"/>
          <p:cNvSpPr txBox="1"/>
          <p:nvPr/>
        </p:nvSpPr>
        <p:spPr>
          <a:xfrm>
            <a:off x="7092280" y="2708920"/>
            <a:ext cx="2051720" cy="1384995"/>
          </a:xfrm>
          <a:prstGeom prst="rect">
            <a:avLst/>
          </a:prstGeom>
          <a:noFill/>
        </p:spPr>
        <p:txBody>
          <a:bodyPr wrap="square" rtlCol="0">
            <a:spAutoFit/>
          </a:bodyPr>
          <a:lstStyle/>
          <a:p>
            <a:r>
              <a:rPr lang="es-ES" sz="2800" dirty="0"/>
              <a:t>Con fines de explotación</a:t>
            </a:r>
            <a:endParaRPr lang="es-AR" sz="2800" dirty="0"/>
          </a:p>
        </p:txBody>
      </p:sp>
    </p:spTree>
    <p:extLst>
      <p:ext uri="{BB962C8B-B14F-4D97-AF65-F5344CB8AC3E}">
        <p14:creationId xmlns:p14="http://schemas.microsoft.com/office/powerpoint/2010/main" val="24050603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608630"/>
          </a:xfrm>
        </p:spPr>
        <p:txBody>
          <a:bodyPr/>
          <a:lstStyle/>
          <a:p>
            <a:pPr algn="ctr"/>
            <a:r>
              <a:rPr lang="es-ES" u="sng" dirty="0"/>
              <a:t>De las victimas</a:t>
            </a:r>
          </a:p>
        </p:txBody>
      </p:sp>
      <p:sp>
        <p:nvSpPr>
          <p:cNvPr id="3" name="2 Marcador de contenido"/>
          <p:cNvSpPr>
            <a:spLocks noGrp="1"/>
          </p:cNvSpPr>
          <p:nvPr>
            <p:ph idx="1"/>
          </p:nvPr>
        </p:nvSpPr>
        <p:spPr>
          <a:xfrm>
            <a:off x="457200" y="1142984"/>
            <a:ext cx="7239000" cy="5312752"/>
          </a:xfrm>
        </p:spPr>
        <p:txBody>
          <a:bodyPr>
            <a:normAutofit lnSpcReduction="10000"/>
          </a:bodyPr>
          <a:lstStyle/>
          <a:p>
            <a:r>
              <a:rPr lang="es-ES" b="1" dirty="0"/>
              <a:t>Cumplir con la contención y abordaje asistencial de la victima, como protocolo mínimo de actuación:</a:t>
            </a:r>
          </a:p>
          <a:p>
            <a:pPr algn="just">
              <a:buFont typeface="Wingdings" pitchFamily="2" charset="2"/>
              <a:buChar char="v"/>
            </a:pPr>
            <a:r>
              <a:rPr lang="es-ES" sz="2800" b="1" dirty="0"/>
              <a:t>Evitar la re victimización, recibir declaraciones con asistencia psicológica.</a:t>
            </a:r>
          </a:p>
          <a:p>
            <a:pPr algn="just">
              <a:buFont typeface="Wingdings" pitchFamily="2" charset="2"/>
              <a:buChar char="v"/>
            </a:pPr>
            <a:r>
              <a:rPr lang="es-ES" sz="2800" b="1" dirty="0"/>
              <a:t> obtención del diagnostico inmediato de su estado de salud físico.</a:t>
            </a:r>
          </a:p>
          <a:p>
            <a:pPr algn="just">
              <a:buFont typeface="Wingdings" pitchFamily="2" charset="2"/>
              <a:buChar char="v"/>
            </a:pPr>
            <a:r>
              <a:rPr lang="es-ES" sz="2800" b="1" dirty="0"/>
              <a:t>Realización de pericias medicas y psicológicas.</a:t>
            </a:r>
          </a:p>
          <a:p>
            <a:pPr algn="just">
              <a:buFont typeface="Wingdings" pitchFamily="2" charset="2"/>
              <a:buChar char="v"/>
            </a:pPr>
            <a:r>
              <a:rPr lang="es-ES" sz="2800" b="1" dirty="0"/>
              <a:t>En caso de que se encuentren niños o adolescentes se dará inmediata intervención al defensor o asesor de menores e incapaces.</a:t>
            </a:r>
          </a:p>
          <a:p>
            <a:pPr algn="just">
              <a:buFont typeface="Wingdings" pitchFamily="2" charset="2"/>
              <a:buChar char="v"/>
            </a:pPr>
            <a:endParaRPr lang="es-ES" sz="2800" dirty="0"/>
          </a:p>
          <a:p>
            <a:pPr algn="just">
              <a:buFont typeface="Wingdings" pitchFamily="2" charset="2"/>
              <a:buChar char="v"/>
            </a:pPr>
            <a:endParaRPr lang="es-ES" sz="2800" dirty="0"/>
          </a:p>
          <a:p>
            <a:pPr algn="just">
              <a:buFont typeface="Wingdings" pitchFamily="2" charset="2"/>
              <a:buChar char="v"/>
            </a:pPr>
            <a:endParaRPr lang="es-ES" sz="2800" dirty="0"/>
          </a:p>
          <a:p>
            <a:pPr algn="just">
              <a:buFont typeface="Wingdings" pitchFamily="2" charset="2"/>
              <a:buChar char="v"/>
            </a:pPr>
            <a:endParaRPr lang="es-ES" sz="2800" dirty="0"/>
          </a:p>
          <a:p>
            <a:endParaRPr lang="es-ES" dirty="0"/>
          </a:p>
        </p:txBody>
      </p:sp>
    </p:spTree>
    <p:extLst>
      <p:ext uri="{BB962C8B-B14F-4D97-AF65-F5344CB8AC3E}">
        <p14:creationId xmlns:p14="http://schemas.microsoft.com/office/powerpoint/2010/main" val="30877791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7239000" cy="6098570"/>
          </a:xfrm>
        </p:spPr>
        <p:txBody>
          <a:bodyPr/>
          <a:lstStyle/>
          <a:p>
            <a:pPr>
              <a:buFont typeface="Wingdings" pitchFamily="2" charset="2"/>
              <a:buChar char="v"/>
            </a:pPr>
            <a:r>
              <a:rPr lang="es-ES" sz="2800" b="1" dirty="0"/>
              <a:t>El traslado se debe realizar con personal idóneo</a:t>
            </a:r>
          </a:p>
          <a:p>
            <a:pPr>
              <a:buFont typeface="Wingdings" pitchFamily="2" charset="2"/>
              <a:buChar char="v"/>
            </a:pPr>
            <a:r>
              <a:rPr lang="es-ES" sz="2800" b="1" dirty="0"/>
              <a:t>Alojamiento temporario, cuente con recursos de sanidad, seguridad e higiene.</a:t>
            </a:r>
          </a:p>
          <a:p>
            <a:pPr>
              <a:buFont typeface="Wingdings" pitchFamily="2" charset="2"/>
              <a:buChar char="v"/>
            </a:pPr>
            <a:endParaRPr lang="es-ES" sz="2400" dirty="0"/>
          </a:p>
          <a:p>
            <a:endParaRPr lang="es-ES" sz="2400" dirty="0"/>
          </a:p>
          <a:p>
            <a:endParaRPr lang="es-ES" dirty="0"/>
          </a:p>
        </p:txBody>
      </p:sp>
    </p:spTree>
    <p:extLst>
      <p:ext uri="{BB962C8B-B14F-4D97-AF65-F5344CB8AC3E}">
        <p14:creationId xmlns:p14="http://schemas.microsoft.com/office/powerpoint/2010/main" val="19764686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a:t>PRINCIPIOS BASICOS DE ATENCION A LA VICTIMA </a:t>
            </a:r>
            <a:endParaRPr lang="es-AR"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2113244337"/>
              </p:ext>
            </p:extLst>
          </p:nvPr>
        </p:nvGraphicFramePr>
        <p:xfrm>
          <a:off x="107504" y="1556792"/>
          <a:ext cx="7991872" cy="50435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76134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680068"/>
          </a:xfrm>
        </p:spPr>
        <p:txBody>
          <a:bodyPr>
            <a:normAutofit fontScale="90000"/>
          </a:bodyPr>
          <a:lstStyle/>
          <a:p>
            <a:r>
              <a:rPr lang="es-ES" dirty="0"/>
              <a:t>CARACTERISTICAS DE LAS VICTIMAS</a:t>
            </a:r>
          </a:p>
        </p:txBody>
      </p:sp>
      <p:sp>
        <p:nvSpPr>
          <p:cNvPr id="3" name="2 Marcador de contenido"/>
          <p:cNvSpPr>
            <a:spLocks noGrp="1"/>
          </p:cNvSpPr>
          <p:nvPr>
            <p:ph idx="1"/>
          </p:nvPr>
        </p:nvSpPr>
        <p:spPr>
          <a:xfrm>
            <a:off x="457200" y="1071546"/>
            <a:ext cx="7239000" cy="5384190"/>
          </a:xfrm>
        </p:spPr>
        <p:txBody>
          <a:bodyPr>
            <a:normAutofit fontScale="92500" lnSpcReduction="20000"/>
          </a:bodyPr>
          <a:lstStyle/>
          <a:p>
            <a:r>
              <a:rPr lang="es-ES" b="1" dirty="0"/>
              <a:t>CONFUSION EN SU RELATO</a:t>
            </a:r>
          </a:p>
          <a:p>
            <a:r>
              <a:rPr lang="es-ES" b="1" dirty="0"/>
              <a:t>TEMOR DE HABLAR/PANICO</a:t>
            </a:r>
          </a:p>
          <a:p>
            <a:r>
              <a:rPr lang="es-ES" b="1" dirty="0"/>
              <a:t>LENTITUD EN SU RAZONAMIENTO</a:t>
            </a:r>
          </a:p>
          <a:p>
            <a:r>
              <a:rPr lang="es-ES" b="1" dirty="0"/>
              <a:t>INSEGURIDAD Y/O DIFICULTAD PARA TOMAR DECISIONES</a:t>
            </a:r>
          </a:p>
          <a:p>
            <a:r>
              <a:rPr lang="es-ES" b="1" dirty="0"/>
              <a:t>SENTIMIENTO DE CULPA</a:t>
            </a:r>
          </a:p>
          <a:p>
            <a:r>
              <a:rPr lang="es-ES" b="1" dirty="0"/>
              <a:t>CONTRADICCION EN SUS SENTIMIENTOS</a:t>
            </a:r>
          </a:p>
          <a:p>
            <a:r>
              <a:rPr lang="es-ES" b="1" dirty="0"/>
              <a:t>DESESPERACION</a:t>
            </a:r>
          </a:p>
          <a:p>
            <a:r>
              <a:rPr lang="es-ES" b="1" dirty="0"/>
              <a:t>BAJA AUTOESTIMA</a:t>
            </a:r>
          </a:p>
          <a:p>
            <a:r>
              <a:rPr lang="es-ES" b="1" dirty="0"/>
              <a:t>PARALIZACION Y ESTADO DE INDEFENSION,COMPRESION Y AYUDA</a:t>
            </a:r>
          </a:p>
          <a:p>
            <a:r>
              <a:rPr lang="es-ES" b="1" dirty="0"/>
              <a:t>ARREPENTIMIENTO POR DENUNCIAR A QUIEN LA TUVO SOMETIDA AL DELITO DE TRATA DE PERSONAS</a:t>
            </a:r>
          </a:p>
          <a:p>
            <a:pPr>
              <a:buNone/>
            </a:pPr>
            <a:endParaRPr lang="es-ES" dirty="0"/>
          </a:p>
          <a:p>
            <a:endParaRPr lang="es-ES" dirty="0"/>
          </a:p>
        </p:txBody>
      </p:sp>
    </p:spTree>
    <p:extLst>
      <p:ext uri="{BB962C8B-B14F-4D97-AF65-F5344CB8AC3E}">
        <p14:creationId xmlns:p14="http://schemas.microsoft.com/office/powerpoint/2010/main" val="7836837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1524784"/>
          </a:xfrm>
        </p:spPr>
        <p:txBody>
          <a:bodyPr>
            <a:normAutofit fontScale="90000"/>
          </a:bodyPr>
          <a:lstStyle/>
          <a:p>
            <a:pPr algn="ctr"/>
            <a:r>
              <a:rPr lang="es-ES" dirty="0"/>
              <a:t>El Senado aprobó proyecto para penar a los clientes de trata</a:t>
            </a:r>
            <a:endParaRPr lang="es-AR" dirty="0"/>
          </a:p>
        </p:txBody>
      </p:sp>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7584" y="1916832"/>
            <a:ext cx="6264696" cy="4752528"/>
          </a:xfrm>
        </p:spPr>
      </p:pic>
    </p:spTree>
    <p:extLst>
      <p:ext uri="{BB962C8B-B14F-4D97-AF65-F5344CB8AC3E}">
        <p14:creationId xmlns:p14="http://schemas.microsoft.com/office/powerpoint/2010/main" val="33500243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8172400" cy="6455736"/>
          </a:xfrm>
        </p:spPr>
        <p:txBody>
          <a:bodyPr>
            <a:normAutofit fontScale="85000" lnSpcReduction="10000"/>
          </a:bodyPr>
          <a:lstStyle/>
          <a:p>
            <a:pPr algn="just"/>
            <a:r>
              <a:rPr lang="es-ES" b="1" dirty="0"/>
              <a:t>La Cámara de Senadores aprobó este jueves un proyecto de ley que modifica el Código Penal para imponer pena de cárcel a quienes utilicen los servicios sexuales de víctimas de trata de personas, con conocimiento de esa condición.</a:t>
            </a:r>
          </a:p>
          <a:p>
            <a:pPr algn="just"/>
            <a:r>
              <a:rPr lang="es-ES" b="1" dirty="0"/>
              <a:t>La Cámara de Diputados definirá la promulgación o no de esta ley.</a:t>
            </a:r>
          </a:p>
          <a:p>
            <a:pPr marL="0" indent="0" algn="ctr">
              <a:buNone/>
            </a:pPr>
            <a:r>
              <a:rPr lang="es-ES" b="1" dirty="0"/>
              <a:t>«</a:t>
            </a:r>
            <a:r>
              <a:rPr lang="es-ES" sz="5200" b="1" dirty="0"/>
              <a:t>Se basa en una pena con prisión de uno a cuatro años a quienes utilicen o procuren servicios sexuales de una persona sabiendo que es una víctima de trata»</a:t>
            </a:r>
          </a:p>
          <a:p>
            <a:pPr marL="0" indent="0" algn="just">
              <a:buNone/>
            </a:pPr>
            <a:r>
              <a:rPr lang="es-ES" b="1" dirty="0"/>
              <a:t>             </a:t>
            </a:r>
            <a:br>
              <a:rPr lang="es-ES" b="1" dirty="0"/>
            </a:br>
            <a:endParaRPr lang="es-AR" b="1" dirty="0"/>
          </a:p>
        </p:txBody>
      </p:sp>
    </p:spTree>
    <p:extLst>
      <p:ext uri="{BB962C8B-B14F-4D97-AF65-F5344CB8AC3E}">
        <p14:creationId xmlns:p14="http://schemas.microsoft.com/office/powerpoint/2010/main" val="10043370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8100392" cy="6858000"/>
          </a:xfrm>
        </p:spPr>
        <p:txBody>
          <a:bodyPr>
            <a:normAutofit fontScale="77500" lnSpcReduction="20000"/>
          </a:bodyPr>
          <a:lstStyle/>
          <a:p>
            <a:pPr marL="0" indent="0">
              <a:buNone/>
            </a:pPr>
            <a:r>
              <a:rPr lang="es-AR" sz="3800" b="1" dirty="0">
                <a:solidFill>
                  <a:srgbClr val="FF0000"/>
                </a:solidFill>
              </a:rPr>
              <a:t>  </a:t>
            </a:r>
            <a:r>
              <a:rPr lang="es-AR" sz="3800" b="1" u="sng" dirty="0">
                <a:solidFill>
                  <a:srgbClr val="FF0000"/>
                </a:solidFill>
              </a:rPr>
              <a:t>4 a 6 años </a:t>
            </a:r>
            <a:r>
              <a:rPr lang="es-ES" sz="3800" b="1" u="sng" dirty="0">
                <a:solidFill>
                  <a:srgbClr val="FF0000"/>
                </a:solidFill>
              </a:rPr>
              <a:t>de prisión cuando el cliente:</a:t>
            </a:r>
          </a:p>
          <a:p>
            <a:pPr algn="just"/>
            <a:r>
              <a:rPr lang="es-ES" dirty="0"/>
              <a:t>Se valga de abuso de autoridad </a:t>
            </a:r>
          </a:p>
          <a:p>
            <a:pPr algn="just"/>
            <a:r>
              <a:rPr lang="es-ES" dirty="0"/>
              <a:t>Amenaza </a:t>
            </a:r>
          </a:p>
          <a:p>
            <a:pPr algn="just"/>
            <a:r>
              <a:rPr lang="es-ES" dirty="0"/>
              <a:t>Recepción de pagos para obtener el consentimiento de una persona que tenga autoridad sobre la víctima </a:t>
            </a:r>
          </a:p>
          <a:p>
            <a:pPr algn="just"/>
            <a:r>
              <a:rPr lang="es-ES" dirty="0"/>
              <a:t>Ascendiente</a:t>
            </a:r>
          </a:p>
          <a:p>
            <a:pPr algn="just"/>
            <a:r>
              <a:rPr lang="es-ES" dirty="0"/>
              <a:t>Descendiente</a:t>
            </a:r>
          </a:p>
          <a:p>
            <a:pPr algn="just"/>
            <a:r>
              <a:rPr lang="es-ES" dirty="0"/>
              <a:t>Cónyuge</a:t>
            </a:r>
          </a:p>
          <a:p>
            <a:pPr algn="just"/>
            <a:r>
              <a:rPr lang="es-ES" dirty="0"/>
              <a:t>Afín en línea recta, colateral o conviviente</a:t>
            </a:r>
          </a:p>
          <a:p>
            <a:pPr algn="just"/>
            <a:r>
              <a:rPr lang="es-ES" dirty="0"/>
              <a:t>Tutor</a:t>
            </a:r>
          </a:p>
          <a:p>
            <a:pPr algn="just"/>
            <a:r>
              <a:rPr lang="es-ES" dirty="0"/>
              <a:t>Curador</a:t>
            </a:r>
          </a:p>
          <a:p>
            <a:pPr algn="just"/>
            <a:r>
              <a:rPr lang="es-ES" dirty="0"/>
              <a:t>Autoridad o ministro de cualquier culto reconocido o no </a:t>
            </a:r>
          </a:p>
          <a:p>
            <a:pPr algn="just"/>
            <a:r>
              <a:rPr lang="es-ES" dirty="0"/>
              <a:t>Encargado de la educación </a:t>
            </a:r>
          </a:p>
          <a:p>
            <a:pPr algn="just"/>
            <a:r>
              <a:rPr lang="es-ES" dirty="0"/>
              <a:t>Guarda de la víctima</a:t>
            </a:r>
          </a:p>
          <a:p>
            <a:pPr algn="just"/>
            <a:r>
              <a:rPr lang="es-ES" dirty="0"/>
              <a:t>Funcionarios públicos o miembros de una fuerza de seguridad, policial o penitenciaria</a:t>
            </a:r>
            <a:br>
              <a:rPr lang="es-ES" dirty="0"/>
            </a:br>
            <a:r>
              <a:rPr lang="es-ES" sz="3300" b="1" u="sng" dirty="0">
                <a:solidFill>
                  <a:srgbClr val="FF0000"/>
                </a:solidFill>
              </a:rPr>
              <a:t>5 a 10 años de prisión</a:t>
            </a:r>
          </a:p>
          <a:p>
            <a:r>
              <a:rPr lang="es-ES" dirty="0"/>
              <a:t>cuando la víctima fuera menor de 18 años</a:t>
            </a:r>
          </a:p>
          <a:p>
            <a:pPr marL="0" lvl="0" indent="0">
              <a:buClr>
                <a:srgbClr val="B13F9A"/>
              </a:buClr>
              <a:buNone/>
            </a:pPr>
            <a:r>
              <a:rPr lang="es-ES" sz="3600" b="1" dirty="0">
                <a:solidFill>
                  <a:srgbClr val="FF0000"/>
                </a:solidFill>
              </a:rPr>
              <a:t>   </a:t>
            </a:r>
            <a:r>
              <a:rPr lang="es-ES" sz="3600" b="1" u="sng" dirty="0">
                <a:solidFill>
                  <a:srgbClr val="FF0000"/>
                </a:solidFill>
              </a:rPr>
              <a:t>6 a 15 años de prisión</a:t>
            </a:r>
          </a:p>
          <a:p>
            <a:r>
              <a:rPr lang="es-ES" dirty="0"/>
              <a:t>cuando la víctima sea menor de 13 años</a:t>
            </a:r>
            <a:endParaRPr lang="es-AR" dirty="0"/>
          </a:p>
          <a:p>
            <a:endParaRPr lang="es-AR" dirty="0"/>
          </a:p>
        </p:txBody>
      </p:sp>
    </p:spTree>
    <p:extLst>
      <p:ext uri="{BB962C8B-B14F-4D97-AF65-F5344CB8AC3E}">
        <p14:creationId xmlns:p14="http://schemas.microsoft.com/office/powerpoint/2010/main" val="30440017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2984"/>
            <a:ext cx="7239000" cy="4446256"/>
          </a:xfrm>
        </p:spPr>
        <p:txBody>
          <a:bodyPr>
            <a:normAutofit fontScale="90000"/>
          </a:bodyPr>
          <a:lstStyle/>
          <a:p>
            <a:pPr algn="ctr">
              <a:lnSpc>
                <a:spcPct val="300000"/>
              </a:lnSpc>
            </a:pPr>
            <a:br>
              <a:rPr lang="es-ES" dirty="0"/>
            </a:br>
            <a:br>
              <a:rPr lang="es-ES" dirty="0"/>
            </a:br>
            <a:r>
              <a:rPr lang="es-ES" sz="4900" dirty="0"/>
              <a:t>MUCHAS GRACIAS POR SU ATENCION!!!!</a:t>
            </a:r>
            <a:br>
              <a:rPr lang="es-ES" sz="4900" dirty="0"/>
            </a:br>
            <a:endParaRPr lang="es-ES" sz="4900" dirty="0"/>
          </a:p>
        </p:txBody>
      </p:sp>
      <p:sp>
        <p:nvSpPr>
          <p:cNvPr id="4" name="3 CuadroTexto"/>
          <p:cNvSpPr txBox="1"/>
          <p:nvPr/>
        </p:nvSpPr>
        <p:spPr>
          <a:xfrm>
            <a:off x="4500562" y="6286520"/>
            <a:ext cx="3571900" cy="400110"/>
          </a:xfrm>
          <a:prstGeom prst="rect">
            <a:avLst/>
          </a:prstGeom>
          <a:noFill/>
        </p:spPr>
        <p:txBody>
          <a:bodyPr wrap="square" rtlCol="0">
            <a:spAutoFit/>
          </a:bodyPr>
          <a:lstStyle/>
          <a:p>
            <a:r>
              <a:rPr lang="es-ES" sz="2000" b="1" dirty="0">
                <a:solidFill>
                  <a:prstClr val="black"/>
                </a:solidFill>
              </a:rPr>
              <a:t> </a:t>
            </a:r>
          </a:p>
        </p:txBody>
      </p:sp>
    </p:spTree>
    <p:extLst>
      <p:ext uri="{BB962C8B-B14F-4D97-AF65-F5344CB8AC3E}">
        <p14:creationId xmlns:p14="http://schemas.microsoft.com/office/powerpoint/2010/main" val="3160947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39000" cy="1740808"/>
          </a:xfrm>
        </p:spPr>
        <p:txBody>
          <a:bodyPr>
            <a:normAutofit/>
          </a:bodyPr>
          <a:lstStyle/>
          <a:p>
            <a:r>
              <a:rPr lang="es-ES" dirty="0"/>
              <a:t>¿ Cuándo se entiende que hay explotación?</a:t>
            </a:r>
            <a:br>
              <a:rPr lang="es-ES" dirty="0"/>
            </a:br>
            <a:endParaRPr lang="es-AR" dirty="0"/>
          </a:p>
        </p:txBody>
      </p:sp>
      <p:sp>
        <p:nvSpPr>
          <p:cNvPr id="3" name="2 Marcador de contenido"/>
          <p:cNvSpPr>
            <a:spLocks noGrp="1"/>
          </p:cNvSpPr>
          <p:nvPr>
            <p:ph idx="1"/>
          </p:nvPr>
        </p:nvSpPr>
        <p:spPr>
          <a:xfrm>
            <a:off x="179512" y="1609416"/>
            <a:ext cx="7992888" cy="5131952"/>
          </a:xfrm>
        </p:spPr>
        <p:txBody>
          <a:bodyPr>
            <a:normAutofit fontScale="77500" lnSpcReduction="20000"/>
          </a:bodyPr>
          <a:lstStyle/>
          <a:p>
            <a:pPr algn="just">
              <a:lnSpc>
                <a:spcPct val="120000"/>
              </a:lnSpc>
            </a:pPr>
            <a:r>
              <a:rPr lang="es-ES" b="1" dirty="0"/>
              <a:t> </a:t>
            </a:r>
            <a:r>
              <a:rPr lang="es-AR" dirty="0"/>
              <a:t>a) Cuando se redujere o mantuviere a una persona en condición de esclavitud o servidumbre, bajo cualquier modalidad; </a:t>
            </a:r>
          </a:p>
          <a:p>
            <a:pPr algn="just">
              <a:lnSpc>
                <a:spcPct val="120000"/>
              </a:lnSpc>
            </a:pPr>
            <a:r>
              <a:rPr lang="es-AR" dirty="0"/>
              <a:t>b) Cuando se obligare a una persona a realizar trabajos o servicios forzados; </a:t>
            </a:r>
          </a:p>
          <a:p>
            <a:pPr algn="just">
              <a:lnSpc>
                <a:spcPct val="120000"/>
              </a:lnSpc>
            </a:pPr>
            <a:r>
              <a:rPr lang="es-AR" dirty="0"/>
              <a:t>c) Cuando se promoviere, facilitare o comercializare la prostitución ajena o cualquier otra forma de oferta de servicios sexuales ajenos; </a:t>
            </a:r>
          </a:p>
          <a:p>
            <a:pPr algn="just">
              <a:lnSpc>
                <a:spcPct val="120000"/>
              </a:lnSpc>
            </a:pPr>
            <a:r>
              <a:rPr lang="es-AR" dirty="0"/>
              <a:t>d) Cuando se promoviere, facilitare o comercializare la pornografía infantil o la realización de cualquier tipo de representación o espectáculo con dicho contenido; </a:t>
            </a:r>
          </a:p>
          <a:p>
            <a:pPr algn="just">
              <a:lnSpc>
                <a:spcPct val="120000"/>
              </a:lnSpc>
            </a:pPr>
            <a:r>
              <a:rPr lang="es-AR" dirty="0"/>
              <a:t>e) Cuando se forzare a una persona al matrimonio o a cualquier tipo de unión de hecho; </a:t>
            </a:r>
          </a:p>
          <a:p>
            <a:pPr algn="just">
              <a:lnSpc>
                <a:spcPct val="120000"/>
              </a:lnSpc>
            </a:pPr>
            <a:r>
              <a:rPr lang="es-AR" dirty="0"/>
              <a:t>f) Cuando se promoviere, facilitare o comercializare la extracción forzosa o ilegítima de órganos, fluidos o tejidos humanos. </a:t>
            </a:r>
          </a:p>
          <a:p>
            <a:pPr>
              <a:lnSpc>
                <a:spcPct val="120000"/>
              </a:lnSpc>
              <a:buFont typeface="Wingdings" pitchFamily="2" charset="2"/>
              <a:buChar char="v"/>
            </a:pPr>
            <a:endParaRPr lang="es-AR" dirty="0"/>
          </a:p>
        </p:txBody>
      </p:sp>
    </p:spTree>
    <p:extLst>
      <p:ext uri="{BB962C8B-B14F-4D97-AF65-F5344CB8AC3E}">
        <p14:creationId xmlns:p14="http://schemas.microsoft.com/office/powerpoint/2010/main" val="2206936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Titulo i</a:t>
            </a:r>
            <a:endParaRPr lang="es-AR" dirty="0"/>
          </a:p>
        </p:txBody>
      </p:sp>
      <p:sp>
        <p:nvSpPr>
          <p:cNvPr id="3" name="2 Marcador de contenido"/>
          <p:cNvSpPr>
            <a:spLocks noGrp="1"/>
          </p:cNvSpPr>
          <p:nvPr>
            <p:ph idx="1"/>
          </p:nvPr>
        </p:nvSpPr>
        <p:spPr/>
        <p:txBody>
          <a:bodyPr>
            <a:noAutofit/>
          </a:bodyPr>
          <a:lstStyle/>
          <a:p>
            <a:r>
              <a:rPr lang="es-ES" sz="2800" dirty="0"/>
              <a:t>Hace mención de lo que se entiende por trata, ya sea dentro del </a:t>
            </a:r>
            <a:r>
              <a:rPr lang="es-ES" sz="2800" u="sng" dirty="0"/>
              <a:t>territorio nacional, como desde o hacia otros países</a:t>
            </a:r>
            <a:r>
              <a:rPr lang="es-ES" sz="2800" dirty="0"/>
              <a:t>.</a:t>
            </a:r>
          </a:p>
          <a:p>
            <a:r>
              <a:rPr lang="es-ES" sz="2800" b="1" dirty="0"/>
              <a:t>Importante: </a:t>
            </a:r>
            <a:r>
              <a:rPr lang="es-ES" sz="2800" dirty="0"/>
              <a:t>el consentimiento dado por la víctima de la trata y explotación de personas no constituirá en ningún caso casual de eximición de responsabilidad</a:t>
            </a:r>
            <a:r>
              <a:rPr lang="es-ES" sz="2800" dirty="0">
                <a:effectLst>
                  <a:outerShdw blurRad="38100" dist="38100" dir="2700000" algn="tl">
                    <a:srgbClr val="000000">
                      <a:alpha val="43137"/>
                    </a:srgbClr>
                  </a:outerShdw>
                </a:effectLst>
              </a:rPr>
              <a:t>,</a:t>
            </a:r>
            <a:r>
              <a:rPr lang="es-ES" sz="2800" u="sng" dirty="0">
                <a:effectLst>
                  <a:outerShdw blurRad="38100" dist="38100" dir="2700000" algn="tl">
                    <a:srgbClr val="000000">
                      <a:alpha val="43137"/>
                    </a:srgbClr>
                  </a:outerShdw>
                </a:effectLst>
              </a:rPr>
              <a:t> penal, civil o administrativa </a:t>
            </a:r>
            <a:r>
              <a:rPr lang="es-ES" sz="2800" dirty="0"/>
              <a:t>de los autores, participes, cooperadores o instigadores.</a:t>
            </a:r>
            <a:endParaRPr lang="es-AR" sz="2800" dirty="0"/>
          </a:p>
        </p:txBody>
      </p:sp>
    </p:spTree>
    <p:extLst>
      <p:ext uri="{BB962C8B-B14F-4D97-AF65-F5344CB8AC3E}">
        <p14:creationId xmlns:p14="http://schemas.microsoft.com/office/powerpoint/2010/main" val="581098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Articulo 5º</a:t>
            </a:r>
            <a:endParaRPr lang="es-AR" dirty="0"/>
          </a:p>
        </p:txBody>
      </p:sp>
      <p:sp>
        <p:nvSpPr>
          <p:cNvPr id="3" name="2 Marcador de contenido"/>
          <p:cNvSpPr>
            <a:spLocks noGrp="1"/>
          </p:cNvSpPr>
          <p:nvPr>
            <p:ph idx="1"/>
          </p:nvPr>
        </p:nvSpPr>
        <p:spPr/>
        <p:txBody>
          <a:bodyPr/>
          <a:lstStyle/>
          <a:p>
            <a:r>
              <a:rPr lang="es-ES" sz="3200" dirty="0"/>
              <a:t>No punibilidad:</a:t>
            </a:r>
          </a:p>
          <a:p>
            <a:pPr>
              <a:buFont typeface="Wingdings" pitchFamily="2" charset="2"/>
              <a:buChar char="v"/>
            </a:pPr>
            <a:r>
              <a:rPr lang="es-ES" sz="3600" dirty="0"/>
              <a:t>Las víctimas de trata de personas</a:t>
            </a:r>
          </a:p>
          <a:p>
            <a:pPr>
              <a:buFont typeface="Wingdings" pitchFamily="2" charset="2"/>
              <a:buChar char="v"/>
            </a:pPr>
            <a:r>
              <a:rPr lang="es-ES" sz="3600" dirty="0"/>
              <a:t>No son aplicables las sanciones o impedimentos establecidos en la legislación migratoria                                       </a:t>
            </a:r>
          </a:p>
          <a:p>
            <a:pPr marL="0" indent="0">
              <a:buNone/>
            </a:pPr>
            <a:endParaRPr lang="es-AR" sz="3600" dirty="0"/>
          </a:p>
        </p:txBody>
      </p:sp>
    </p:spTree>
    <p:extLst>
      <p:ext uri="{BB962C8B-B14F-4D97-AF65-F5344CB8AC3E}">
        <p14:creationId xmlns:p14="http://schemas.microsoft.com/office/powerpoint/2010/main" val="2195462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7427168" cy="2376264"/>
          </a:xfrm>
        </p:spPr>
        <p:txBody>
          <a:bodyPr>
            <a:normAutofit/>
          </a:bodyPr>
          <a:lstStyle/>
          <a:p>
            <a:r>
              <a:rPr lang="es-ES" dirty="0"/>
              <a:t>Titulo ii: </a:t>
            </a:r>
            <a:r>
              <a:rPr lang="es-ES" sz="2700" dirty="0"/>
              <a:t>garantías mínimas para el ejercicio de los derechos de las víctimas.</a:t>
            </a:r>
            <a:r>
              <a:rPr lang="es-ES" sz="28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 </a:t>
            </a:r>
            <a:br>
              <a:rPr lang="es-ES" sz="28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br>
            <a:r>
              <a:rPr lang="es-ES" sz="2800" u="sng"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Articulo 6º: </a:t>
            </a:r>
            <a:br>
              <a:rPr lang="es-ES" sz="2800" u="sng"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br>
            <a:endParaRPr lang="es-AR" sz="2700" u="sng" dirty="0"/>
          </a:p>
        </p:txBody>
      </p:sp>
      <p:sp>
        <p:nvSpPr>
          <p:cNvPr id="3" name="2 Marcador de contenido"/>
          <p:cNvSpPr>
            <a:spLocks noGrp="1"/>
          </p:cNvSpPr>
          <p:nvPr>
            <p:ph idx="1"/>
          </p:nvPr>
        </p:nvSpPr>
        <p:spPr>
          <a:xfrm>
            <a:off x="457200" y="2348880"/>
            <a:ext cx="7427168" cy="4106856"/>
          </a:xfrm>
        </p:spPr>
        <p:txBody>
          <a:bodyPr>
            <a:normAutofit/>
          </a:bodyPr>
          <a:lstStyle/>
          <a:p>
            <a:pPr algn="just"/>
            <a:r>
              <a:rPr lang="es-ES" sz="3200" dirty="0"/>
              <a:t>El estado nacional garantizara a la víctima los siguientes derechos, con prescindencia de su condición de denunciante o querellante en el proceso penal correspondiente y hasta el logro efectivo de las reparaciones pertinentes</a:t>
            </a:r>
            <a:endParaRPr lang="es-AR" sz="3200" dirty="0"/>
          </a:p>
        </p:txBody>
      </p:sp>
    </p:spTree>
    <p:extLst>
      <p:ext uri="{BB962C8B-B14F-4D97-AF65-F5344CB8AC3E}">
        <p14:creationId xmlns:p14="http://schemas.microsoft.com/office/powerpoint/2010/main" val="285485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7239000" cy="6051072"/>
          </a:xfrm>
        </p:spPr>
        <p:txBody>
          <a:bodyPr>
            <a:normAutofit fontScale="92500" lnSpcReduction="10000"/>
          </a:bodyPr>
          <a:lstStyle/>
          <a:p>
            <a:pPr algn="just"/>
            <a:r>
              <a:rPr lang="es-ES" dirty="0"/>
              <a:t>Derechos que le asisten en su idioma y en forma accesible a su edad y madurez</a:t>
            </a:r>
          </a:p>
          <a:p>
            <a:pPr algn="just"/>
            <a:r>
              <a:rPr lang="es-ES" dirty="0"/>
              <a:t>Recibir asistencia psicológica y medicas gratuitas, con el fin de garantizar su reinserción social</a:t>
            </a:r>
          </a:p>
          <a:p>
            <a:pPr algn="just"/>
            <a:r>
              <a:rPr lang="es-ES" dirty="0"/>
              <a:t>Recibir asesoramiento legal integral en todas las instancias</a:t>
            </a:r>
          </a:p>
          <a:p>
            <a:pPr algn="just"/>
            <a:r>
              <a:rPr lang="es-ES" dirty="0"/>
              <a:t>Recibir protección frente a toda posible represalia contra su persona y/o familia( Programa Nacional de Protección de Testigos)</a:t>
            </a:r>
          </a:p>
          <a:p>
            <a:pPr algn="just"/>
            <a:r>
              <a:rPr lang="es-ES" dirty="0"/>
              <a:t>Permanecer en el país, si así lo decidiere, recibiendo la documentación necesaria para tal fin.</a:t>
            </a:r>
          </a:p>
          <a:p>
            <a:pPr algn="just"/>
            <a:r>
              <a:rPr lang="es-ES" dirty="0"/>
              <a:t>Retornar a su lugar de origen cuando así lo solicitare y en caso de que quiera emigrar se le dará la posibilidad de hacerlo.</a:t>
            </a:r>
            <a:endParaRPr lang="es-AR" dirty="0"/>
          </a:p>
        </p:txBody>
      </p:sp>
    </p:spTree>
    <p:extLst>
      <p:ext uri="{BB962C8B-B14F-4D97-AF65-F5344CB8AC3E}">
        <p14:creationId xmlns:p14="http://schemas.microsoft.com/office/powerpoint/2010/main" val="1749684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188640"/>
            <a:ext cx="7992888" cy="6669360"/>
          </a:xfrm>
        </p:spPr>
        <p:txBody>
          <a:bodyPr>
            <a:normAutofit lnSpcReduction="10000"/>
          </a:bodyPr>
          <a:lstStyle/>
          <a:p>
            <a:pPr algn="just"/>
            <a:r>
              <a:rPr lang="es-ES" dirty="0"/>
              <a:t>Prestar testimonio en condiciones especiales para su protección y cuidado.</a:t>
            </a:r>
          </a:p>
          <a:p>
            <a:pPr algn="just"/>
            <a:r>
              <a:rPr lang="es-ES" dirty="0"/>
              <a:t>Ser informada del estado de las actuaciones, de las medidas adoptadas y de la evolución del proceso.</a:t>
            </a:r>
          </a:p>
          <a:p>
            <a:pPr algn="just"/>
            <a:r>
              <a:rPr lang="es-ES" dirty="0"/>
              <a:t>Ser oída en todas las etapas del proceso</a:t>
            </a:r>
          </a:p>
          <a:p>
            <a:pPr algn="just"/>
            <a:r>
              <a:rPr lang="es-ES" dirty="0"/>
              <a:t>A la protección de su identidad e intimidad</a:t>
            </a:r>
          </a:p>
          <a:p>
            <a:pPr algn="just"/>
            <a:r>
              <a:rPr lang="es-ES" dirty="0"/>
              <a:t>A la incorporación o reinserción en el sistema educativo</a:t>
            </a:r>
          </a:p>
          <a:p>
            <a:pPr algn="just"/>
            <a:r>
              <a:rPr lang="es-ES" dirty="0"/>
              <a:t>En el caso de tratarse de victima menor de edad, se garantizará que los procedimientos reconozcan sus necesidades especiales que implican la condición de ser un sujeto en pleno desarrollo de la personalidad. Las medidas de protección no podrán restringir sus derechos y garantías, ni implicar privación de su libertad. Se procurar la reincorporación a su núcleo familiar</a:t>
            </a:r>
            <a:endParaRPr lang="es-AR" dirty="0"/>
          </a:p>
        </p:txBody>
      </p:sp>
    </p:spTree>
    <p:extLst>
      <p:ext uri="{BB962C8B-B14F-4D97-AF65-F5344CB8AC3E}">
        <p14:creationId xmlns:p14="http://schemas.microsoft.com/office/powerpoint/2010/main" val="18102182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12.xml.rels><?xml version="1.0" encoding="UTF-8" standalone="yes"?>
<Relationships xmlns="http://schemas.openxmlformats.org/package/2006/relationships"><Relationship Id="rId1" Type="http://schemas.openxmlformats.org/officeDocument/2006/relationships/image" Target="../media/image1.jpeg"/></Relationships>
</file>

<file path=ppt/theme/_rels/theme13.xml.rels><?xml version="1.0" encoding="UTF-8" standalone="yes"?>
<Relationships xmlns="http://schemas.openxmlformats.org/package/2006/relationships"><Relationship Id="rId1" Type="http://schemas.openxmlformats.org/officeDocument/2006/relationships/image" Target="../media/image1.jpeg"/></Relationships>
</file>

<file path=ppt/theme/_rels/theme14.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10.xml><?xml version="1.0" encoding="utf-8"?>
<a:theme xmlns:a="http://schemas.openxmlformats.org/drawingml/2006/main" name="9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11.xml><?xml version="1.0" encoding="utf-8"?>
<a:theme xmlns:a="http://schemas.openxmlformats.org/drawingml/2006/main" name="10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12.xml><?xml version="1.0" encoding="utf-8"?>
<a:theme xmlns:a="http://schemas.openxmlformats.org/drawingml/2006/main" name="11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13.xml><?xml version="1.0" encoding="utf-8"?>
<a:theme xmlns:a="http://schemas.openxmlformats.org/drawingml/2006/main" name="13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14.xml><?xml version="1.0" encoding="utf-8"?>
<a:theme xmlns:a="http://schemas.openxmlformats.org/drawingml/2006/main" name="14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1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2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3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5.xml><?xml version="1.0" encoding="utf-8"?>
<a:theme xmlns:a="http://schemas.openxmlformats.org/drawingml/2006/main" name="4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6.xml><?xml version="1.0" encoding="utf-8"?>
<a:theme xmlns:a="http://schemas.openxmlformats.org/drawingml/2006/main" name="5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6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8.xml><?xml version="1.0" encoding="utf-8"?>
<a:theme xmlns:a="http://schemas.openxmlformats.org/drawingml/2006/main" name="7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9.xml><?xml version="1.0" encoding="utf-8"?>
<a:theme xmlns:a="http://schemas.openxmlformats.org/drawingml/2006/main" name="8_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706</TotalTime>
  <Words>1791</Words>
  <Application>Microsoft Office PowerPoint</Application>
  <PresentationFormat>Presentación en pantalla (4:3)</PresentationFormat>
  <Paragraphs>196</Paragraphs>
  <Slides>37</Slides>
  <Notes>0</Notes>
  <HiddenSlides>0</HiddenSlides>
  <MMClips>0</MMClips>
  <ScaleCrop>false</ScaleCrop>
  <HeadingPairs>
    <vt:vector size="6" baseType="variant">
      <vt:variant>
        <vt:lpstr>Fuentes usadas</vt:lpstr>
      </vt:variant>
      <vt:variant>
        <vt:i4>3</vt:i4>
      </vt:variant>
      <vt:variant>
        <vt:lpstr>Tema</vt:lpstr>
      </vt:variant>
      <vt:variant>
        <vt:i4>14</vt:i4>
      </vt:variant>
      <vt:variant>
        <vt:lpstr>Títulos de diapositiva</vt:lpstr>
      </vt:variant>
      <vt:variant>
        <vt:i4>37</vt:i4>
      </vt:variant>
    </vt:vector>
  </HeadingPairs>
  <TitlesOfParts>
    <vt:vector size="54" baseType="lpstr">
      <vt:lpstr>Trebuchet MS</vt:lpstr>
      <vt:lpstr>Wingdings</vt:lpstr>
      <vt:lpstr>Wingdings 2</vt:lpstr>
      <vt:lpstr>Opulento</vt:lpstr>
      <vt:lpstr>1_Opulento</vt:lpstr>
      <vt:lpstr>2_Opulento</vt:lpstr>
      <vt:lpstr>3_Opulento</vt:lpstr>
      <vt:lpstr>4_Opulento</vt:lpstr>
      <vt:lpstr>5_Opulento</vt:lpstr>
      <vt:lpstr>6_Opulento</vt:lpstr>
      <vt:lpstr>7_Opulento</vt:lpstr>
      <vt:lpstr>8_Opulento</vt:lpstr>
      <vt:lpstr>9_Opulento</vt:lpstr>
      <vt:lpstr>10_Opulento</vt:lpstr>
      <vt:lpstr>11_Opulento</vt:lpstr>
      <vt:lpstr>13_Opulento</vt:lpstr>
      <vt:lpstr>14_Opulento</vt:lpstr>
      <vt:lpstr>TRATA DE PERSONAS EN EL DERECHO ARGENTINO</vt:lpstr>
      <vt:lpstr>Definición de la trata de personas(Naciones Unidas) </vt:lpstr>
      <vt:lpstr>  titulo 1º Breve referencia al delito de trata de personas </vt:lpstr>
      <vt:lpstr>¿ Cuándo se entiende que hay explotación? </vt:lpstr>
      <vt:lpstr>Titulo i</vt:lpstr>
      <vt:lpstr>Articulo 5º</vt:lpstr>
      <vt:lpstr>Titulo ii: garantías mínimas para el ejercicio de los derechos de las víctimas.  Articulo 6º:  </vt:lpstr>
      <vt:lpstr>Presentación de PowerPoint</vt:lpstr>
      <vt:lpstr>Presentación de PowerPoint</vt:lpstr>
      <vt:lpstr>Articulo 7º</vt:lpstr>
      <vt:lpstr>Articulo 8º</vt:lpstr>
      <vt:lpstr>Articulo 9º</vt:lpstr>
      <vt:lpstr>Disposiciones penales y procesales</vt:lpstr>
      <vt:lpstr>Cuando aumenta y/o se agrava la condena</vt:lpstr>
      <vt:lpstr>Presentación de PowerPoint</vt:lpstr>
      <vt:lpstr>Presentación de PowerPoint</vt:lpstr>
      <vt:lpstr>Presentación de PowerPoint</vt:lpstr>
      <vt:lpstr>Presentación de PowerPoint</vt:lpstr>
      <vt:lpstr>Sistema sincronizado de denuncias sobre delitos de trata y explotación de personas</vt:lpstr>
      <vt:lpstr>Principales aspectos de la reforma por Ley 26.842 (27.12.12) </vt:lpstr>
      <vt:lpstr>Protocolo de actuación en el delito de trata de personas</vt:lpstr>
      <vt:lpstr>De la investigación penal</vt:lpstr>
      <vt:lpstr>Presentación de PowerPoint</vt:lpstr>
      <vt:lpstr>Presentación de PowerPoint</vt:lpstr>
      <vt:lpstr>UNA VEZ DENTRO DEL LUGAR</vt:lpstr>
      <vt:lpstr>Presentación de PowerPoint</vt:lpstr>
      <vt:lpstr>Presentación de PowerPoint</vt:lpstr>
      <vt:lpstr>Presentación de PowerPoint</vt:lpstr>
      <vt:lpstr>Presentación de PowerPoint</vt:lpstr>
      <vt:lpstr>De las victimas</vt:lpstr>
      <vt:lpstr>Presentación de PowerPoint</vt:lpstr>
      <vt:lpstr>PRINCIPIOS BASICOS DE ATENCION A LA VICTIMA </vt:lpstr>
      <vt:lpstr>CARACTERISTICAS DE LAS VICTIMAS</vt:lpstr>
      <vt:lpstr>El Senado aprobó proyecto para penar a los clientes de trata</vt:lpstr>
      <vt:lpstr>Presentación de PowerPoint</vt:lpstr>
      <vt:lpstr>Presentación de PowerPoint</vt:lpstr>
      <vt:lpstr>  MUCHAS GRACIAS POR SU ATENCION!!!!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TRATA DE PERSONAS EN EL DERECHO ARGENTINO</dc:title>
  <dc:creator>Policia</dc:creator>
  <cp:lastModifiedBy>GERVASONI</cp:lastModifiedBy>
  <cp:revision>66</cp:revision>
  <dcterms:created xsi:type="dcterms:W3CDTF">2013-09-06T22:39:57Z</dcterms:created>
  <dcterms:modified xsi:type="dcterms:W3CDTF">2024-06-04T17:29:55Z</dcterms:modified>
</cp:coreProperties>
</file>