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74" r:id="rId8"/>
    <p:sldId id="276" r:id="rId9"/>
    <p:sldId id="259" r:id="rId10"/>
    <p:sldId id="260" r:id="rId11"/>
    <p:sldId id="261" r:id="rId12"/>
    <p:sldId id="262" r:id="rId13"/>
    <p:sldId id="268" r:id="rId14"/>
    <p:sldId id="273" r:id="rId15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8" autoAdjust="0"/>
  </p:normalViewPr>
  <p:slideViewPr>
    <p:cSldViewPr snapToGrid="0">
      <p:cViewPr varScale="1">
        <p:scale>
          <a:sx n="78" d="100"/>
          <a:sy n="78" d="100"/>
        </p:scale>
        <p:origin x="7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a Mariel González" userId="4466f86b2ffca8d2" providerId="LiveId" clId="{D268912B-0378-4FE0-BFB2-BD83CADAC1E6}"/>
    <pc:docChg chg="undo custSel addSld delSld modSld sldOrd">
      <pc:chgData name="Marcela Mariel González" userId="4466f86b2ffca8d2" providerId="LiveId" clId="{D268912B-0378-4FE0-BFB2-BD83CADAC1E6}" dt="2023-05-24T05:28:51.391" v="277" actId="404"/>
      <pc:docMkLst>
        <pc:docMk/>
      </pc:docMkLst>
      <pc:sldChg chg="addSp delSp modSp mod delDesignElem">
        <pc:chgData name="Marcela Mariel González" userId="4466f86b2ffca8d2" providerId="LiveId" clId="{D268912B-0378-4FE0-BFB2-BD83CADAC1E6}" dt="2023-05-24T05:20:39.972" v="187" actId="20577"/>
        <pc:sldMkLst>
          <pc:docMk/>
          <pc:sldMk cId="3754664940" sldId="256"/>
        </pc:sldMkLst>
        <pc:spChg chg="mod">
          <ac:chgData name="Marcela Mariel González" userId="4466f86b2ffca8d2" providerId="LiveId" clId="{D268912B-0378-4FE0-BFB2-BD83CADAC1E6}" dt="2023-05-24T05:20:39.972" v="187" actId="20577"/>
          <ac:spMkLst>
            <pc:docMk/>
            <pc:sldMk cId="3754664940" sldId="256"/>
            <ac:spMk id="2" creationId="{8DE5CD8D-E704-46A1-BC3E-9A644A9FFD4E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3754664940" sldId="256"/>
            <ac:spMk id="17" creationId="{50496C6C-A85F-426B-9ED1-3444166CE4E1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3754664940" sldId="256"/>
            <ac:picMk id="21" creationId="{D912EF34-0253-41FD-9940-D8FBB7DE74B1}"/>
          </ac:picMkLst>
        </pc:picChg>
        <pc:cxnChg chg="add del">
          <ac:chgData name="Marcela Mariel González" userId="4466f86b2ffca8d2" providerId="LiveId" clId="{D268912B-0378-4FE0-BFB2-BD83CADAC1E6}" dt="2023-05-24T05:14:09.895" v="121"/>
          <ac:cxnSpMkLst>
            <pc:docMk/>
            <pc:sldMk cId="3754664940" sldId="256"/>
            <ac:cxnSpMk id="19" creationId="{AD0EF22F-5D3C-4240-8C32-1B20803E5A89}"/>
          </ac:cxnSpMkLst>
        </pc:cxnChg>
      </pc:sldChg>
      <pc:sldChg chg="addSp delSp modSp mod delDesignElem">
        <pc:chgData name="Marcela Mariel González" userId="4466f86b2ffca8d2" providerId="LiveId" clId="{D268912B-0378-4FE0-BFB2-BD83CADAC1E6}" dt="2023-05-24T05:27:03.495" v="270" actId="1076"/>
        <pc:sldMkLst>
          <pc:docMk/>
          <pc:sldMk cId="2194233190" sldId="257"/>
        </pc:sldMkLst>
        <pc:spChg chg="mod">
          <ac:chgData name="Marcela Mariel González" userId="4466f86b2ffca8d2" providerId="LiveId" clId="{D268912B-0378-4FE0-BFB2-BD83CADAC1E6}" dt="2023-05-24T05:27:03.495" v="270" actId="1076"/>
          <ac:spMkLst>
            <pc:docMk/>
            <pc:sldMk cId="2194233190" sldId="257"/>
            <ac:spMk id="3" creationId="{9F541FAF-730D-47FE-9638-C05616C31320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2194233190" sldId="257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2194233190" sldId="257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2194233190" sldId="257"/>
            <ac:picMk id="12" creationId="{FF525AAA-82CE-4027-A26C-B0EFFD856F2E}"/>
          </ac:picMkLst>
        </pc:picChg>
      </pc:sldChg>
      <pc:sldChg chg="addSp delSp delDesignElem">
        <pc:chgData name="Marcela Mariel González" userId="4466f86b2ffca8d2" providerId="LiveId" clId="{D268912B-0378-4FE0-BFB2-BD83CADAC1E6}" dt="2023-05-24T05:14:09.895" v="121"/>
        <pc:sldMkLst>
          <pc:docMk/>
          <pc:sldMk cId="1665187150" sldId="258"/>
        </pc:sldMkLst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665187150" sldId="258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665187150" sldId="258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1665187150" sldId="258"/>
            <ac:picMk id="12" creationId="{FF525AAA-82CE-4027-A26C-B0EFFD856F2E}"/>
          </ac:picMkLst>
        </pc:picChg>
      </pc:sldChg>
      <pc:sldChg chg="addSp delSp modSp mod ord modAnim delDesignElem">
        <pc:chgData name="Marcela Mariel González" userId="4466f86b2ffca8d2" providerId="LiveId" clId="{D268912B-0378-4FE0-BFB2-BD83CADAC1E6}" dt="2023-05-24T05:24:48.083" v="258" actId="1076"/>
        <pc:sldMkLst>
          <pc:docMk/>
          <pc:sldMk cId="1049383110" sldId="259"/>
        </pc:sldMkLst>
        <pc:spChg chg="mod">
          <ac:chgData name="Marcela Mariel González" userId="4466f86b2ffca8d2" providerId="LiveId" clId="{D268912B-0378-4FE0-BFB2-BD83CADAC1E6}" dt="2023-05-24T05:24:48.083" v="258" actId="1076"/>
          <ac:spMkLst>
            <pc:docMk/>
            <pc:sldMk cId="1049383110" sldId="259"/>
            <ac:spMk id="3" creationId="{9F541FAF-730D-47FE-9638-C05616C31320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049383110" sldId="259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049383110" sldId="259"/>
            <ac:spMk id="10" creationId="{840177A7-740C-43C7-8F2D-BD7067F12C9C}"/>
          </ac:spMkLst>
        </pc:spChg>
        <pc:grpChg chg="add mod">
          <ac:chgData name="Marcela Mariel González" userId="4466f86b2ffca8d2" providerId="LiveId" clId="{D268912B-0378-4FE0-BFB2-BD83CADAC1E6}" dt="2023-05-24T05:24:40.795" v="257" actId="1076"/>
          <ac:grpSpMkLst>
            <pc:docMk/>
            <pc:sldMk cId="1049383110" sldId="259"/>
            <ac:grpSpMk id="2" creationId="{0730E26C-0B6F-4921-9912-E9C284D3D191}"/>
          </ac:grpSpMkLst>
        </pc:gr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1049383110" sldId="259"/>
            <ac:picMk id="12" creationId="{FF525AAA-82CE-4027-A26C-B0EFFD856F2E}"/>
          </ac:picMkLst>
        </pc:picChg>
        <pc:picChg chg="mod">
          <ac:chgData name="Marcela Mariel González" userId="4466f86b2ffca8d2" providerId="LiveId" clId="{D268912B-0378-4FE0-BFB2-BD83CADAC1E6}" dt="2023-05-24T05:23:59.645" v="251" actId="164"/>
          <ac:picMkLst>
            <pc:docMk/>
            <pc:sldMk cId="1049383110" sldId="259"/>
            <ac:picMk id="14" creationId="{8DC47F4D-8D69-2B34-F035-95D77136C87A}"/>
          </ac:picMkLst>
        </pc:picChg>
        <pc:picChg chg="mod">
          <ac:chgData name="Marcela Mariel González" userId="4466f86b2ffca8d2" providerId="LiveId" clId="{D268912B-0378-4FE0-BFB2-BD83CADAC1E6}" dt="2023-05-24T05:23:59.645" v="251" actId="164"/>
          <ac:picMkLst>
            <pc:docMk/>
            <pc:sldMk cId="1049383110" sldId="259"/>
            <ac:picMk id="16" creationId="{057C83E8-0C13-19A6-AB36-B8772DFB983F}"/>
          </ac:picMkLst>
        </pc:picChg>
        <pc:picChg chg="mod">
          <ac:chgData name="Marcela Mariel González" userId="4466f86b2ffca8d2" providerId="LiveId" clId="{D268912B-0378-4FE0-BFB2-BD83CADAC1E6}" dt="2023-05-24T05:23:59.645" v="251" actId="164"/>
          <ac:picMkLst>
            <pc:docMk/>
            <pc:sldMk cId="1049383110" sldId="259"/>
            <ac:picMk id="18" creationId="{3C008ECE-415B-B71B-C2D7-A9157A7AA5C1}"/>
          </ac:picMkLst>
        </pc:picChg>
        <pc:picChg chg="mod">
          <ac:chgData name="Marcela Mariel González" userId="4466f86b2ffca8d2" providerId="LiveId" clId="{D268912B-0378-4FE0-BFB2-BD83CADAC1E6}" dt="2023-05-24T05:23:59.645" v="251" actId="164"/>
          <ac:picMkLst>
            <pc:docMk/>
            <pc:sldMk cId="1049383110" sldId="259"/>
            <ac:picMk id="20" creationId="{331E071D-9C41-4F57-6786-DC3E05595495}"/>
          </ac:picMkLst>
        </pc:picChg>
      </pc:sldChg>
      <pc:sldChg chg="addSp delSp modSp mod ord delDesignElem">
        <pc:chgData name="Marcela Mariel González" userId="4466f86b2ffca8d2" providerId="LiveId" clId="{D268912B-0378-4FE0-BFB2-BD83CADAC1E6}" dt="2023-05-24T05:28:31.499" v="276" actId="255"/>
        <pc:sldMkLst>
          <pc:docMk/>
          <pc:sldMk cId="322459882" sldId="260"/>
        </pc:sldMkLst>
        <pc:spChg chg="mod">
          <ac:chgData name="Marcela Mariel González" userId="4466f86b2ffca8d2" providerId="LiveId" clId="{D268912B-0378-4FE0-BFB2-BD83CADAC1E6}" dt="2023-05-24T05:28:31.499" v="276" actId="255"/>
          <ac:spMkLst>
            <pc:docMk/>
            <pc:sldMk cId="322459882" sldId="260"/>
            <ac:spMk id="7" creationId="{39DA5689-4423-EA21-2317-B2A7D1911672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322459882" sldId="260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322459882" sldId="260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322459882" sldId="260"/>
            <ac:picMk id="12" creationId="{FF525AAA-82CE-4027-A26C-B0EFFD856F2E}"/>
          </ac:picMkLst>
        </pc:picChg>
      </pc:sldChg>
      <pc:sldChg chg="addSp delSp delDesignElem">
        <pc:chgData name="Marcela Mariel González" userId="4466f86b2ffca8d2" providerId="LiveId" clId="{D268912B-0378-4FE0-BFB2-BD83CADAC1E6}" dt="2023-05-24T05:14:09.895" v="121"/>
        <pc:sldMkLst>
          <pc:docMk/>
          <pc:sldMk cId="1189332178" sldId="261"/>
        </pc:sldMkLst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189332178" sldId="261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189332178" sldId="261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1189332178" sldId="261"/>
            <ac:picMk id="12" creationId="{FF525AAA-82CE-4027-A26C-B0EFFD856F2E}"/>
          </ac:picMkLst>
        </pc:picChg>
      </pc:sldChg>
      <pc:sldChg chg="addSp delSp ord delDesignElem">
        <pc:chgData name="Marcela Mariel González" userId="4466f86b2ffca8d2" providerId="LiveId" clId="{D268912B-0378-4FE0-BFB2-BD83CADAC1E6}" dt="2023-05-24T05:25:28.075" v="264"/>
        <pc:sldMkLst>
          <pc:docMk/>
          <pc:sldMk cId="1605456318" sldId="262"/>
        </pc:sldMkLst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605456318" sldId="262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605456318" sldId="262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1605456318" sldId="262"/>
            <ac:picMk id="12" creationId="{FF525AAA-82CE-4027-A26C-B0EFFD856F2E}"/>
          </ac:picMkLst>
        </pc:picChg>
      </pc:sldChg>
      <pc:sldChg chg="del">
        <pc:chgData name="Marcela Mariel González" userId="4466f86b2ffca8d2" providerId="LiveId" clId="{D268912B-0378-4FE0-BFB2-BD83CADAC1E6}" dt="2023-05-24T05:03:42.839" v="25" actId="2696"/>
        <pc:sldMkLst>
          <pc:docMk/>
          <pc:sldMk cId="3734347598" sldId="263"/>
        </pc:sldMkLst>
      </pc:sldChg>
      <pc:sldChg chg="addSp delSp modSp add del mod ord setBg addAnim delAnim">
        <pc:chgData name="Marcela Mariel González" userId="4466f86b2ffca8d2" providerId="LiveId" clId="{D268912B-0378-4FE0-BFB2-BD83CADAC1E6}" dt="2023-05-24T05:17:53.101" v="163" actId="2696"/>
        <pc:sldMkLst>
          <pc:docMk/>
          <pc:sldMk cId="1756072497" sldId="264"/>
        </pc:sldMkLst>
        <pc:spChg chg="del">
          <ac:chgData name="Marcela Mariel González" userId="4466f86b2ffca8d2" providerId="LiveId" clId="{D268912B-0378-4FE0-BFB2-BD83CADAC1E6}" dt="2023-05-24T05:09:33.900" v="74" actId="478"/>
          <ac:spMkLst>
            <pc:docMk/>
            <pc:sldMk cId="1756072497" sldId="264"/>
            <ac:spMk id="2" creationId="{DAC713E4-66A0-EA3F-0247-4CD377AE3283}"/>
          </ac:spMkLst>
        </pc:spChg>
        <pc:spChg chg="add del mod">
          <ac:chgData name="Marcela Mariel González" userId="4466f86b2ffca8d2" providerId="LiveId" clId="{D268912B-0378-4FE0-BFB2-BD83CADAC1E6}" dt="2023-05-24T05:15:57.598" v="149" actId="478"/>
          <ac:spMkLst>
            <pc:docMk/>
            <pc:sldMk cId="1756072497" sldId="264"/>
            <ac:spMk id="4" creationId="{F886C256-9C79-D876-B239-FD9704755D38}"/>
          </ac:spMkLst>
        </pc:spChg>
        <pc:spChg chg="del mod">
          <ac:chgData name="Marcela Mariel González" userId="4466f86b2ffca8d2" providerId="LiveId" clId="{D268912B-0378-4FE0-BFB2-BD83CADAC1E6}" dt="2023-05-24T05:16:55.213" v="156" actId="21"/>
          <ac:spMkLst>
            <pc:docMk/>
            <pc:sldMk cId="1756072497" sldId="264"/>
            <ac:spMk id="7" creationId="{8723F2F1-CCE8-864B-5C99-F6072DE6C9CE}"/>
          </ac:spMkLst>
        </pc:spChg>
        <pc:spChg chg="mod">
          <ac:chgData name="Marcela Mariel González" userId="4466f86b2ffca8d2" providerId="LiveId" clId="{D268912B-0378-4FE0-BFB2-BD83CADAC1E6}" dt="2023-05-24T05:10:14.369" v="80" actId="207"/>
          <ac:spMkLst>
            <pc:docMk/>
            <pc:sldMk cId="1756072497" sldId="264"/>
            <ac:spMk id="10" creationId="{927C7666-4733-83A4-A3FC-70930CD4CAF7}"/>
          </ac:spMkLst>
        </pc:spChg>
        <pc:spChg chg="mod">
          <ac:chgData name="Marcela Mariel González" userId="4466f86b2ffca8d2" providerId="LiveId" clId="{D268912B-0378-4FE0-BFB2-BD83CADAC1E6}" dt="2023-05-24T05:10:18.685" v="81" actId="207"/>
          <ac:spMkLst>
            <pc:docMk/>
            <pc:sldMk cId="1756072497" sldId="264"/>
            <ac:spMk id="11" creationId="{433B8791-EA23-1D60-1288-DB4A6417B688}"/>
          </ac:spMkLst>
        </pc:spChg>
        <pc:spChg chg="mod">
          <ac:chgData name="Marcela Mariel González" userId="4466f86b2ffca8d2" providerId="LiveId" clId="{D268912B-0378-4FE0-BFB2-BD83CADAC1E6}" dt="2023-05-24T05:10:23.246" v="82" actId="207"/>
          <ac:spMkLst>
            <pc:docMk/>
            <pc:sldMk cId="1756072497" sldId="264"/>
            <ac:spMk id="18" creationId="{FBEDA98D-386F-FF7F-0911-8568E40D0D15}"/>
          </ac:spMkLst>
        </pc:spChg>
        <pc:spChg chg="mod">
          <ac:chgData name="Marcela Mariel González" userId="4466f86b2ffca8d2" providerId="LiveId" clId="{D268912B-0378-4FE0-BFB2-BD83CADAC1E6}" dt="2023-05-24T05:10:51.489" v="87" actId="208"/>
          <ac:spMkLst>
            <pc:docMk/>
            <pc:sldMk cId="1756072497" sldId="264"/>
            <ac:spMk id="19" creationId="{8BF4F757-01F9-E8B3-6735-39D3BC4EFB4D}"/>
          </ac:spMkLst>
        </pc:spChg>
        <pc:spChg chg="mod">
          <ac:chgData name="Marcela Mariel González" userId="4466f86b2ffca8d2" providerId="LiveId" clId="{D268912B-0378-4FE0-BFB2-BD83CADAC1E6}" dt="2023-05-24T05:10:27.808" v="83" actId="207"/>
          <ac:spMkLst>
            <pc:docMk/>
            <pc:sldMk cId="1756072497" sldId="264"/>
            <ac:spMk id="22" creationId="{60BB09B6-F3ED-5364-223E-A6A8C2FB1097}"/>
          </ac:spMkLst>
        </pc:spChg>
        <pc:spChg chg="add del mod">
          <ac:chgData name="Marcela Mariel González" userId="4466f86b2ffca8d2" providerId="LiveId" clId="{D268912B-0378-4FE0-BFB2-BD83CADAC1E6}" dt="2023-05-24T05:09:36.363" v="75" actId="478"/>
          <ac:spMkLst>
            <pc:docMk/>
            <pc:sldMk cId="1756072497" sldId="264"/>
            <ac:spMk id="23" creationId="{21715CDE-E484-4092-BB15-6805BAEE2585}"/>
          </ac:spMkLst>
        </pc:spChg>
        <pc:grpChg chg="add del mod">
          <ac:chgData name="Marcela Mariel González" userId="4466f86b2ffca8d2" providerId="LiveId" clId="{D268912B-0378-4FE0-BFB2-BD83CADAC1E6}" dt="2023-05-24T05:14:27.483" v="126" actId="21"/>
          <ac:grpSpMkLst>
            <pc:docMk/>
            <pc:sldMk cId="1756072497" sldId="264"/>
            <ac:grpSpMk id="3" creationId="{3AEC3A56-2BBA-6301-ED2D-FC28E3E95F4C}"/>
          </ac:grpSpMkLst>
        </pc:grpChg>
      </pc:sldChg>
      <pc:sldChg chg="del">
        <pc:chgData name="Marcela Mariel González" userId="4466f86b2ffca8d2" providerId="LiveId" clId="{D268912B-0378-4FE0-BFB2-BD83CADAC1E6}" dt="2023-05-24T05:04:01.671" v="31" actId="2696"/>
        <pc:sldMkLst>
          <pc:docMk/>
          <pc:sldMk cId="2428886992" sldId="264"/>
        </pc:sldMkLst>
      </pc:sldChg>
      <pc:sldChg chg="del">
        <pc:chgData name="Marcela Mariel González" userId="4466f86b2ffca8d2" providerId="LiveId" clId="{D268912B-0378-4FE0-BFB2-BD83CADAC1E6}" dt="2023-05-24T05:03:58.525" v="30" actId="2696"/>
        <pc:sldMkLst>
          <pc:docMk/>
          <pc:sldMk cId="412563787" sldId="265"/>
        </pc:sldMkLst>
      </pc:sldChg>
      <pc:sldChg chg="addSp delSp modSp add del mod setBg">
        <pc:chgData name="Marcela Mariel González" userId="4466f86b2ffca8d2" providerId="LiveId" clId="{D268912B-0378-4FE0-BFB2-BD83CADAC1E6}" dt="2023-05-24T05:20:29.273" v="186" actId="2696"/>
        <pc:sldMkLst>
          <pc:docMk/>
          <pc:sldMk cId="795157925" sldId="265"/>
        </pc:sldMkLst>
        <pc:spChg chg="del mod">
          <ac:chgData name="Marcela Mariel González" userId="4466f86b2ffca8d2" providerId="LiveId" clId="{D268912B-0378-4FE0-BFB2-BD83CADAC1E6}" dt="2023-05-24T05:18:31.017" v="168" actId="21"/>
          <ac:spMkLst>
            <pc:docMk/>
            <pc:sldMk cId="795157925" sldId="265"/>
            <ac:spMk id="2" creationId="{78BE692A-A7C7-9CA6-B5E5-635B4CFC706D}"/>
          </ac:spMkLst>
        </pc:spChg>
        <pc:spChg chg="mod">
          <ac:chgData name="Marcela Mariel González" userId="4466f86b2ffca8d2" providerId="LiveId" clId="{D268912B-0378-4FE0-BFB2-BD83CADAC1E6}" dt="2023-05-24T05:20:14.190" v="185" actId="20577"/>
          <ac:spMkLst>
            <pc:docMk/>
            <pc:sldMk cId="795157925" sldId="265"/>
            <ac:spMk id="4" creationId="{901F04C2-1CFF-3720-EC89-D8832DCF0189}"/>
          </ac:spMkLst>
        </pc:spChg>
        <pc:spChg chg="add del mod">
          <ac:chgData name="Marcela Mariel González" userId="4466f86b2ffca8d2" providerId="LiveId" clId="{D268912B-0378-4FE0-BFB2-BD83CADAC1E6}" dt="2023-05-24T05:19:05.393" v="176" actId="478"/>
          <ac:spMkLst>
            <pc:docMk/>
            <pc:sldMk cId="795157925" sldId="265"/>
            <ac:spMk id="5" creationId="{EC1D06A1-7760-472A-BBE9-FED351E3EDD9}"/>
          </ac:spMkLst>
        </pc:spChg>
      </pc:sldChg>
      <pc:sldChg chg="del">
        <pc:chgData name="Marcela Mariel González" userId="4466f86b2ffca8d2" providerId="LiveId" clId="{D268912B-0378-4FE0-BFB2-BD83CADAC1E6}" dt="2023-05-24T05:03:55.852" v="29" actId="2696"/>
        <pc:sldMkLst>
          <pc:docMk/>
          <pc:sldMk cId="2096213609" sldId="266"/>
        </pc:sldMkLst>
      </pc:sldChg>
      <pc:sldChg chg="del">
        <pc:chgData name="Marcela Mariel González" userId="4466f86b2ffca8d2" providerId="LiveId" clId="{D268912B-0378-4FE0-BFB2-BD83CADAC1E6}" dt="2023-05-24T05:03:45.611" v="26" actId="2696"/>
        <pc:sldMkLst>
          <pc:docMk/>
          <pc:sldMk cId="1555921188" sldId="267"/>
        </pc:sldMkLst>
      </pc:sldChg>
      <pc:sldChg chg="addSp delSp modSp mod ord delDesignElem">
        <pc:chgData name="Marcela Mariel González" userId="4466f86b2ffca8d2" providerId="LiveId" clId="{D268912B-0378-4FE0-BFB2-BD83CADAC1E6}" dt="2023-05-24T05:28:51.391" v="277" actId="404"/>
        <pc:sldMkLst>
          <pc:docMk/>
          <pc:sldMk cId="741364179" sldId="268"/>
        </pc:sldMkLst>
        <pc:spChg chg="mod">
          <ac:chgData name="Marcela Mariel González" userId="4466f86b2ffca8d2" providerId="LiveId" clId="{D268912B-0378-4FE0-BFB2-BD83CADAC1E6}" dt="2023-05-24T05:28:51.391" v="277" actId="404"/>
          <ac:spMkLst>
            <pc:docMk/>
            <pc:sldMk cId="741364179" sldId="268"/>
            <ac:spMk id="6" creationId="{19BA5721-6353-21BF-6177-CF8D984C02CD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741364179" sldId="268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741364179" sldId="268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741364179" sldId="268"/>
            <ac:picMk id="12" creationId="{FF525AAA-82CE-4027-A26C-B0EFFD856F2E}"/>
          </ac:picMkLst>
        </pc:picChg>
      </pc:sldChg>
      <pc:sldChg chg="del">
        <pc:chgData name="Marcela Mariel González" userId="4466f86b2ffca8d2" providerId="LiveId" clId="{D268912B-0378-4FE0-BFB2-BD83CADAC1E6}" dt="2023-05-21T21:13:53.890" v="23" actId="2696"/>
        <pc:sldMkLst>
          <pc:docMk/>
          <pc:sldMk cId="3791874410" sldId="272"/>
        </pc:sldMkLst>
      </pc:sldChg>
      <pc:sldChg chg="addSp delSp modSp mod delDesignElem">
        <pc:chgData name="Marcela Mariel González" userId="4466f86b2ffca8d2" providerId="LiveId" clId="{D268912B-0378-4FE0-BFB2-BD83CADAC1E6}" dt="2023-05-24T05:14:09.895" v="121"/>
        <pc:sldMkLst>
          <pc:docMk/>
          <pc:sldMk cId="3684789709" sldId="273"/>
        </pc:sldMkLst>
        <pc:spChg chg="add mod">
          <ac:chgData name="Marcela Mariel González" userId="4466f86b2ffca8d2" providerId="LiveId" clId="{D268912B-0378-4FE0-BFB2-BD83CADAC1E6}" dt="2023-05-21T00:28:47.709" v="22" actId="207"/>
          <ac:spMkLst>
            <pc:docMk/>
            <pc:sldMk cId="3684789709" sldId="273"/>
            <ac:spMk id="2" creationId="{B96ED3CD-4D23-46E5-B25D-22664252EAFA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3684789709" sldId="273"/>
            <ac:spMk id="8" creationId="{A38A195E-584A-485A-BECD-66468900B947}"/>
          </ac:spMkLst>
        </pc:spChg>
        <pc:spChg chg="del">
          <ac:chgData name="Marcela Mariel González" userId="4466f86b2ffca8d2" providerId="LiveId" clId="{D268912B-0378-4FE0-BFB2-BD83CADAC1E6}" dt="2023-05-21T00:28:04.677" v="0" actId="478"/>
          <ac:spMkLst>
            <pc:docMk/>
            <pc:sldMk cId="3684789709" sldId="273"/>
            <ac:spMk id="9" creationId="{9DB8FCC4-6C11-0CAA-A531-FCBA0A493F01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3684789709" sldId="273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3684789709" sldId="273"/>
            <ac:picMk id="12" creationId="{FF525AAA-82CE-4027-A26C-B0EFFD856F2E}"/>
          </ac:picMkLst>
        </pc:picChg>
      </pc:sldChg>
      <pc:sldChg chg="modSp new del setBg">
        <pc:chgData name="Marcela Mariel González" userId="4466f86b2ffca8d2" providerId="LiveId" clId="{D268912B-0378-4FE0-BFB2-BD83CADAC1E6}" dt="2023-05-24T05:08:31.413" v="62" actId="47"/>
        <pc:sldMkLst>
          <pc:docMk/>
          <pc:sldMk cId="988419157" sldId="274"/>
        </pc:sldMkLst>
        <pc:spChg chg="mod">
          <ac:chgData name="Marcela Mariel González" userId="4466f86b2ffca8d2" providerId="LiveId" clId="{D268912B-0378-4FE0-BFB2-BD83CADAC1E6}" dt="2023-05-24T05:08:06.700" v="60"/>
          <ac:spMkLst>
            <pc:docMk/>
            <pc:sldMk cId="988419157" sldId="274"/>
            <ac:spMk id="2" creationId="{549DB364-A0DF-4441-AF9E-210EEC809ADB}"/>
          </ac:spMkLst>
        </pc:spChg>
        <pc:spChg chg="mod">
          <ac:chgData name="Marcela Mariel González" userId="4466f86b2ffca8d2" providerId="LiveId" clId="{D268912B-0378-4FE0-BFB2-BD83CADAC1E6}" dt="2023-05-24T05:08:06.700" v="60"/>
          <ac:spMkLst>
            <pc:docMk/>
            <pc:sldMk cId="988419157" sldId="274"/>
            <ac:spMk id="3" creationId="{683DAA95-0488-43AE-A2BC-AE2241A11901}"/>
          </ac:spMkLst>
        </pc:spChg>
      </pc:sldChg>
      <pc:sldChg chg="del">
        <pc:chgData name="Marcela Mariel González" userId="4466f86b2ffca8d2" providerId="LiveId" clId="{D268912B-0378-4FE0-BFB2-BD83CADAC1E6}" dt="2023-05-24T05:03:53.460" v="28" actId="2696"/>
        <pc:sldMkLst>
          <pc:docMk/>
          <pc:sldMk cId="1580159159" sldId="274"/>
        </pc:sldMkLst>
      </pc:sldChg>
      <pc:sldChg chg="addSp delSp modSp add mod ord setBg delAnim modAnim delDesignElem">
        <pc:chgData name="Marcela Mariel González" userId="4466f86b2ffca8d2" providerId="LiveId" clId="{D268912B-0378-4FE0-BFB2-BD83CADAC1E6}" dt="2023-05-24T05:21:30.490" v="193" actId="1076"/>
        <pc:sldMkLst>
          <pc:docMk/>
          <pc:sldMk cId="2487383673" sldId="274"/>
        </pc:sldMkLst>
        <pc:spChg chg="del">
          <ac:chgData name="Marcela Mariel González" userId="4466f86b2ffca8d2" providerId="LiveId" clId="{D268912B-0378-4FE0-BFB2-BD83CADAC1E6}" dt="2023-05-24T05:08:42.124" v="64" actId="478"/>
          <ac:spMkLst>
            <pc:docMk/>
            <pc:sldMk cId="2487383673" sldId="274"/>
            <ac:spMk id="2" creationId="{A389EA88-8D83-4F3F-A4C1-4B16E2377F9E}"/>
          </ac:spMkLst>
        </pc:spChg>
        <pc:spChg chg="del">
          <ac:chgData name="Marcela Mariel González" userId="4466f86b2ffca8d2" providerId="LiveId" clId="{D268912B-0378-4FE0-BFB2-BD83CADAC1E6}" dt="2023-05-24T05:08:48.572" v="65" actId="478"/>
          <ac:spMkLst>
            <pc:docMk/>
            <pc:sldMk cId="2487383673" sldId="274"/>
            <ac:spMk id="3" creationId="{9F541FAF-730D-47FE-9638-C05616C31320}"/>
          </ac:spMkLst>
        </pc:spChg>
        <pc:spChg chg="del">
          <ac:chgData name="Marcela Mariel González" userId="4466f86b2ffca8d2" providerId="LiveId" clId="{D268912B-0378-4FE0-BFB2-BD83CADAC1E6}" dt="2023-05-24T05:08:51.931" v="67" actId="478"/>
          <ac:spMkLst>
            <pc:docMk/>
            <pc:sldMk cId="2487383673" sldId="274"/>
            <ac:spMk id="4" creationId="{6F105BD5-1584-13F2-D777-C540EEABC28C}"/>
          </ac:spMkLst>
        </pc:spChg>
        <pc:spChg chg="add del mod">
          <ac:chgData name="Marcela Mariel González" userId="4466f86b2ffca8d2" providerId="LiveId" clId="{D268912B-0378-4FE0-BFB2-BD83CADAC1E6}" dt="2023-05-24T05:08:53.043" v="68" actId="478"/>
          <ac:spMkLst>
            <pc:docMk/>
            <pc:sldMk cId="2487383673" sldId="274"/>
            <ac:spMk id="6" creationId="{201BD323-08F0-4424-8D52-80A841168B43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2487383673" sldId="274"/>
            <ac:spMk id="8" creationId="{A38A195E-584A-485A-BECD-66468900B947}"/>
          </ac:spMkLst>
        </pc:spChg>
        <pc:spChg chg="add del mod">
          <ac:chgData name="Marcela Mariel González" userId="4466f86b2ffca8d2" providerId="LiveId" clId="{D268912B-0378-4FE0-BFB2-BD83CADAC1E6}" dt="2023-05-24T05:08:49.941" v="66" actId="478"/>
          <ac:spMkLst>
            <pc:docMk/>
            <pc:sldMk cId="2487383673" sldId="274"/>
            <ac:spMk id="9" creationId="{0D7CB500-24D0-4708-9A07-051A79C8343C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2487383673" sldId="274"/>
            <ac:spMk id="10" creationId="{840177A7-740C-43C7-8F2D-BD7067F12C9C}"/>
          </ac:spMkLst>
        </pc:spChg>
        <pc:spChg chg="add del mod">
          <ac:chgData name="Marcela Mariel González" userId="4466f86b2ffca8d2" providerId="LiveId" clId="{D268912B-0378-4FE0-BFB2-BD83CADAC1E6}" dt="2023-05-24T05:14:30.343" v="132"/>
          <ac:spMkLst>
            <pc:docMk/>
            <pc:sldMk cId="2487383673" sldId="274"/>
            <ac:spMk id="13" creationId="{33C0AE0C-D326-41F1-9371-2F96FDED30CE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15" creationId="{699A6720-B33D-46F8-AD51-39B1277F705F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16" creationId="{1AED5ECF-FC0F-4C98-B4C0-77BA85AFF102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17" creationId="{D7DCF690-D009-44B4-BB7B-45E9869CBDCA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18" creationId="{503E3FF8-BF53-45DE-9EF3-41889EA067A8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19" creationId="{4DB03156-4DF4-422F-9B6F-B911F4805387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0" creationId="{061C2631-6FCD-4E19-80C6-71BCB630B2B2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1" creationId="{2C3EAD5C-A769-4761-B29B-F9A23C9B373B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2" creationId="{28C1487A-671E-47B5-8E88-A3B7B6D0EA41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3" creationId="{13E00C8D-73E4-4759-86ED-92605FAA072D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4" creationId="{B7E527BC-5CD9-44B5-8C69-A0A7B96004E7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5" creationId="{DB06E7FE-7AC9-4EB6-ABCE-8E91C29706F8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6" creationId="{356CB425-5EDE-4CFF-BDD5-765807B67393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7" creationId="{E825D743-560E-48F8-B292-7E6B36F9645E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8" creationId="{91FC2971-CFE8-4FA2-8256-597DBEFA07CC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29" creationId="{5925F2F2-2178-42A0-AE8E-36B6883E9534}"/>
          </ac:spMkLst>
        </pc:spChg>
        <pc:spChg chg="mod">
          <ac:chgData name="Marcela Mariel González" userId="4466f86b2ffca8d2" providerId="LiveId" clId="{D268912B-0378-4FE0-BFB2-BD83CADAC1E6}" dt="2023-05-24T05:13:58.935" v="106"/>
          <ac:spMkLst>
            <pc:docMk/>
            <pc:sldMk cId="2487383673" sldId="274"/>
            <ac:spMk id="30" creationId="{932E0B86-6BD2-43A1-8628-0D88C155C2B9}"/>
          </ac:spMkLst>
        </pc:spChg>
        <pc:spChg chg="add mod">
          <ac:chgData name="Marcela Mariel González" userId="4466f86b2ffca8d2" providerId="LiveId" clId="{D268912B-0378-4FE0-BFB2-BD83CADAC1E6}" dt="2023-05-24T05:21:17.624" v="190" actId="1076"/>
          <ac:spMkLst>
            <pc:docMk/>
            <pc:sldMk cId="2487383673" sldId="274"/>
            <ac:spMk id="31" creationId="{0808CF83-8B46-4CC3-A442-BECE4C11410D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33" creationId="{4524240F-6E32-4B19-A508-31646E6F4372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34" creationId="{536879B1-9F06-4E16-B527-A58F6B80BDA0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35" creationId="{D1B7C0C2-2C9C-4C04-8C28-509A20BB94FD}"/>
          </ac:spMkLst>
        </pc:spChg>
        <pc:spChg chg="mod">
          <ac:chgData name="Marcela Mariel González" userId="4466f86b2ffca8d2" providerId="LiveId" clId="{D268912B-0378-4FE0-BFB2-BD83CADAC1E6}" dt="2023-05-24T05:16:24.495" v="151" actId="207"/>
          <ac:spMkLst>
            <pc:docMk/>
            <pc:sldMk cId="2487383673" sldId="274"/>
            <ac:spMk id="36" creationId="{81929F21-816F-4399-89BF-E994C9C0232F}"/>
          </ac:spMkLst>
        </pc:spChg>
        <pc:spChg chg="mod">
          <ac:chgData name="Marcela Mariel González" userId="4466f86b2ffca8d2" providerId="LiveId" clId="{D268912B-0378-4FE0-BFB2-BD83CADAC1E6}" dt="2023-05-24T05:16:30.218" v="152" actId="207"/>
          <ac:spMkLst>
            <pc:docMk/>
            <pc:sldMk cId="2487383673" sldId="274"/>
            <ac:spMk id="37" creationId="{75FE0080-066C-427B-A809-66D9F7C68981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38" creationId="{9BDA3FFB-CE0F-4074-9B63-C6F7BAD932AC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39" creationId="{8BE8EA43-9FE7-48F6-8B79-11EB2127EAB7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0" creationId="{6D264BEC-D514-4495-9DE1-E51453C6F55F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1" creationId="{C4F8EDA9-A251-4A7E-AE1F-99D3B1304474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2" creationId="{74006560-30F2-48E0-8329-62423565EBCA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3" creationId="{51F79F29-24B2-41DB-B666-5DB01D9599B9}"/>
          </ac:spMkLst>
        </pc:spChg>
        <pc:spChg chg="mod">
          <ac:chgData name="Marcela Mariel González" userId="4466f86b2ffca8d2" providerId="LiveId" clId="{D268912B-0378-4FE0-BFB2-BD83CADAC1E6}" dt="2023-05-24T05:16:35.276" v="153" actId="207"/>
          <ac:spMkLst>
            <pc:docMk/>
            <pc:sldMk cId="2487383673" sldId="274"/>
            <ac:spMk id="44" creationId="{865232B1-6860-4725-A0B9-9124B741A69C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5" creationId="{81C3A20C-46DE-447B-B49E-61BB9DD6CB68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6" creationId="{6AEBE9DB-734B-487B-8B36-891AD3C7A69E}"/>
          </ac:spMkLst>
        </pc:spChg>
        <pc:spChg chg="mod">
          <ac:chgData name="Marcela Mariel González" userId="4466f86b2ffca8d2" providerId="LiveId" clId="{D268912B-0378-4FE0-BFB2-BD83CADAC1E6}" dt="2023-05-24T05:16:05.976" v="150"/>
          <ac:spMkLst>
            <pc:docMk/>
            <pc:sldMk cId="2487383673" sldId="274"/>
            <ac:spMk id="47" creationId="{BE25E9E5-6C4D-4141-BE7F-B5616AE08D82}"/>
          </ac:spMkLst>
        </pc:spChg>
        <pc:spChg chg="mod">
          <ac:chgData name="Marcela Mariel González" userId="4466f86b2ffca8d2" providerId="LiveId" clId="{D268912B-0378-4FE0-BFB2-BD83CADAC1E6}" dt="2023-05-24T05:16:40.252" v="154" actId="207"/>
          <ac:spMkLst>
            <pc:docMk/>
            <pc:sldMk cId="2487383673" sldId="274"/>
            <ac:spMk id="48" creationId="{ABAA6B04-F6A1-40C7-8266-451D3C83F98F}"/>
          </ac:spMkLst>
        </pc:spChg>
        <pc:spChg chg="add mod">
          <ac:chgData name="Marcela Mariel González" userId="4466f86b2ffca8d2" providerId="LiveId" clId="{D268912B-0378-4FE0-BFB2-BD83CADAC1E6}" dt="2023-05-24T05:21:30.490" v="193" actId="1076"/>
          <ac:spMkLst>
            <pc:docMk/>
            <pc:sldMk cId="2487383673" sldId="274"/>
            <ac:spMk id="49" creationId="{BF62C674-C0CE-4736-9575-5034C0EE1E6E}"/>
          </ac:spMkLst>
        </pc:spChg>
        <pc:grpChg chg="add del mod">
          <ac:chgData name="Marcela Mariel González" userId="4466f86b2ffca8d2" providerId="LiveId" clId="{D268912B-0378-4FE0-BFB2-BD83CADAC1E6}" dt="2023-05-24T05:14:27.109" v="125"/>
          <ac:grpSpMkLst>
            <pc:docMk/>
            <pc:sldMk cId="2487383673" sldId="274"/>
            <ac:grpSpMk id="14" creationId="{889680CA-712E-496F-8927-81E687CC15F2}"/>
          </ac:grpSpMkLst>
        </pc:grpChg>
        <pc:grpChg chg="add mod">
          <ac:chgData name="Marcela Mariel González" userId="4466f86b2ffca8d2" providerId="LiveId" clId="{D268912B-0378-4FE0-BFB2-BD83CADAC1E6}" dt="2023-05-24T05:21:22.703" v="191" actId="1076"/>
          <ac:grpSpMkLst>
            <pc:docMk/>
            <pc:sldMk cId="2487383673" sldId="274"/>
            <ac:grpSpMk id="32" creationId="{E9979194-6661-401F-B78C-609BAEFAC0BD}"/>
          </ac:grpSpMkLst>
        </pc:gr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2487383673" sldId="274"/>
            <ac:picMk id="12" creationId="{FF525AAA-82CE-4027-A26C-B0EFFD856F2E}"/>
          </ac:picMkLst>
        </pc:picChg>
      </pc:sldChg>
      <pc:sldChg chg="addSp delSp add del ord delDesignElem">
        <pc:chgData name="Marcela Mariel González" userId="4466f86b2ffca8d2" providerId="LiveId" clId="{D268912B-0378-4FE0-BFB2-BD83CADAC1E6}" dt="2023-05-24T05:26:40.403" v="267" actId="2696"/>
        <pc:sldMkLst>
          <pc:docMk/>
          <pc:sldMk cId="2283366434" sldId="275"/>
        </pc:sldMkLst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2283366434" sldId="275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2283366434" sldId="275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2283366434" sldId="275"/>
            <ac:picMk id="12" creationId="{FF525AAA-82CE-4027-A26C-B0EFFD856F2E}"/>
          </ac:picMkLst>
        </pc:picChg>
      </pc:sldChg>
      <pc:sldChg chg="new del mod setBg chgLayout">
        <pc:chgData name="Marcela Mariel González" userId="4466f86b2ffca8d2" providerId="LiveId" clId="{D268912B-0378-4FE0-BFB2-BD83CADAC1E6}" dt="2023-05-24T05:08:07.279" v="61" actId="680"/>
        <pc:sldMkLst>
          <pc:docMk/>
          <pc:sldMk cId="2862473585" sldId="275"/>
        </pc:sldMkLst>
      </pc:sldChg>
      <pc:sldChg chg="del">
        <pc:chgData name="Marcela Mariel González" userId="4466f86b2ffca8d2" providerId="LiveId" clId="{D268912B-0378-4FE0-BFB2-BD83CADAC1E6}" dt="2023-05-24T05:03:50.007" v="27" actId="2696"/>
        <pc:sldMkLst>
          <pc:docMk/>
          <pc:sldMk cId="3092377006" sldId="275"/>
        </pc:sldMkLst>
      </pc:sldChg>
      <pc:sldChg chg="addSp delSp modSp add mod ord delDesignElem">
        <pc:chgData name="Marcela Mariel González" userId="4466f86b2ffca8d2" providerId="LiveId" clId="{D268912B-0378-4FE0-BFB2-BD83CADAC1E6}" dt="2023-05-24T05:28:10.104" v="272" actId="20577"/>
        <pc:sldMkLst>
          <pc:docMk/>
          <pc:sldMk cId="1886028042" sldId="276"/>
        </pc:sldMkLst>
        <pc:spChg chg="add mod">
          <ac:chgData name="Marcela Mariel González" userId="4466f86b2ffca8d2" providerId="LiveId" clId="{D268912B-0378-4FE0-BFB2-BD83CADAC1E6}" dt="2023-05-24T05:28:01.025" v="271" actId="20577"/>
          <ac:spMkLst>
            <pc:docMk/>
            <pc:sldMk cId="1886028042" sldId="276"/>
            <ac:spMk id="5" creationId="{4DC57428-B3AC-4416-91CC-9D203220989A}"/>
          </ac:spMkLst>
        </pc:spChg>
        <pc:spChg chg="add mod">
          <ac:chgData name="Marcela Mariel González" userId="4466f86b2ffca8d2" providerId="LiveId" clId="{D268912B-0378-4FE0-BFB2-BD83CADAC1E6}" dt="2023-05-24T05:28:10.104" v="272" actId="20577"/>
          <ac:spMkLst>
            <pc:docMk/>
            <pc:sldMk cId="1886028042" sldId="276"/>
            <ac:spMk id="7" creationId="{00EE1951-A8F6-4A5F-9526-9E463384F58E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886028042" sldId="276"/>
            <ac:spMk id="8" creationId="{A38A195E-584A-485A-BECD-66468900B947}"/>
          </ac:spMkLst>
        </pc:spChg>
        <pc:spChg chg="add del">
          <ac:chgData name="Marcela Mariel González" userId="4466f86b2ffca8d2" providerId="LiveId" clId="{D268912B-0378-4FE0-BFB2-BD83CADAC1E6}" dt="2023-05-24T05:14:09.895" v="121"/>
          <ac:spMkLst>
            <pc:docMk/>
            <pc:sldMk cId="1886028042" sldId="276"/>
            <ac:spMk id="10" creationId="{840177A7-740C-43C7-8F2D-BD7067F12C9C}"/>
          </ac:spMkLst>
        </pc:spChg>
        <pc:picChg chg="add del">
          <ac:chgData name="Marcela Mariel González" userId="4466f86b2ffca8d2" providerId="LiveId" clId="{D268912B-0378-4FE0-BFB2-BD83CADAC1E6}" dt="2023-05-24T05:14:09.895" v="121"/>
          <ac:picMkLst>
            <pc:docMk/>
            <pc:sldMk cId="1886028042" sldId="276"/>
            <ac:picMk id="12" creationId="{FF525AAA-82CE-4027-A26C-B0EFFD856F2E}"/>
          </ac:picMkLst>
        </pc:picChg>
      </pc:sldChg>
      <pc:sldChg chg="del">
        <pc:chgData name="Marcela Mariel González" userId="4466f86b2ffca8d2" providerId="LiveId" clId="{D268912B-0378-4FE0-BFB2-BD83CADAC1E6}" dt="2023-05-21T21:15:30.498" v="24" actId="2696"/>
        <pc:sldMkLst>
          <pc:docMk/>
          <pc:sldMk cId="3506460193" sldId="276"/>
        </pc:sldMkLst>
      </pc:sldChg>
    </pc:docChg>
  </pc:docChgLst>
  <pc:docChgLst>
    <pc:chgData name="Marcela Mariel González" userId="4466f86b2ffca8d2" providerId="LiveId" clId="{F2221694-D295-4C75-9323-4A550900B207}"/>
    <pc:docChg chg="undo redo custSel addSld delSld modSld sldOrd modMainMaster">
      <pc:chgData name="Marcela Mariel González" userId="4466f86b2ffca8d2" providerId="LiveId" clId="{F2221694-D295-4C75-9323-4A550900B207}" dt="2023-03-20T13:28:33.689" v="1613" actId="21"/>
      <pc:docMkLst>
        <pc:docMk/>
      </pc:docMkLst>
      <pc:sldChg chg="modSp mod setBg">
        <pc:chgData name="Marcela Mariel González" userId="4466f86b2ffca8d2" providerId="LiveId" clId="{F2221694-D295-4C75-9323-4A550900B207}" dt="2023-03-18T04:35:03.007" v="1411" actId="20577"/>
        <pc:sldMkLst>
          <pc:docMk/>
          <pc:sldMk cId="3754664940" sldId="256"/>
        </pc:sldMkLst>
        <pc:spChg chg="mod">
          <ac:chgData name="Marcela Mariel González" userId="4466f86b2ffca8d2" providerId="LiveId" clId="{F2221694-D295-4C75-9323-4A550900B207}" dt="2023-03-18T04:35:03.007" v="1411" actId="20577"/>
          <ac:spMkLst>
            <pc:docMk/>
            <pc:sldMk cId="3754664940" sldId="256"/>
            <ac:spMk id="2" creationId="{8DE5CD8D-E704-46A1-BC3E-9A644A9FFD4E}"/>
          </ac:spMkLst>
        </pc:spChg>
      </pc:sldChg>
      <pc:sldChg chg="setBg">
        <pc:chgData name="Marcela Mariel González" userId="4466f86b2ffca8d2" providerId="LiveId" clId="{F2221694-D295-4C75-9323-4A550900B207}" dt="2023-03-17T22:53:58.695" v="474"/>
        <pc:sldMkLst>
          <pc:docMk/>
          <pc:sldMk cId="2194233190" sldId="257"/>
        </pc:sldMkLst>
      </pc:sldChg>
      <pc:sldChg chg="setBg modAnim">
        <pc:chgData name="Marcela Mariel González" userId="4466f86b2ffca8d2" providerId="LiveId" clId="{F2221694-D295-4C75-9323-4A550900B207}" dt="2023-03-18T20:46:21.061" v="1537"/>
        <pc:sldMkLst>
          <pc:docMk/>
          <pc:sldMk cId="1665187150" sldId="258"/>
        </pc:sldMkLst>
      </pc:sldChg>
      <pc:sldChg chg="setBg modAnim">
        <pc:chgData name="Marcela Mariel González" userId="4466f86b2ffca8d2" providerId="LiveId" clId="{F2221694-D295-4C75-9323-4A550900B207}" dt="2023-03-18T20:48:42.017" v="1544"/>
        <pc:sldMkLst>
          <pc:docMk/>
          <pc:sldMk cId="1049383110" sldId="259"/>
        </pc:sldMkLst>
      </pc:sldChg>
      <pc:sldChg chg="modSp mod setBg modAnim">
        <pc:chgData name="Marcela Mariel González" userId="4466f86b2ffca8d2" providerId="LiveId" clId="{F2221694-D295-4C75-9323-4A550900B207}" dt="2023-03-18T20:49:07.605" v="1547"/>
        <pc:sldMkLst>
          <pc:docMk/>
          <pc:sldMk cId="322459882" sldId="260"/>
        </pc:sldMkLst>
        <pc:spChg chg="mod">
          <ac:chgData name="Marcela Mariel González" userId="4466f86b2ffca8d2" providerId="LiveId" clId="{F2221694-D295-4C75-9323-4A550900B207}" dt="2023-03-17T21:51:38.863" v="21" actId="20577"/>
          <ac:spMkLst>
            <pc:docMk/>
            <pc:sldMk cId="322459882" sldId="260"/>
            <ac:spMk id="6" creationId="{2CA75DFA-A9BE-1D5D-AA43-14D681379F5F}"/>
          </ac:spMkLst>
        </pc:spChg>
        <pc:picChg chg="mod">
          <ac:chgData name="Marcela Mariel González" userId="4466f86b2ffca8d2" providerId="LiveId" clId="{F2221694-D295-4C75-9323-4A550900B207}" dt="2023-03-17T21:56:17.850" v="50" actId="1076"/>
          <ac:picMkLst>
            <pc:docMk/>
            <pc:sldMk cId="322459882" sldId="260"/>
            <ac:picMk id="11" creationId="{1492ADFA-91FE-6C53-0CBB-C9D747795E1D}"/>
          </ac:picMkLst>
        </pc:picChg>
      </pc:sldChg>
      <pc:sldChg chg="ord setBg modAnim">
        <pc:chgData name="Marcela Mariel González" userId="4466f86b2ffca8d2" providerId="LiveId" clId="{F2221694-D295-4C75-9323-4A550900B207}" dt="2023-03-18T20:50:29.122" v="1555"/>
        <pc:sldMkLst>
          <pc:docMk/>
          <pc:sldMk cId="1189332178" sldId="261"/>
        </pc:sldMkLst>
      </pc:sldChg>
      <pc:sldChg chg="addSp delSp modSp add mod setBg modAnim">
        <pc:chgData name="Marcela Mariel González" userId="4466f86b2ffca8d2" providerId="LiveId" clId="{F2221694-D295-4C75-9323-4A550900B207}" dt="2023-03-18T20:51:19.214" v="1560"/>
        <pc:sldMkLst>
          <pc:docMk/>
          <pc:sldMk cId="1605456318" sldId="262"/>
        </pc:sldMkLst>
        <pc:spChg chg="add del mod">
          <ac:chgData name="Marcela Mariel González" userId="4466f86b2ffca8d2" providerId="LiveId" clId="{F2221694-D295-4C75-9323-4A550900B207}" dt="2023-03-17T21:50:40.849" v="3" actId="478"/>
          <ac:spMkLst>
            <pc:docMk/>
            <pc:sldMk cId="1605456318" sldId="262"/>
            <ac:spMk id="3" creationId="{249C3860-A292-6796-A57B-E12B8E91750A}"/>
          </ac:spMkLst>
        </pc:spChg>
        <pc:spChg chg="mod">
          <ac:chgData name="Marcela Mariel González" userId="4466f86b2ffca8d2" providerId="LiveId" clId="{F2221694-D295-4C75-9323-4A550900B207}" dt="2023-03-17T22:19:15.384" v="67" actId="1076"/>
          <ac:spMkLst>
            <pc:docMk/>
            <pc:sldMk cId="1605456318" sldId="262"/>
            <ac:spMk id="6" creationId="{2CA75DFA-A9BE-1D5D-AA43-14D681379F5F}"/>
          </ac:spMkLst>
        </pc:spChg>
        <pc:spChg chg="del">
          <ac:chgData name="Marcela Mariel González" userId="4466f86b2ffca8d2" providerId="LiveId" clId="{F2221694-D295-4C75-9323-4A550900B207}" dt="2023-03-17T21:50:30.162" v="1" actId="478"/>
          <ac:spMkLst>
            <pc:docMk/>
            <pc:sldMk cId="1605456318" sldId="262"/>
            <ac:spMk id="7" creationId="{39DA5689-4423-EA21-2317-B2A7D1911672}"/>
          </ac:spMkLst>
        </pc:spChg>
        <pc:picChg chg="add mod modCrop">
          <ac:chgData name="Marcela Mariel González" userId="4466f86b2ffca8d2" providerId="LiveId" clId="{F2221694-D295-4C75-9323-4A550900B207}" dt="2023-03-18T20:51:17.705" v="1559" actId="1076"/>
          <ac:picMkLst>
            <pc:docMk/>
            <pc:sldMk cId="1605456318" sldId="262"/>
            <ac:picMk id="5" creationId="{24A523CF-E9A8-2A3C-92FF-CE74DFA416D0}"/>
          </ac:picMkLst>
        </pc:picChg>
        <pc:picChg chg="del">
          <ac:chgData name="Marcela Mariel González" userId="4466f86b2ffca8d2" providerId="LiveId" clId="{F2221694-D295-4C75-9323-4A550900B207}" dt="2023-03-17T21:50:50.041" v="6" actId="478"/>
          <ac:picMkLst>
            <pc:docMk/>
            <pc:sldMk cId="1605456318" sldId="262"/>
            <ac:picMk id="11" creationId="{1492ADFA-91FE-6C53-0CBB-C9D747795E1D}"/>
          </ac:picMkLst>
        </pc:picChg>
        <pc:picChg chg="add mod">
          <ac:chgData name="Marcela Mariel González" userId="4466f86b2ffca8d2" providerId="LiveId" clId="{F2221694-D295-4C75-9323-4A550900B207}" dt="2023-03-17T22:19:19.359" v="68" actId="1076"/>
          <ac:picMkLst>
            <pc:docMk/>
            <pc:sldMk cId="1605456318" sldId="262"/>
            <ac:picMk id="13" creationId="{7CE8DE5C-ED74-A168-F799-44DC8D1E4A5A}"/>
          </ac:picMkLst>
        </pc:picChg>
      </pc:sldChg>
      <pc:sldChg chg="new del">
        <pc:chgData name="Marcela Mariel González" userId="4466f86b2ffca8d2" providerId="LiveId" clId="{F2221694-D295-4C75-9323-4A550900B207}" dt="2023-03-17T22:20:17.977" v="71" actId="2696"/>
        <pc:sldMkLst>
          <pc:docMk/>
          <pc:sldMk cId="3426585359" sldId="263"/>
        </pc:sldMkLst>
      </pc:sldChg>
      <pc:sldChg chg="addSp delSp modSp add mod setBg modAnim">
        <pc:chgData name="Marcela Mariel González" userId="4466f86b2ffca8d2" providerId="LiveId" clId="{F2221694-D295-4C75-9323-4A550900B207}" dt="2023-03-18T20:58:07.031" v="1610"/>
        <pc:sldMkLst>
          <pc:docMk/>
          <pc:sldMk cId="3734347598" sldId="263"/>
        </pc:sldMkLst>
        <pc:spChg chg="add mod">
          <ac:chgData name="Marcela Mariel González" userId="4466f86b2ffca8d2" providerId="LiveId" clId="{F2221694-D295-4C75-9323-4A550900B207}" dt="2023-03-17T22:42:54.554" v="341" actId="1076"/>
          <ac:spMkLst>
            <pc:docMk/>
            <pc:sldMk cId="3734347598" sldId="263"/>
            <ac:spMk id="3" creationId="{A3C4CA5E-5C53-C9C7-6BFE-C01F7D292F9C}"/>
          </ac:spMkLst>
        </pc:spChg>
        <pc:spChg chg="add mod">
          <ac:chgData name="Marcela Mariel González" userId="4466f86b2ffca8d2" providerId="LiveId" clId="{F2221694-D295-4C75-9323-4A550900B207}" dt="2023-03-17T22:43:09.034" v="344" actId="1076"/>
          <ac:spMkLst>
            <pc:docMk/>
            <pc:sldMk cId="3734347598" sldId="263"/>
            <ac:spMk id="4" creationId="{FE44930E-F1DF-0BAD-2172-527193605352}"/>
          </ac:spMkLst>
        </pc:spChg>
        <pc:spChg chg="del">
          <ac:chgData name="Marcela Mariel González" userId="4466f86b2ffca8d2" providerId="LiveId" clId="{F2221694-D295-4C75-9323-4A550900B207}" dt="2023-03-17T22:21:25.385" v="73" actId="478"/>
          <ac:spMkLst>
            <pc:docMk/>
            <pc:sldMk cId="3734347598" sldId="263"/>
            <ac:spMk id="6" creationId="{2CA75DFA-A9BE-1D5D-AA43-14D681379F5F}"/>
          </ac:spMkLst>
        </pc:spChg>
        <pc:spChg chg="add del mod">
          <ac:chgData name="Marcela Mariel González" userId="4466f86b2ffca8d2" providerId="LiveId" clId="{F2221694-D295-4C75-9323-4A550900B207}" dt="2023-03-17T22:38:48.703" v="325" actId="21"/>
          <ac:spMkLst>
            <pc:docMk/>
            <pc:sldMk cId="3734347598" sldId="263"/>
            <ac:spMk id="7" creationId="{9CC930B9-C44D-CCA2-9710-3E173C750327}"/>
          </ac:spMkLst>
        </pc:spChg>
        <pc:picChg chg="del">
          <ac:chgData name="Marcela Mariel González" userId="4466f86b2ffca8d2" providerId="LiveId" clId="{F2221694-D295-4C75-9323-4A550900B207}" dt="2023-03-17T22:21:39.940" v="77" actId="478"/>
          <ac:picMkLst>
            <pc:docMk/>
            <pc:sldMk cId="3734347598" sldId="263"/>
            <ac:picMk id="5" creationId="{24A523CF-E9A8-2A3C-92FF-CE74DFA416D0}"/>
          </ac:picMkLst>
        </pc:picChg>
        <pc:picChg chg="del">
          <ac:chgData name="Marcela Mariel González" userId="4466f86b2ffca8d2" providerId="LiveId" clId="{F2221694-D295-4C75-9323-4A550900B207}" dt="2023-03-17T22:21:26.816" v="74" actId="478"/>
          <ac:picMkLst>
            <pc:docMk/>
            <pc:sldMk cId="3734347598" sldId="263"/>
            <ac:picMk id="13" creationId="{7CE8DE5C-ED74-A168-F799-44DC8D1E4A5A}"/>
          </ac:picMkLst>
        </pc:picChg>
      </pc:sldChg>
      <pc:sldChg chg="addSp delSp modSp add mod setBg modAnim">
        <pc:chgData name="Marcela Mariel González" userId="4466f86b2ffca8d2" providerId="LiveId" clId="{F2221694-D295-4C75-9323-4A550900B207}" dt="2023-03-18T20:56:01.317" v="1604"/>
        <pc:sldMkLst>
          <pc:docMk/>
          <pc:sldMk cId="2428886992" sldId="264"/>
        </pc:sldMkLst>
        <pc:spChg chg="add mod">
          <ac:chgData name="Marcela Mariel González" userId="4466f86b2ffca8d2" providerId="LiveId" clId="{F2221694-D295-4C75-9323-4A550900B207}" dt="2023-03-17T22:50:20.602" v="399" actId="2085"/>
          <ac:spMkLst>
            <pc:docMk/>
            <pc:sldMk cId="2428886992" sldId="264"/>
            <ac:spMk id="2" creationId="{9468517C-1DA4-80D3-0369-43C9BB1AB383}"/>
          </ac:spMkLst>
        </pc:spChg>
        <pc:spChg chg="del">
          <ac:chgData name="Marcela Mariel González" userId="4466f86b2ffca8d2" providerId="LiveId" clId="{F2221694-D295-4C75-9323-4A550900B207}" dt="2023-03-17T22:47:30.361" v="372"/>
          <ac:spMkLst>
            <pc:docMk/>
            <pc:sldMk cId="2428886992" sldId="264"/>
            <ac:spMk id="3" creationId="{A3C4CA5E-5C53-C9C7-6BFE-C01F7D292F9C}"/>
          </ac:spMkLst>
        </pc:spChg>
        <pc:spChg chg="add mod">
          <ac:chgData name="Marcela Mariel González" userId="4466f86b2ffca8d2" providerId="LiveId" clId="{F2221694-D295-4C75-9323-4A550900B207}" dt="2023-03-17T22:53:29.656" v="471" actId="20577"/>
          <ac:spMkLst>
            <pc:docMk/>
            <pc:sldMk cId="2428886992" sldId="264"/>
            <ac:spMk id="4" creationId="{4D5B1EB3-A863-DFA8-58E3-04632ACD02DD}"/>
          </ac:spMkLst>
        </pc:spChg>
      </pc:sldChg>
      <pc:sldChg chg="addSp delSp modSp add mod setBg modAnim">
        <pc:chgData name="Marcela Mariel González" userId="4466f86b2ffca8d2" providerId="LiveId" clId="{F2221694-D295-4C75-9323-4A550900B207}" dt="2023-03-18T20:56:02.207" v="1605"/>
        <pc:sldMkLst>
          <pc:docMk/>
          <pc:sldMk cId="412563787" sldId="265"/>
        </pc:sldMkLst>
        <pc:spChg chg="add mod">
          <ac:chgData name="Marcela Mariel González" userId="4466f86b2ffca8d2" providerId="LiveId" clId="{F2221694-D295-4C75-9323-4A550900B207}" dt="2023-03-17T22:46:49.201" v="369" actId="113"/>
          <ac:spMkLst>
            <pc:docMk/>
            <pc:sldMk cId="412563787" sldId="265"/>
            <ac:spMk id="2" creationId="{6DCD1B4C-A128-FA4B-4F3F-BDBAC509034F}"/>
          </ac:spMkLst>
        </pc:spChg>
        <pc:spChg chg="del">
          <ac:chgData name="Marcela Mariel González" userId="4466f86b2ffca8d2" providerId="LiveId" clId="{F2221694-D295-4C75-9323-4A550900B207}" dt="2023-03-17T22:45:45.311" v="360"/>
          <ac:spMkLst>
            <pc:docMk/>
            <pc:sldMk cId="412563787" sldId="265"/>
            <ac:spMk id="3" creationId="{A3C4CA5E-5C53-C9C7-6BFE-C01F7D292F9C}"/>
          </ac:spMkLst>
        </pc:spChg>
        <pc:spChg chg="mod">
          <ac:chgData name="Marcela Mariel González" userId="4466f86b2ffca8d2" providerId="LiveId" clId="{F2221694-D295-4C75-9323-4A550900B207}" dt="2023-03-17T22:47:15.254" v="371" actId="1076"/>
          <ac:spMkLst>
            <pc:docMk/>
            <pc:sldMk cId="412563787" sldId="265"/>
            <ac:spMk id="6" creationId="{141AE2F0-0DA3-BB94-DE15-E8A45BC0CA0A}"/>
          </ac:spMkLst>
        </pc:spChg>
        <pc:spChg chg="mod">
          <ac:chgData name="Marcela Mariel González" userId="4466f86b2ffca8d2" providerId="LiveId" clId="{F2221694-D295-4C75-9323-4A550900B207}" dt="2023-03-17T22:47:15.254" v="371" actId="1076"/>
          <ac:spMkLst>
            <pc:docMk/>
            <pc:sldMk cId="412563787" sldId="265"/>
            <ac:spMk id="7" creationId="{B983D039-66A5-33FD-E551-27311F33D204}"/>
          </ac:spMkLst>
        </pc:spChg>
        <pc:grpChg chg="add mod">
          <ac:chgData name="Marcela Mariel González" userId="4466f86b2ffca8d2" providerId="LiveId" clId="{F2221694-D295-4C75-9323-4A550900B207}" dt="2023-03-17T22:47:15.254" v="371" actId="1076"/>
          <ac:grpSpMkLst>
            <pc:docMk/>
            <pc:sldMk cId="412563787" sldId="265"/>
            <ac:grpSpMk id="4" creationId="{72773F0D-587A-DE73-8483-A4BD9C6BECD3}"/>
          </ac:grpSpMkLst>
        </pc:grpChg>
        <pc:picChg chg="mod">
          <ac:chgData name="Marcela Mariel González" userId="4466f86b2ffca8d2" providerId="LiveId" clId="{F2221694-D295-4C75-9323-4A550900B207}" dt="2023-03-17T22:47:15.254" v="371" actId="1076"/>
          <ac:picMkLst>
            <pc:docMk/>
            <pc:sldMk cId="412563787" sldId="265"/>
            <ac:picMk id="5" creationId="{61587516-3CEF-FAC6-0B4B-D1A1C391DADD}"/>
          </ac:picMkLst>
        </pc:picChg>
      </pc:sldChg>
      <pc:sldChg chg="addSp delSp modSp add mod setBg modAnim">
        <pc:chgData name="Marcela Mariel González" userId="4466f86b2ffca8d2" providerId="LiveId" clId="{F2221694-D295-4C75-9323-4A550900B207}" dt="2023-03-18T20:55:40.183" v="1600"/>
        <pc:sldMkLst>
          <pc:docMk/>
          <pc:sldMk cId="2096213609" sldId="266"/>
        </pc:sldMkLst>
        <pc:spChg chg="add mod">
          <ac:chgData name="Marcela Mariel González" userId="4466f86b2ffca8d2" providerId="LiveId" clId="{F2221694-D295-4C75-9323-4A550900B207}" dt="2023-03-17T22:45:10.538" v="356" actId="1076"/>
          <ac:spMkLst>
            <pc:docMk/>
            <pc:sldMk cId="2096213609" sldId="266"/>
            <ac:spMk id="2" creationId="{224E48BA-53EF-BAD2-E649-7937927A1134}"/>
          </ac:spMkLst>
        </pc:spChg>
        <pc:spChg chg="del">
          <ac:chgData name="Marcela Mariel González" userId="4466f86b2ffca8d2" providerId="LiveId" clId="{F2221694-D295-4C75-9323-4A550900B207}" dt="2023-03-17T22:43:38.030" v="345"/>
          <ac:spMkLst>
            <pc:docMk/>
            <pc:sldMk cId="2096213609" sldId="266"/>
            <ac:spMk id="3" creationId="{A3C4CA5E-5C53-C9C7-6BFE-C01F7D292F9C}"/>
          </ac:spMkLst>
        </pc:spChg>
        <pc:grpChg chg="add mod">
          <ac:chgData name="Marcela Mariel González" userId="4466f86b2ffca8d2" providerId="LiveId" clId="{F2221694-D295-4C75-9323-4A550900B207}" dt="2023-03-17T22:45:28.212" v="359" actId="1076"/>
          <ac:grpSpMkLst>
            <pc:docMk/>
            <pc:sldMk cId="2096213609" sldId="266"/>
            <ac:grpSpMk id="4" creationId="{5BF9A9D8-5F43-C0C2-C7BF-D80B8F27B1B5}"/>
          </ac:grpSpMkLst>
        </pc:grpChg>
        <pc:picChg chg="mod">
          <ac:chgData name="Marcela Mariel González" userId="4466f86b2ffca8d2" providerId="LiveId" clId="{F2221694-D295-4C75-9323-4A550900B207}" dt="2023-03-17T22:45:28.212" v="359" actId="1076"/>
          <ac:picMkLst>
            <pc:docMk/>
            <pc:sldMk cId="2096213609" sldId="266"/>
            <ac:picMk id="5" creationId="{6DE44C90-6B69-EFAC-89C3-703A740A6E57}"/>
          </ac:picMkLst>
        </pc:picChg>
        <pc:picChg chg="mod">
          <ac:chgData name="Marcela Mariel González" userId="4466f86b2ffca8d2" providerId="LiveId" clId="{F2221694-D295-4C75-9323-4A550900B207}" dt="2023-03-17T22:45:28.212" v="359" actId="1076"/>
          <ac:picMkLst>
            <pc:docMk/>
            <pc:sldMk cId="2096213609" sldId="266"/>
            <ac:picMk id="6" creationId="{56C0D31F-76BE-B881-0A23-CCAF42045798}"/>
          </ac:picMkLst>
        </pc:picChg>
        <pc:picChg chg="mod">
          <ac:chgData name="Marcela Mariel González" userId="4466f86b2ffca8d2" providerId="LiveId" clId="{F2221694-D295-4C75-9323-4A550900B207}" dt="2023-03-17T22:45:28.212" v="359" actId="1076"/>
          <ac:picMkLst>
            <pc:docMk/>
            <pc:sldMk cId="2096213609" sldId="266"/>
            <ac:picMk id="7" creationId="{BA10946F-0905-7C6E-D888-1C3D494E1D9E}"/>
          </ac:picMkLst>
        </pc:picChg>
      </pc:sldChg>
      <pc:sldChg chg="addSp delSp modSp add mod setBg modAnim">
        <pc:chgData name="Marcela Mariel González" userId="4466f86b2ffca8d2" providerId="LiveId" clId="{F2221694-D295-4C75-9323-4A550900B207}" dt="2023-03-18T20:52:24.930" v="1566"/>
        <pc:sldMkLst>
          <pc:docMk/>
          <pc:sldMk cId="1555921188" sldId="267"/>
        </pc:sldMkLst>
        <pc:spChg chg="add mod">
          <ac:chgData name="Marcela Mariel González" userId="4466f86b2ffca8d2" providerId="LiveId" clId="{F2221694-D295-4C75-9323-4A550900B207}" dt="2023-03-18T00:00:03.815" v="554" actId="20577"/>
          <ac:spMkLst>
            <pc:docMk/>
            <pc:sldMk cId="1555921188" sldId="267"/>
            <ac:spMk id="2" creationId="{8CA3CD2D-2035-2659-2043-EE8C88AFC9DB}"/>
          </ac:spMkLst>
        </pc:spChg>
        <pc:spChg chg="del">
          <ac:chgData name="Marcela Mariel González" userId="4466f86b2ffca8d2" providerId="LiveId" clId="{F2221694-D295-4C75-9323-4A550900B207}" dt="2023-03-17T22:38:52.773" v="326"/>
          <ac:spMkLst>
            <pc:docMk/>
            <pc:sldMk cId="1555921188" sldId="267"/>
            <ac:spMk id="3" creationId="{A3C4CA5E-5C53-C9C7-6BFE-C01F7D292F9C}"/>
          </ac:spMkLst>
        </pc:spChg>
        <pc:picChg chg="add mod">
          <ac:chgData name="Marcela Mariel González" userId="4466f86b2ffca8d2" providerId="LiveId" clId="{F2221694-D295-4C75-9323-4A550900B207}" dt="2023-03-17T22:42:24.950" v="340" actId="1076"/>
          <ac:picMkLst>
            <pc:docMk/>
            <pc:sldMk cId="1555921188" sldId="267"/>
            <ac:picMk id="4" creationId="{4ECF8AF6-AAE9-AADA-6973-EB2BBCF2869E}"/>
          </ac:picMkLst>
        </pc:picChg>
      </pc:sldChg>
      <pc:sldChg chg="addSp delSp modSp add mod delAnim modAnim">
        <pc:chgData name="Marcela Mariel González" userId="4466f86b2ffca8d2" providerId="LiveId" clId="{F2221694-D295-4C75-9323-4A550900B207}" dt="2023-03-18T20:56:30.144" v="1609"/>
        <pc:sldMkLst>
          <pc:docMk/>
          <pc:sldMk cId="741364179" sldId="268"/>
        </pc:sldMkLst>
        <pc:spChg chg="del">
          <ac:chgData name="Marcela Mariel González" userId="4466f86b2ffca8d2" providerId="LiveId" clId="{F2221694-D295-4C75-9323-4A550900B207}" dt="2023-03-17T22:54:20.412" v="476" actId="478"/>
          <ac:spMkLst>
            <pc:docMk/>
            <pc:sldMk cId="741364179" sldId="268"/>
            <ac:spMk id="2" creationId="{9468517C-1DA4-80D3-0369-43C9BB1AB383}"/>
          </ac:spMkLst>
        </pc:spChg>
        <pc:spChg chg="add mod">
          <ac:chgData name="Marcela Mariel González" userId="4466f86b2ffca8d2" providerId="LiveId" clId="{F2221694-D295-4C75-9323-4A550900B207}" dt="2023-03-18T03:38:39.265" v="1403" actId="1076"/>
          <ac:spMkLst>
            <pc:docMk/>
            <pc:sldMk cId="741364179" sldId="268"/>
            <ac:spMk id="2" creationId="{9B7C57F0-E06E-92EF-3D1E-EBEC1CBC32CE}"/>
          </ac:spMkLst>
        </pc:spChg>
        <pc:spChg chg="add mod">
          <ac:chgData name="Marcela Mariel González" userId="4466f86b2ffca8d2" providerId="LiveId" clId="{F2221694-D295-4C75-9323-4A550900B207}" dt="2023-03-18T03:38:31.005" v="1402" actId="14100"/>
          <ac:spMkLst>
            <pc:docMk/>
            <pc:sldMk cId="741364179" sldId="268"/>
            <ac:spMk id="3" creationId="{ECDD1591-2703-7F1E-21BF-DD0963CA9F32}"/>
          </ac:spMkLst>
        </pc:spChg>
        <pc:spChg chg="del">
          <ac:chgData name="Marcela Mariel González" userId="4466f86b2ffca8d2" providerId="LiveId" clId="{F2221694-D295-4C75-9323-4A550900B207}" dt="2023-03-17T22:54:21.983" v="477" actId="478"/>
          <ac:spMkLst>
            <pc:docMk/>
            <pc:sldMk cId="741364179" sldId="268"/>
            <ac:spMk id="4" creationId="{4D5B1EB3-A863-DFA8-58E3-04632ACD02DD}"/>
          </ac:spMkLst>
        </pc:spChg>
        <pc:spChg chg="add mod">
          <ac:chgData name="Marcela Mariel González" userId="4466f86b2ffca8d2" providerId="LiveId" clId="{F2221694-D295-4C75-9323-4A550900B207}" dt="2023-03-18T03:36:31.559" v="1389" actId="14100"/>
          <ac:spMkLst>
            <pc:docMk/>
            <pc:sldMk cId="741364179" sldId="268"/>
            <ac:spMk id="5" creationId="{88C72E33-2F9C-F5CB-1787-3273EF81A5E6}"/>
          </ac:spMkLst>
        </pc:spChg>
        <pc:spChg chg="add mod">
          <ac:chgData name="Marcela Mariel González" userId="4466f86b2ffca8d2" providerId="LiveId" clId="{F2221694-D295-4C75-9323-4A550900B207}" dt="2023-03-18T03:29:35.672" v="1328" actId="1076"/>
          <ac:spMkLst>
            <pc:docMk/>
            <pc:sldMk cId="741364179" sldId="268"/>
            <ac:spMk id="6" creationId="{19BA5721-6353-21BF-6177-CF8D984C02CD}"/>
          </ac:spMkLst>
        </pc:spChg>
        <pc:picChg chg="add mod">
          <ac:chgData name="Marcela Mariel González" userId="4466f86b2ffca8d2" providerId="LiveId" clId="{F2221694-D295-4C75-9323-4A550900B207}" dt="2023-03-18T03:39:00.947" v="1406" actId="1076"/>
          <ac:picMkLst>
            <pc:docMk/>
            <pc:sldMk cId="741364179" sldId="268"/>
            <ac:picMk id="4" creationId="{077E3784-48B7-C425-D2AF-19226AE7BAF4}"/>
          </ac:picMkLst>
        </pc:picChg>
        <pc:picChg chg="add del mod">
          <ac:chgData name="Marcela Mariel González" userId="4466f86b2ffca8d2" providerId="LiveId" clId="{F2221694-D295-4C75-9323-4A550900B207}" dt="2023-03-18T03:35:58.606" v="1386" actId="21"/>
          <ac:picMkLst>
            <pc:docMk/>
            <pc:sldMk cId="741364179" sldId="268"/>
            <ac:picMk id="3074" creationId="{78EE0DF6-53E0-215C-4429-E74B99C01C77}"/>
          </ac:picMkLst>
        </pc:picChg>
      </pc:sldChg>
      <pc:sldChg chg="add del">
        <pc:chgData name="Marcela Mariel González" userId="4466f86b2ffca8d2" providerId="LiveId" clId="{F2221694-D295-4C75-9323-4A550900B207}" dt="2023-03-18T20:27:55.298" v="1511" actId="2696"/>
        <pc:sldMkLst>
          <pc:docMk/>
          <pc:sldMk cId="2659574853" sldId="269"/>
        </pc:sldMkLst>
      </pc:sldChg>
      <pc:sldChg chg="add del">
        <pc:chgData name="Marcela Mariel González" userId="4466f86b2ffca8d2" providerId="LiveId" clId="{F2221694-D295-4C75-9323-4A550900B207}" dt="2023-03-18T20:27:52.085" v="1510" actId="2696"/>
        <pc:sldMkLst>
          <pc:docMk/>
          <pc:sldMk cId="77863570" sldId="270"/>
        </pc:sldMkLst>
      </pc:sldChg>
      <pc:sldChg chg="new del">
        <pc:chgData name="Marcela Mariel González" userId="4466f86b2ffca8d2" providerId="LiveId" clId="{F2221694-D295-4C75-9323-4A550900B207}" dt="2023-03-17T22:54:57.491" v="480" actId="47"/>
        <pc:sldMkLst>
          <pc:docMk/>
          <pc:sldMk cId="4019774903" sldId="270"/>
        </pc:sldMkLst>
      </pc:sldChg>
      <pc:sldChg chg="add del">
        <pc:chgData name="Marcela Mariel González" userId="4466f86b2ffca8d2" providerId="LiveId" clId="{F2221694-D295-4C75-9323-4A550900B207}" dt="2023-03-18T20:27:48.060" v="1509" actId="2696"/>
        <pc:sldMkLst>
          <pc:docMk/>
          <pc:sldMk cId="1408999214" sldId="271"/>
        </pc:sldMkLst>
      </pc:sldChg>
      <pc:sldChg chg="modSp add mod">
        <pc:chgData name="Marcela Mariel González" userId="4466f86b2ffca8d2" providerId="LiveId" clId="{F2221694-D295-4C75-9323-4A550900B207}" dt="2023-03-18T04:50:59.683" v="1508" actId="20577"/>
        <pc:sldMkLst>
          <pc:docMk/>
          <pc:sldMk cId="3791874410" sldId="272"/>
        </pc:sldMkLst>
        <pc:spChg chg="mod">
          <ac:chgData name="Marcela Mariel González" userId="4466f86b2ffca8d2" providerId="LiveId" clId="{F2221694-D295-4C75-9323-4A550900B207}" dt="2023-03-18T04:50:59.683" v="1508" actId="20577"/>
          <ac:spMkLst>
            <pc:docMk/>
            <pc:sldMk cId="3791874410" sldId="272"/>
            <ac:spMk id="5" creationId="{88C72E33-2F9C-F5CB-1787-3273EF81A5E6}"/>
          </ac:spMkLst>
        </pc:spChg>
      </pc:sldChg>
      <pc:sldChg chg="addSp delSp modSp add mod">
        <pc:chgData name="Marcela Mariel González" userId="4466f86b2ffca8d2" providerId="LiveId" clId="{F2221694-D295-4C75-9323-4A550900B207}" dt="2023-03-18T20:33:02.483" v="1533" actId="1076"/>
        <pc:sldMkLst>
          <pc:docMk/>
          <pc:sldMk cId="3684789709" sldId="273"/>
        </pc:sldMkLst>
        <pc:spChg chg="add del mod">
          <ac:chgData name="Marcela Mariel González" userId="4466f86b2ffca8d2" providerId="LiveId" clId="{F2221694-D295-4C75-9323-4A550900B207}" dt="2023-03-18T03:38:04.238" v="1396" actId="21"/>
          <ac:spMkLst>
            <pc:docMk/>
            <pc:sldMk cId="3684789709" sldId="273"/>
            <ac:spMk id="3" creationId="{329915D7-F329-B5C4-9EA6-9E589483EF78}"/>
          </ac:spMkLst>
        </pc:spChg>
        <pc:spChg chg="add del mod">
          <ac:chgData name="Marcela Mariel González" userId="4466f86b2ffca8d2" providerId="LiveId" clId="{F2221694-D295-4C75-9323-4A550900B207}" dt="2023-03-18T20:32:47.768" v="1531" actId="478"/>
          <ac:spMkLst>
            <pc:docMk/>
            <pc:sldMk cId="3684789709" sldId="273"/>
            <ac:spMk id="4" creationId="{036012A6-7612-A563-DF59-90F44CB1D358}"/>
          </ac:spMkLst>
        </pc:spChg>
        <pc:spChg chg="add del mod">
          <ac:chgData name="Marcela Mariel González" userId="4466f86b2ffca8d2" providerId="LiveId" clId="{F2221694-D295-4C75-9323-4A550900B207}" dt="2023-03-18T03:37:59.810" v="1395" actId="478"/>
          <ac:spMkLst>
            <pc:docMk/>
            <pc:sldMk cId="3684789709" sldId="273"/>
            <ac:spMk id="4" creationId="{84295257-1A6A-72D7-5C34-57CE6AC8C75D}"/>
          </ac:spMkLst>
        </pc:spChg>
        <pc:spChg chg="del">
          <ac:chgData name="Marcela Mariel González" userId="4466f86b2ffca8d2" providerId="LiveId" clId="{F2221694-D295-4C75-9323-4A550900B207}" dt="2023-03-18T03:32:00.489" v="1331" actId="478"/>
          <ac:spMkLst>
            <pc:docMk/>
            <pc:sldMk cId="3684789709" sldId="273"/>
            <ac:spMk id="5" creationId="{88C72E33-2F9C-F5CB-1787-3273EF81A5E6}"/>
          </ac:spMkLst>
        </pc:spChg>
        <pc:spChg chg="add mod">
          <ac:chgData name="Marcela Mariel González" userId="4466f86b2ffca8d2" providerId="LiveId" clId="{F2221694-D295-4C75-9323-4A550900B207}" dt="2023-03-18T20:33:02.483" v="1533" actId="1076"/>
          <ac:spMkLst>
            <pc:docMk/>
            <pc:sldMk cId="3684789709" sldId="273"/>
            <ac:spMk id="9" creationId="{9DB8FCC4-6C11-0CAA-A531-FCBA0A493F01}"/>
          </ac:spMkLst>
        </pc:spChg>
        <pc:picChg chg="add del mod">
          <ac:chgData name="Marcela Mariel González" userId="4466f86b2ffca8d2" providerId="LiveId" clId="{F2221694-D295-4C75-9323-4A550900B207}" dt="2023-03-18T20:30:44.848" v="1517" actId="478"/>
          <ac:picMkLst>
            <pc:docMk/>
            <pc:sldMk cId="3684789709" sldId="273"/>
            <ac:picMk id="3" creationId="{C7BA958C-6CB3-6B8E-0EA9-CC0220EA2FA5}"/>
          </ac:picMkLst>
        </pc:picChg>
        <pc:picChg chg="add del mod">
          <ac:chgData name="Marcela Mariel González" userId="4466f86b2ffca8d2" providerId="LiveId" clId="{F2221694-D295-4C75-9323-4A550900B207}" dt="2023-03-18T03:38:45.666" v="1404" actId="21"/>
          <ac:picMkLst>
            <pc:docMk/>
            <pc:sldMk cId="3684789709" sldId="273"/>
            <ac:picMk id="6" creationId="{B4B47771-D0A1-7603-34A2-89FF5AC9112F}"/>
          </ac:picMkLst>
        </pc:picChg>
      </pc:sldChg>
      <pc:sldChg chg="addSp delSp modSp add mod ord modAnim">
        <pc:chgData name="Marcela Mariel González" userId="4466f86b2ffca8d2" providerId="LiveId" clId="{F2221694-D295-4C75-9323-4A550900B207}" dt="2023-03-18T20:55:08.048" v="1598"/>
        <pc:sldMkLst>
          <pc:docMk/>
          <pc:sldMk cId="1580159159" sldId="274"/>
        </pc:sldMkLst>
        <pc:spChg chg="del">
          <ac:chgData name="Marcela Mariel González" userId="4466f86b2ffca8d2" providerId="LiveId" clId="{F2221694-D295-4C75-9323-4A550900B207}" dt="2023-03-18T02:31:09.201" v="1252" actId="478"/>
          <ac:spMkLst>
            <pc:docMk/>
            <pc:sldMk cId="1580159159" sldId="274"/>
            <ac:spMk id="5" creationId="{88C72E33-2F9C-F5CB-1787-3273EF81A5E6}"/>
          </ac:spMkLst>
        </pc:spChg>
        <pc:picChg chg="add mod">
          <ac:chgData name="Marcela Mariel González" userId="4466f86b2ffca8d2" providerId="LiveId" clId="{F2221694-D295-4C75-9323-4A550900B207}" dt="2023-03-18T02:37:21.435" v="1266" actId="1076"/>
          <ac:picMkLst>
            <pc:docMk/>
            <pc:sldMk cId="1580159159" sldId="274"/>
            <ac:picMk id="2" creationId="{C1B9EF62-3C17-0FCB-8D39-659905BA22BA}"/>
          </ac:picMkLst>
        </pc:picChg>
        <pc:picChg chg="add mod">
          <ac:chgData name="Marcela Mariel González" userId="4466f86b2ffca8d2" providerId="LiveId" clId="{F2221694-D295-4C75-9323-4A550900B207}" dt="2023-03-18T02:36:33.872" v="1262" actId="1076"/>
          <ac:picMkLst>
            <pc:docMk/>
            <pc:sldMk cId="1580159159" sldId="274"/>
            <ac:picMk id="4" creationId="{5E6F01F2-FC17-2CB0-DA13-CE0B9B6748EA}"/>
          </ac:picMkLst>
        </pc:picChg>
      </pc:sldChg>
      <pc:sldChg chg="addSp delSp modSp add mod ord modAnim">
        <pc:chgData name="Marcela Mariel González" userId="4466f86b2ffca8d2" providerId="LiveId" clId="{F2221694-D295-4C75-9323-4A550900B207}" dt="2023-03-18T20:54:56.794" v="1597"/>
        <pc:sldMkLst>
          <pc:docMk/>
          <pc:sldMk cId="3092377006" sldId="275"/>
        </pc:sldMkLst>
        <pc:spChg chg="add mod">
          <ac:chgData name="Marcela Mariel González" userId="4466f86b2ffca8d2" providerId="LiveId" clId="{F2221694-D295-4C75-9323-4A550900B207}" dt="2023-03-18T20:54:15.607" v="1592" actId="1076"/>
          <ac:spMkLst>
            <pc:docMk/>
            <pc:sldMk cId="3092377006" sldId="275"/>
            <ac:spMk id="2" creationId="{E1BE7161-2B22-E05A-0043-2C83E1875513}"/>
          </ac:spMkLst>
        </pc:spChg>
        <pc:spChg chg="add del mod">
          <ac:chgData name="Marcela Mariel González" userId="4466f86b2ffca8d2" providerId="LiveId" clId="{F2221694-D295-4C75-9323-4A550900B207}" dt="2023-03-18T01:39:42.913" v="700"/>
          <ac:spMkLst>
            <pc:docMk/>
            <pc:sldMk cId="3092377006" sldId="275"/>
            <ac:spMk id="4" creationId="{6B99A151-361D-0685-01D5-9A4BE15F858B}"/>
          </ac:spMkLst>
        </pc:spChg>
        <pc:spChg chg="add mod">
          <ac:chgData name="Marcela Mariel González" userId="4466f86b2ffca8d2" providerId="LiveId" clId="{F2221694-D295-4C75-9323-4A550900B207}" dt="2023-03-18T20:52:46.643" v="1568" actId="14100"/>
          <ac:spMkLst>
            <pc:docMk/>
            <pc:sldMk cId="3092377006" sldId="275"/>
            <ac:spMk id="5" creationId="{6B0F7DE2-4DF7-1511-CDBA-1D0F350AA865}"/>
          </ac:spMkLst>
        </pc:spChg>
        <pc:spChg chg="del mod">
          <ac:chgData name="Marcela Mariel González" userId="4466f86b2ffca8d2" providerId="LiveId" clId="{F2221694-D295-4C75-9323-4A550900B207}" dt="2023-03-18T00:24:41.046" v="698" actId="478"/>
          <ac:spMkLst>
            <pc:docMk/>
            <pc:sldMk cId="3092377006" sldId="275"/>
            <ac:spMk id="5" creationId="{88C72E33-2F9C-F5CB-1787-3273EF81A5E6}"/>
          </ac:spMkLst>
        </pc:spChg>
        <pc:spChg chg="add mod">
          <ac:chgData name="Marcela Mariel González" userId="4466f86b2ffca8d2" providerId="LiveId" clId="{F2221694-D295-4C75-9323-4A550900B207}" dt="2023-03-18T20:52:46.643" v="1568" actId="14100"/>
          <ac:spMkLst>
            <pc:docMk/>
            <pc:sldMk cId="3092377006" sldId="275"/>
            <ac:spMk id="6" creationId="{5B563233-E5A2-59CE-0781-57A3C4D0B8A9}"/>
          </ac:spMkLst>
        </pc:spChg>
        <pc:spChg chg="add mod">
          <ac:chgData name="Marcela Mariel González" userId="4466f86b2ffca8d2" providerId="LiveId" clId="{F2221694-D295-4C75-9323-4A550900B207}" dt="2023-03-18T20:52:46.643" v="1568" actId="14100"/>
          <ac:spMkLst>
            <pc:docMk/>
            <pc:sldMk cId="3092377006" sldId="275"/>
            <ac:spMk id="9" creationId="{23BF582E-F777-55FE-1B59-9AFBB011A377}"/>
          </ac:spMkLst>
        </pc:spChg>
        <pc:spChg chg="add mod">
          <ac:chgData name="Marcela Mariel González" userId="4466f86b2ffca8d2" providerId="LiveId" clId="{F2221694-D295-4C75-9323-4A550900B207}" dt="2023-03-18T20:52:46.643" v="1568" actId="14100"/>
          <ac:spMkLst>
            <pc:docMk/>
            <pc:sldMk cId="3092377006" sldId="275"/>
            <ac:spMk id="11" creationId="{142F4504-B935-03B9-7C45-40EED24232A7}"/>
          </ac:spMkLst>
        </pc:spChg>
        <pc:spChg chg="add mod">
          <ac:chgData name="Marcela Mariel González" userId="4466f86b2ffca8d2" providerId="LiveId" clId="{F2221694-D295-4C75-9323-4A550900B207}" dt="2023-03-18T20:52:46.643" v="1568" actId="14100"/>
          <ac:spMkLst>
            <pc:docMk/>
            <pc:sldMk cId="3092377006" sldId="275"/>
            <ac:spMk id="13" creationId="{407380F1-4147-B4E5-A8FD-AC21E8F835EB}"/>
          </ac:spMkLst>
        </pc:spChg>
        <pc:spChg chg="add mod">
          <ac:chgData name="Marcela Mariel González" userId="4466f86b2ffca8d2" providerId="LiveId" clId="{F2221694-D295-4C75-9323-4A550900B207}" dt="2023-03-18T02:11:53.659" v="1033" actId="1076"/>
          <ac:spMkLst>
            <pc:docMk/>
            <pc:sldMk cId="3092377006" sldId="275"/>
            <ac:spMk id="14" creationId="{2393E468-17F0-6C72-0963-D338E1A73D38}"/>
          </ac:spMkLst>
        </pc:spChg>
        <pc:spChg chg="add mod">
          <ac:chgData name="Marcela Mariel González" userId="4466f86b2ffca8d2" providerId="LiveId" clId="{F2221694-D295-4C75-9323-4A550900B207}" dt="2023-03-18T02:22:11.136" v="1155" actId="1076"/>
          <ac:spMkLst>
            <pc:docMk/>
            <pc:sldMk cId="3092377006" sldId="275"/>
            <ac:spMk id="15" creationId="{D3E1CD48-4151-4254-DD9B-2CF00F0C6E7F}"/>
          </ac:spMkLst>
        </pc:spChg>
        <pc:spChg chg="add mod">
          <ac:chgData name="Marcela Mariel González" userId="4466f86b2ffca8d2" providerId="LiveId" clId="{F2221694-D295-4C75-9323-4A550900B207}" dt="2023-03-18T02:28:49.960" v="1235" actId="207"/>
          <ac:spMkLst>
            <pc:docMk/>
            <pc:sldMk cId="3092377006" sldId="275"/>
            <ac:spMk id="16" creationId="{A531F74D-50FF-B390-1431-265DBD9C7F6A}"/>
          </ac:spMkLst>
        </pc:spChg>
        <pc:spChg chg="add mod">
          <ac:chgData name="Marcela Mariel González" userId="4466f86b2ffca8d2" providerId="LiveId" clId="{F2221694-D295-4C75-9323-4A550900B207}" dt="2023-03-18T02:28:56.540" v="1236" actId="207"/>
          <ac:spMkLst>
            <pc:docMk/>
            <pc:sldMk cId="3092377006" sldId="275"/>
            <ac:spMk id="17" creationId="{8D7A67AB-A7D1-61A4-0355-C96D17E404EE}"/>
          </ac:spMkLst>
        </pc:spChg>
        <pc:spChg chg="add mod">
          <ac:chgData name="Marcela Mariel González" userId="4466f86b2ffca8d2" providerId="LiveId" clId="{F2221694-D295-4C75-9323-4A550900B207}" dt="2023-03-18T02:29:02.282" v="1237" actId="207"/>
          <ac:spMkLst>
            <pc:docMk/>
            <pc:sldMk cId="3092377006" sldId="275"/>
            <ac:spMk id="18" creationId="{C2AC2724-D421-55B3-081A-289E5EB46D7F}"/>
          </ac:spMkLst>
        </pc:spChg>
        <pc:spChg chg="add mod">
          <ac:chgData name="Marcela Mariel González" userId="4466f86b2ffca8d2" providerId="LiveId" clId="{F2221694-D295-4C75-9323-4A550900B207}" dt="2023-03-18T02:29:08.292" v="1238" actId="207"/>
          <ac:spMkLst>
            <pc:docMk/>
            <pc:sldMk cId="3092377006" sldId="275"/>
            <ac:spMk id="19" creationId="{DC6C84B5-3128-307D-9184-372955454CD1}"/>
          </ac:spMkLst>
        </pc:spChg>
        <pc:spChg chg="add mod">
          <ac:chgData name="Marcela Mariel González" userId="4466f86b2ffca8d2" providerId="LiveId" clId="{F2221694-D295-4C75-9323-4A550900B207}" dt="2023-03-18T02:22:31.496" v="1164" actId="20577"/>
          <ac:spMkLst>
            <pc:docMk/>
            <pc:sldMk cId="3092377006" sldId="275"/>
            <ac:spMk id="20" creationId="{911B87BA-3339-97C4-0DE8-598B48D764DA}"/>
          </ac:spMkLst>
        </pc:spChg>
        <pc:spChg chg="add del mod">
          <ac:chgData name="Marcela Mariel González" userId="4466f86b2ffca8d2" providerId="LiveId" clId="{F2221694-D295-4C75-9323-4A550900B207}" dt="2023-03-18T02:22:57.039" v="1166" actId="767"/>
          <ac:spMkLst>
            <pc:docMk/>
            <pc:sldMk cId="3092377006" sldId="275"/>
            <ac:spMk id="21" creationId="{DB53FA5F-431B-8E1B-4C9D-3B0B9B14366C}"/>
          </ac:spMkLst>
        </pc:spChg>
        <pc:spChg chg="add mod">
          <ac:chgData name="Marcela Mariel González" userId="4466f86b2ffca8d2" providerId="LiveId" clId="{F2221694-D295-4C75-9323-4A550900B207}" dt="2023-03-18T20:54:30.782" v="1593" actId="164"/>
          <ac:spMkLst>
            <pc:docMk/>
            <pc:sldMk cId="3092377006" sldId="275"/>
            <ac:spMk id="22" creationId="{A5FC5C7B-3EE5-AF7E-BF08-8626D8613780}"/>
          </ac:spMkLst>
        </pc:spChg>
        <pc:spChg chg="add mod">
          <ac:chgData name="Marcela Mariel González" userId="4466f86b2ffca8d2" providerId="LiveId" clId="{F2221694-D295-4C75-9323-4A550900B207}" dt="2023-03-18T20:54:30.782" v="1593" actId="164"/>
          <ac:spMkLst>
            <pc:docMk/>
            <pc:sldMk cId="3092377006" sldId="275"/>
            <ac:spMk id="23" creationId="{DD3EA3F1-2F3C-6766-10E0-AAF89C73A440}"/>
          </ac:spMkLst>
        </pc:spChg>
        <pc:spChg chg="add mod">
          <ac:chgData name="Marcela Mariel González" userId="4466f86b2ffca8d2" providerId="LiveId" clId="{F2221694-D295-4C75-9323-4A550900B207}" dt="2023-03-18T20:54:52.929" v="1596" actId="164"/>
          <ac:spMkLst>
            <pc:docMk/>
            <pc:sldMk cId="3092377006" sldId="275"/>
            <ac:spMk id="24" creationId="{1B2CEF71-5E16-9BA5-9605-347D9DBD7449}"/>
          </ac:spMkLst>
        </pc:spChg>
        <pc:spChg chg="add del mod">
          <ac:chgData name="Marcela Mariel González" userId="4466f86b2ffca8d2" providerId="LiveId" clId="{F2221694-D295-4C75-9323-4A550900B207}" dt="2023-03-18T02:28:40.451" v="1233"/>
          <ac:spMkLst>
            <pc:docMk/>
            <pc:sldMk cId="3092377006" sldId="275"/>
            <ac:spMk id="25" creationId="{4A0512A1-FD21-C9DC-6CF1-1935F3D16939}"/>
          </ac:spMkLst>
        </pc:spChg>
        <pc:spChg chg="add mod">
          <ac:chgData name="Marcela Mariel González" userId="4466f86b2ffca8d2" providerId="LiveId" clId="{F2221694-D295-4C75-9323-4A550900B207}" dt="2023-03-18T20:54:52.929" v="1596" actId="164"/>
          <ac:spMkLst>
            <pc:docMk/>
            <pc:sldMk cId="3092377006" sldId="275"/>
            <ac:spMk id="26" creationId="{5CF34D4C-3430-8EF9-8BD3-7D6DB1427698}"/>
          </ac:spMkLst>
        </pc:spChg>
        <pc:grpChg chg="add mod">
          <ac:chgData name="Marcela Mariel González" userId="4466f86b2ffca8d2" providerId="LiveId" clId="{F2221694-D295-4C75-9323-4A550900B207}" dt="2023-03-18T20:54:30.782" v="1593" actId="164"/>
          <ac:grpSpMkLst>
            <pc:docMk/>
            <pc:sldMk cId="3092377006" sldId="275"/>
            <ac:grpSpMk id="3" creationId="{BB4AF569-A277-857E-35A6-B048BD702CA6}"/>
          </ac:grpSpMkLst>
        </pc:grpChg>
        <pc:grpChg chg="add mod">
          <ac:chgData name="Marcela Mariel González" userId="4466f86b2ffca8d2" providerId="LiveId" clId="{F2221694-D295-4C75-9323-4A550900B207}" dt="2023-03-18T20:54:52.929" v="1596" actId="164"/>
          <ac:grpSpMkLst>
            <pc:docMk/>
            <pc:sldMk cId="3092377006" sldId="275"/>
            <ac:grpSpMk id="4" creationId="{4AEA6938-12C1-ECBE-1CA0-752D78181FC7}"/>
          </ac:grpSpMkLst>
        </pc:grpChg>
        <pc:picChg chg="add del mod">
          <ac:chgData name="Marcela Mariel González" userId="4466f86b2ffca8d2" providerId="LiveId" clId="{F2221694-D295-4C75-9323-4A550900B207}" dt="2023-03-18T02:17:22.193" v="1068" actId="21"/>
          <ac:picMkLst>
            <pc:docMk/>
            <pc:sldMk cId="3092377006" sldId="275"/>
            <ac:picMk id="3" creationId="{4840374D-140E-3861-D4B6-7ED730610262}"/>
          </ac:picMkLst>
        </pc:picChg>
        <pc:picChg chg="add mod">
          <ac:chgData name="Marcela Mariel González" userId="4466f86b2ffca8d2" providerId="LiveId" clId="{F2221694-D295-4C75-9323-4A550900B207}" dt="2023-03-18T20:52:46.643" v="1568" actId="14100"/>
          <ac:picMkLst>
            <pc:docMk/>
            <pc:sldMk cId="3092377006" sldId="275"/>
            <ac:picMk id="7" creationId="{38520649-1A57-7190-883C-52B1D506AB1B}"/>
          </ac:picMkLst>
        </pc:picChg>
        <pc:picChg chg="add mod">
          <ac:chgData name="Marcela Mariel González" userId="4466f86b2ffca8d2" providerId="LiveId" clId="{F2221694-D295-4C75-9323-4A550900B207}" dt="2023-03-18T20:52:46.643" v="1568" actId="14100"/>
          <ac:picMkLst>
            <pc:docMk/>
            <pc:sldMk cId="3092377006" sldId="275"/>
            <ac:picMk id="1026" creationId="{8CFDA727-BE37-16C7-6411-ECBA943AF69B}"/>
          </ac:picMkLst>
        </pc:picChg>
        <pc:picChg chg="add del">
          <ac:chgData name="Marcela Mariel González" userId="4466f86b2ffca8d2" providerId="LiveId" clId="{F2221694-D295-4C75-9323-4A550900B207}" dt="2023-03-18T00:24:41.046" v="698" actId="478"/>
          <ac:picMkLst>
            <pc:docMk/>
            <pc:sldMk cId="3092377006" sldId="275"/>
            <ac:picMk id="1026" creationId="{BFE475DC-8B8E-9358-2741-344F34734D0A}"/>
          </ac:picMkLst>
        </pc:picChg>
        <pc:picChg chg="add mod">
          <ac:chgData name="Marcela Mariel González" userId="4466f86b2ffca8d2" providerId="LiveId" clId="{F2221694-D295-4C75-9323-4A550900B207}" dt="2023-03-18T20:53:25.713" v="1582" actId="1037"/>
          <ac:picMkLst>
            <pc:docMk/>
            <pc:sldMk cId="3092377006" sldId="275"/>
            <ac:picMk id="1028" creationId="{772540D5-9B5E-3595-537F-7255C767A594}"/>
          </ac:picMkLst>
        </pc:picChg>
        <pc:picChg chg="add mod">
          <ac:chgData name="Marcela Mariel González" userId="4466f86b2ffca8d2" providerId="LiveId" clId="{F2221694-D295-4C75-9323-4A550900B207}" dt="2023-03-18T02:19:34.101" v="1108" actId="1076"/>
          <ac:picMkLst>
            <pc:docMk/>
            <pc:sldMk cId="3092377006" sldId="275"/>
            <ac:picMk id="1030" creationId="{EF70C8D8-D249-64A2-8E43-3B231054EB39}"/>
          </ac:picMkLst>
        </pc:picChg>
        <pc:picChg chg="add mod">
          <ac:chgData name="Marcela Mariel González" userId="4466f86b2ffca8d2" providerId="LiveId" clId="{F2221694-D295-4C75-9323-4A550900B207}" dt="2023-03-18T02:21:25.529" v="1124" actId="14100"/>
          <ac:picMkLst>
            <pc:docMk/>
            <pc:sldMk cId="3092377006" sldId="275"/>
            <ac:picMk id="1032" creationId="{5A48CBBF-91CC-BE75-64B9-D0A3A64AA56B}"/>
          </ac:picMkLst>
        </pc:picChg>
        <pc:picChg chg="add mod">
          <ac:chgData name="Marcela Mariel González" userId="4466f86b2ffca8d2" providerId="LiveId" clId="{F2221694-D295-4C75-9323-4A550900B207}" dt="2023-03-18T02:21:19.190" v="1121" actId="1076"/>
          <ac:picMkLst>
            <pc:docMk/>
            <pc:sldMk cId="3092377006" sldId="275"/>
            <ac:picMk id="1034" creationId="{7C8D1FFD-9688-6F04-5192-21C60496C7F6}"/>
          </ac:picMkLst>
        </pc:picChg>
      </pc:sldChg>
      <pc:sldChg chg="addSp delSp modSp mod">
        <pc:chgData name="Marcela Mariel González" userId="4466f86b2ffca8d2" providerId="LiveId" clId="{F2221694-D295-4C75-9323-4A550900B207}" dt="2023-03-20T13:28:33.689" v="1613" actId="21"/>
        <pc:sldMkLst>
          <pc:docMk/>
          <pc:sldMk cId="3506460193" sldId="276"/>
        </pc:sldMkLst>
        <pc:spChg chg="add del">
          <ac:chgData name="Marcela Mariel González" userId="4466f86b2ffca8d2" providerId="LiveId" clId="{F2221694-D295-4C75-9323-4A550900B207}" dt="2023-03-20T13:28:33.689" v="1613" actId="21"/>
          <ac:spMkLst>
            <pc:docMk/>
            <pc:sldMk cId="3506460193" sldId="276"/>
            <ac:spMk id="2" creationId="{A389EA88-8D83-4F3F-A4C1-4B16E2377F9E}"/>
          </ac:spMkLst>
        </pc:spChg>
        <pc:spChg chg="mod">
          <ac:chgData name="Marcela Mariel González" userId="4466f86b2ffca8d2" providerId="LiveId" clId="{F2221694-D295-4C75-9323-4A550900B207}" dt="2023-03-20T13:28:27.474" v="1611" actId="1076"/>
          <ac:spMkLst>
            <pc:docMk/>
            <pc:sldMk cId="3506460193" sldId="276"/>
            <ac:spMk id="3" creationId="{9F541FAF-730D-47FE-9638-C05616C31320}"/>
          </ac:spMkLst>
        </pc:spChg>
        <pc:spChg chg="add del mod">
          <ac:chgData name="Marcela Mariel González" userId="4466f86b2ffca8d2" providerId="LiveId" clId="{F2221694-D295-4C75-9323-4A550900B207}" dt="2023-03-20T13:28:33.689" v="1613" actId="21"/>
          <ac:spMkLst>
            <pc:docMk/>
            <pc:sldMk cId="3506460193" sldId="276"/>
            <ac:spMk id="5" creationId="{39EC83BF-2BCA-ADD9-B3D7-73A47793B072}"/>
          </ac:spMkLst>
        </pc:spChg>
      </pc:sldChg>
      <pc:sldMasterChg chg="setBg modSldLayout">
        <pc:chgData name="Marcela Mariel González" userId="4466f86b2ffca8d2" providerId="LiveId" clId="{F2221694-D295-4C75-9323-4A550900B207}" dt="2023-03-17T22:53:58.695" v="474"/>
        <pc:sldMasterMkLst>
          <pc:docMk/>
          <pc:sldMasterMk cId="0" sldId="2147483648"/>
        </pc:sldMasterMkLst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59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60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61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63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66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67"/>
          </pc:sldLayoutMkLst>
        </pc:sldLayoutChg>
        <pc:sldLayoutChg chg="setBg">
          <pc:chgData name="Marcela Mariel González" userId="4466f86b2ffca8d2" providerId="LiveId" clId="{F2221694-D295-4C75-9323-4A550900B207}" dt="2023-03-17T22:53:58.695" v="474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  <pc:docChgLst>
    <pc:chgData name="Marcela Mariel González" userId="4466f86b2ffca8d2" providerId="LiveId" clId="{8C54517E-2C4A-4AB2-B436-B3E3A3CA2C1C}"/>
    <pc:docChg chg="modSld">
      <pc:chgData name="Marcela Mariel González" userId="4466f86b2ffca8d2" providerId="LiveId" clId="{8C54517E-2C4A-4AB2-B436-B3E3A3CA2C1C}" dt="2023-05-17T03:29:27.810" v="3" actId="20577"/>
      <pc:docMkLst>
        <pc:docMk/>
      </pc:docMkLst>
      <pc:sldChg chg="modSp">
        <pc:chgData name="Marcela Mariel González" userId="4466f86b2ffca8d2" providerId="LiveId" clId="{8C54517E-2C4A-4AB2-B436-B3E3A3CA2C1C}" dt="2023-05-17T03:29:27.810" v="3" actId="20577"/>
        <pc:sldMkLst>
          <pc:docMk/>
          <pc:sldMk cId="412563787" sldId="265"/>
        </pc:sldMkLst>
        <pc:spChg chg="mod">
          <ac:chgData name="Marcela Mariel González" userId="4466f86b2ffca8d2" providerId="LiveId" clId="{8C54517E-2C4A-4AB2-B436-B3E3A3CA2C1C}" dt="2023-05-17T03:29:27.810" v="3" actId="20577"/>
          <ac:spMkLst>
            <pc:docMk/>
            <pc:sldMk cId="412563787" sldId="265"/>
            <ac:spMk id="2" creationId="{6DCD1B4C-A128-FA4B-4F3F-BDBAC50903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2E1408-CF43-401A-8ECF-D4C841D7DFEF}" type="datetime1">
              <a:rPr lang="es-ES" smtClean="0"/>
              <a:t>24/05/2023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F2C8D43-8168-48C8-91A7-63EACBACA7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0998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7791AE-9332-4D69-A47B-3B457B8FC289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3C52C-5E29-41AF-BAA3-8217E886DA08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736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53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57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966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76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89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347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857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201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529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603C52C-5E29-41AF-BAA3-8217E886DA08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40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rtlCol="0" anchor="b">
            <a:normAutofit/>
          </a:bodyPr>
          <a:lstStyle>
            <a:lvl1pPr algn="l"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 rtlCol="0"/>
          <a:lstStyle/>
          <a:p>
            <a:pPr rtl="0"/>
            <a:fld id="{BEACBEE1-AAF3-441E-9BC5-61E402716858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11BC45-BD76-4950-A8F8-4A4DD9671550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10A5138B-3CD6-49B7-B74A-3FC800A8F261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467" y="753533"/>
            <a:ext cx="10151533" cy="2604495"/>
          </a:xfrm>
        </p:spPr>
        <p:txBody>
          <a:bodyPr rtlCol="0" anchor="ctr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del título del patrón</a:t>
            </a:r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6008E2DE-4C86-4F0A-9C0B-9CAAB7DBB18E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9" name="Cuadro de texto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Cuadro de texto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BF708E94-29F3-412F-8028-A2C4F5FE6A05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0AF3E3-6F13-468F-8281-3590BCCF38E8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E46CBC-D52E-42D3-BA1A-045A92318208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F3BC-4F87-475C-BF1E-F83B902382E3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0E904D5C-47BC-4BF1-ACAB-47AB8299DCBD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F8343A-14A6-43E9-ABE0-4C8B4C43462D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 rtlCol="0"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F2B5E1A6-FB0D-4C52-BD33-69F52FF40AE5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002901-E09E-45C5-8090-F3FA58FCBD30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57BA9A-E95D-4189-9164-6541D8B66DE0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4B3BC-C780-4EF7-8D11-FE20DCC75853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975D7F-E9DE-41B5-AC62-6C7D02ED69BB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rtlCol="0" anchor="ctr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B3964C-00D9-44A5-95D6-77E1F5E0DBE2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rtlCol="0" anchor="b"/>
          <a:lstStyle>
            <a:lvl1pPr algn="l"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1F425-3317-4383-9C6F-4A19C76DCE5C}" type="datetime1">
              <a:rPr lang="es-ES" noProof="0" smtClean="0"/>
              <a:t>24/05/2023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E526C04-E023-4F97-AC46-6594FFA467F2}" type="datetime1">
              <a:rPr lang="es-ES" noProof="0" smtClean="0"/>
              <a:t>24/05/2023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ángulo 16">
            <a:extLst>
              <a:ext uri="{FF2B5EF4-FFF2-40B4-BE49-F238E27FC236}">
                <a16:creationId xmlns:a16="http://schemas.microsoft.com/office/drawing/2014/main" id="{50496C6C-A85F-426B-9ED1-3444166CE4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E5CD8D-E704-46A1-BC3E-9A644A9FF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098705" cy="5222117"/>
          </a:xfrm>
        </p:spPr>
        <p:txBody>
          <a:bodyPr rtlCol="0" anchor="ctr">
            <a:normAutofit/>
          </a:bodyPr>
          <a:lstStyle/>
          <a:p>
            <a:pPr algn="ctr"/>
            <a:r>
              <a:rPr lang="es-ES" sz="5400" dirty="0"/>
              <a:t>Elementos Átomos</a:t>
            </a:r>
            <a:br>
              <a:rPr lang="es-ES" sz="5400" dirty="0"/>
            </a:br>
            <a:endParaRPr lang="es-ES" sz="5400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D0EF22F-5D3C-4240-8C32-1B20803E5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97108" y="1923563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ítulo 2">
            <a:extLst>
              <a:ext uri="{FF2B5EF4-FFF2-40B4-BE49-F238E27FC236}">
                <a16:creationId xmlns:a16="http://schemas.microsoft.com/office/drawing/2014/main" id="{E309A740-48C5-4AE5-879B-F567D3D7A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1970" y="817941"/>
            <a:ext cx="3925200" cy="5222117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s-ES" dirty="0"/>
              <a:t>Marcela M. González</a:t>
            </a:r>
          </a:p>
          <a:p>
            <a:pPr algn="ctr" rtl="0"/>
            <a:r>
              <a:rPr lang="es-ES" sz="1200" dirty="0"/>
              <a:t>Profesora en Ciencias Químicas y del Ambiente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912EF34-0253-41FD-9940-D8FBB7DE7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7545075" y="2187578"/>
            <a:ext cx="6857999" cy="24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64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C72E33-2F9C-F5CB-1787-3273EF81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0431" y="1336432"/>
            <a:ext cx="7740445" cy="15094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COMPUESTO</a:t>
            </a:r>
            <a:r>
              <a:rPr lang="es-MX" sz="1400" dirty="0"/>
              <a:t> es una sustancia distinguible conformada por los átomos de dos o más elementos, y siempre contiene las mismas masas relativas de esos elementos.</a:t>
            </a:r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r>
              <a:rPr lang="es-MX" sz="1400" dirty="0"/>
              <a:t>Los tipos de átomos y el número de cada tipo en cada unidad (moléculas) de un compuesto dado se expresan de manera conveniente por medio de una </a:t>
            </a:r>
            <a:r>
              <a:rPr lang="es-MX" sz="1400" dirty="0">
                <a:highlight>
                  <a:srgbClr val="FFFF00"/>
                </a:highlight>
              </a:rPr>
              <a:t>fórmula química. </a:t>
            </a:r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  <a:p>
            <a:pPr marL="0" indent="0" algn="just">
              <a:buNone/>
            </a:pPr>
            <a:endParaRPr lang="es-MX" sz="1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9BA5721-6353-21BF-6177-CF8D984C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321402"/>
            <a:ext cx="7434070" cy="853412"/>
          </a:xfrm>
        </p:spPr>
        <p:txBody>
          <a:bodyPr rtlCol="0">
            <a:normAutofit/>
          </a:bodyPr>
          <a:lstStyle/>
          <a:p>
            <a:pPr algn="ctr"/>
            <a:r>
              <a:rPr lang="es-ES" sz="2400" dirty="0"/>
              <a:t>fórmula de los compuestos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7C57F0-E06E-92EF-3D1E-EBEC1CBC32CE}"/>
              </a:ext>
            </a:extLst>
          </p:cNvPr>
          <p:cNvSpPr txBox="1"/>
          <p:nvPr/>
        </p:nvSpPr>
        <p:spPr>
          <a:xfrm>
            <a:off x="3850431" y="3344836"/>
            <a:ext cx="4222416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MX" sz="1600" dirty="0"/>
              <a:t>Reglas para la escritura de fórmulas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DD1591-2703-7F1E-21BF-DD0963CA9F32}"/>
              </a:ext>
            </a:extLst>
          </p:cNvPr>
          <p:cNvSpPr txBox="1"/>
          <p:nvPr/>
        </p:nvSpPr>
        <p:spPr>
          <a:xfrm>
            <a:off x="3850431" y="3921130"/>
            <a:ext cx="422241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s-MX" sz="1400" dirty="0"/>
              <a:t>1. Cada átomo se representa por medio de su símbolo del elemento. </a:t>
            </a:r>
          </a:p>
          <a:p>
            <a:pPr marL="342900" indent="-342900" algn="just">
              <a:buAutoNum type="arabicPeriod"/>
            </a:pPr>
            <a:endParaRPr lang="es-MX" sz="1400" dirty="0"/>
          </a:p>
          <a:p>
            <a:pPr algn="just"/>
            <a:r>
              <a:rPr lang="es-MX" sz="1400" dirty="0"/>
              <a:t>2. El número de cada tipo de átomo se indica por medio de un subíndice escrito a la derecha del símbolo del elemento. </a:t>
            </a:r>
          </a:p>
          <a:p>
            <a:pPr algn="just"/>
            <a:endParaRPr lang="es-MX" sz="1400" dirty="0"/>
          </a:p>
          <a:p>
            <a:pPr algn="just"/>
            <a:r>
              <a:rPr lang="es-MX" sz="1400" dirty="0"/>
              <a:t>3. Cuando sólo está presente un átomo de un tipo dado, el subíndice 1 no se escribe.</a:t>
            </a:r>
            <a:endParaRPr lang="es-AR" sz="1400" dirty="0"/>
          </a:p>
        </p:txBody>
      </p:sp>
      <p:pic>
        <p:nvPicPr>
          <p:cNvPr id="4" name="Picture 2" descr="PAC QU - U1 T3: La materia. Lenguaje químico: Fórmula empírica y molecular.  Composición centesimal | Banco de Recursos">
            <a:extLst>
              <a:ext uri="{FF2B5EF4-FFF2-40B4-BE49-F238E27FC236}">
                <a16:creationId xmlns:a16="http://schemas.microsoft.com/office/drawing/2014/main" id="{077E3784-48B7-C425-D2AF-19226AE7B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85" y="3514113"/>
            <a:ext cx="2786332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364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6ED3CD-4D23-46E5-B25D-22664252EAFA}"/>
              </a:ext>
            </a:extLst>
          </p:cNvPr>
          <p:cNvSpPr txBox="1"/>
          <p:nvPr/>
        </p:nvSpPr>
        <p:spPr>
          <a:xfrm>
            <a:off x="5673012" y="4693297"/>
            <a:ext cx="5896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>
                <a:solidFill>
                  <a:srgbClr val="C00000"/>
                </a:solidFill>
              </a:rPr>
              <a:t>Muchas gracias!!</a:t>
            </a:r>
          </a:p>
        </p:txBody>
      </p:sp>
    </p:spTree>
    <p:extLst>
      <p:ext uri="{BB962C8B-B14F-4D97-AF65-F5344CB8AC3E}">
        <p14:creationId xmlns:p14="http://schemas.microsoft.com/office/powerpoint/2010/main" val="368478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483019"/>
            <a:ext cx="7434070" cy="1474330"/>
          </a:xfrm>
        </p:spPr>
        <p:txBody>
          <a:bodyPr rtlCol="0">
            <a:normAutofit/>
          </a:bodyPr>
          <a:lstStyle/>
          <a:p>
            <a:pPr algn="ctr"/>
            <a:r>
              <a:rPr lang="es-ES" sz="3600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54" y="1957349"/>
            <a:ext cx="7454077" cy="2172497"/>
          </a:xfrm>
        </p:spPr>
        <p:txBody>
          <a:bodyPr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1600" dirty="0"/>
              <a:t>Los elementos </a:t>
            </a:r>
          </a:p>
          <a:p>
            <a:pPr>
              <a:lnSpc>
                <a:spcPct val="150000"/>
              </a:lnSpc>
            </a:pPr>
            <a:r>
              <a:rPr lang="es-MX" sz="1600" dirty="0"/>
              <a:t>Símbolos para los elementos</a:t>
            </a:r>
          </a:p>
          <a:p>
            <a:pPr>
              <a:lnSpc>
                <a:spcPct val="150000"/>
              </a:lnSpc>
            </a:pPr>
            <a:r>
              <a:rPr lang="es-MX" sz="1600" dirty="0"/>
              <a:t>Fórmulas de los compuestos </a:t>
            </a:r>
          </a:p>
          <a:p>
            <a:pPr>
              <a:lnSpc>
                <a:spcPct val="150000"/>
              </a:lnSpc>
            </a:pPr>
            <a:r>
              <a:rPr lang="es-MX" sz="1600" dirty="0"/>
              <a:t>Estructura del átomo </a:t>
            </a:r>
          </a:p>
        </p:txBody>
      </p:sp>
    </p:spTree>
    <p:extLst>
      <p:ext uri="{BB962C8B-B14F-4D97-AF65-F5344CB8AC3E}">
        <p14:creationId xmlns:p14="http://schemas.microsoft.com/office/powerpoint/2010/main" val="2194233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89EA88-8D83-4F3F-A4C1-4B16E237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483019"/>
            <a:ext cx="7434070" cy="853412"/>
          </a:xfrm>
        </p:spPr>
        <p:txBody>
          <a:bodyPr rtlCol="0">
            <a:normAutofit/>
          </a:bodyPr>
          <a:lstStyle/>
          <a:p>
            <a:pPr algn="ctr"/>
            <a:r>
              <a:rPr lang="es-ES" sz="2800" dirty="0"/>
              <a:t>Los elementos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61" y="1591408"/>
            <a:ext cx="7454077" cy="5169877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1400" b="1" dirty="0"/>
              <a:t>Elemento:</a:t>
            </a:r>
            <a:r>
              <a:rPr lang="es-MX" sz="1400" dirty="0"/>
              <a:t> sustancia fundamental que no puede cambiarse o descomponerse en otra más simple por medios químicos.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MX" sz="1400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1400" dirty="0"/>
              <a:t>Actualmente se conocen alrededor de 116 elementos, 88 de los cuales se encuentran de manera natural, el resto se ha formado en  laboratorios.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s-MX" sz="1400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s-MX" sz="1400" dirty="0"/>
              <a:t>Se conoce: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1400" dirty="0">
                <a:highlight>
                  <a:srgbClr val="FFFF00"/>
                </a:highlight>
              </a:rPr>
              <a:t>Hidrógeno</a:t>
            </a:r>
            <a:r>
              <a:rPr lang="es-MX" sz="1400" dirty="0"/>
              <a:t>: constituye aproximadamente el 75% de la masa observable del Universo.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1400" dirty="0">
                <a:highlight>
                  <a:srgbClr val="FFFF00"/>
                </a:highlight>
              </a:rPr>
              <a:t>Oxígeno y Silicio</a:t>
            </a:r>
            <a:r>
              <a:rPr lang="es-MX" sz="1400" dirty="0"/>
              <a:t>: juntos, forman el 75% de la masa de la corteza terrestre.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1400" dirty="0">
                <a:highlight>
                  <a:srgbClr val="FFFF00"/>
                </a:highlight>
              </a:rPr>
              <a:t>Oxígeno, carbono e hidrógeno</a:t>
            </a:r>
            <a:r>
              <a:rPr lang="es-MX" sz="1400" dirty="0"/>
              <a:t>: forman más del 90% de la masa del cuerpo humano.</a:t>
            </a:r>
            <a:endParaRPr lang="es-MX" sz="18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F105BD5-1584-13F2-D777-C540EEABC28C}"/>
              </a:ext>
            </a:extLst>
          </p:cNvPr>
          <p:cNvSpPr/>
          <p:nvPr/>
        </p:nvSpPr>
        <p:spPr>
          <a:xfrm>
            <a:off x="4057614" y="1545689"/>
            <a:ext cx="7478624" cy="926923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5187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808CF83-8B46-4CC3-A442-BECE4C11410D}"/>
              </a:ext>
            </a:extLst>
          </p:cNvPr>
          <p:cNvSpPr txBox="1"/>
          <p:nvPr/>
        </p:nvSpPr>
        <p:spPr>
          <a:xfrm>
            <a:off x="3510117" y="530146"/>
            <a:ext cx="8367252" cy="2954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sz="1400" dirty="0"/>
              <a:t>Hace referencia a cada clase de átomo.</a:t>
            </a:r>
          </a:p>
          <a:p>
            <a:pPr algn="just"/>
            <a:endParaRPr lang="es-AR" sz="1400" dirty="0"/>
          </a:p>
          <a:p>
            <a:pPr algn="just"/>
            <a:r>
              <a:rPr lang="es-AR" sz="1400" dirty="0"/>
              <a:t>Lo que define a cada uno de los átomos es el número de protones que posee, por ende, todos los átomos que poseen el mismo número de protones en su núcleo pertenecen a la misma clase (al mismo elemento químico). Ej.: átomo de oxígeno.</a:t>
            </a:r>
          </a:p>
          <a:p>
            <a:pPr algn="just"/>
            <a:endParaRPr lang="es-AR" sz="1400" dirty="0"/>
          </a:p>
          <a:p>
            <a:pPr algn="just"/>
            <a:r>
              <a:rPr lang="es-AR" sz="1400" dirty="0">
                <a:highlight>
                  <a:srgbClr val="B8D233"/>
                </a:highlight>
              </a:rPr>
              <a:t>Sustancia simple</a:t>
            </a:r>
            <a:r>
              <a:rPr lang="es-AR" sz="1400" dirty="0"/>
              <a:t>: es aquella formada por una sola clase de átomo (por 1 sólo elemento químico). Ej.: oxígeno, ozono.</a:t>
            </a:r>
          </a:p>
          <a:p>
            <a:pPr algn="just"/>
            <a:endParaRPr lang="es-AR" sz="1400" dirty="0"/>
          </a:p>
          <a:p>
            <a:pPr algn="just"/>
            <a:r>
              <a:rPr lang="es-AR" sz="1400" dirty="0">
                <a:highlight>
                  <a:srgbClr val="B8D233"/>
                </a:highlight>
              </a:rPr>
              <a:t>Sustancia compuesta</a:t>
            </a:r>
            <a:r>
              <a:rPr lang="es-AR" sz="1400" dirty="0"/>
              <a:t>: es aquella formada por mas de un elemento, por ejemplo, agua, alcohol, dióxido de carbono.</a:t>
            </a:r>
          </a:p>
          <a:p>
            <a:pPr algn="just"/>
            <a:endParaRPr lang="es-AR" sz="1400" dirty="0"/>
          </a:p>
          <a:p>
            <a:endParaRPr lang="es-AR" dirty="0"/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9979194-6661-401F-B78C-609BAEFAC0BD}"/>
              </a:ext>
            </a:extLst>
          </p:cNvPr>
          <p:cNvGrpSpPr/>
          <p:nvPr/>
        </p:nvGrpSpPr>
        <p:grpSpPr>
          <a:xfrm>
            <a:off x="3510117" y="3621932"/>
            <a:ext cx="8420458" cy="1900096"/>
            <a:chOff x="1259852" y="4677627"/>
            <a:chExt cx="9579341" cy="1680578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4524240F-6E32-4B19-A508-31646E6F4372}"/>
                </a:ext>
              </a:extLst>
            </p:cNvPr>
            <p:cNvSpPr/>
            <p:nvPr/>
          </p:nvSpPr>
          <p:spPr>
            <a:xfrm>
              <a:off x="1259852" y="4984810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36879B1-9F06-4E16-B527-A58F6B80BDA0}"/>
                </a:ext>
              </a:extLst>
            </p:cNvPr>
            <p:cNvSpPr/>
            <p:nvPr/>
          </p:nvSpPr>
          <p:spPr>
            <a:xfrm>
              <a:off x="2735800" y="5029302"/>
              <a:ext cx="614037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D1B7C0C2-2C9C-4C04-8C28-509A20BB94FD}"/>
                </a:ext>
              </a:extLst>
            </p:cNvPr>
            <p:cNvSpPr/>
            <p:nvPr/>
          </p:nvSpPr>
          <p:spPr>
            <a:xfrm>
              <a:off x="3257268" y="5029301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81929F21-816F-4399-89BF-E994C9C0232F}"/>
                </a:ext>
              </a:extLst>
            </p:cNvPr>
            <p:cNvSpPr txBox="1"/>
            <p:nvPr/>
          </p:nvSpPr>
          <p:spPr>
            <a:xfrm>
              <a:off x="2551104" y="5711874"/>
              <a:ext cx="141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/>
                <a:t>Molécula diatómica de oxígeno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75FE0080-066C-427B-A809-66D9F7C68981}"/>
                </a:ext>
              </a:extLst>
            </p:cNvPr>
            <p:cNvSpPr txBox="1"/>
            <p:nvPr/>
          </p:nvSpPr>
          <p:spPr>
            <a:xfrm>
              <a:off x="4683672" y="5664163"/>
              <a:ext cx="141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/>
                <a:t>Molécula triatómica de oxígeno (ozono</a:t>
              </a:r>
              <a:r>
                <a:rPr lang="es-AR" sz="12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9BDA3FFB-CE0F-4074-9B63-C6F7BAD932AC}"/>
                </a:ext>
              </a:extLst>
            </p:cNvPr>
            <p:cNvSpPr/>
            <p:nvPr/>
          </p:nvSpPr>
          <p:spPr>
            <a:xfrm>
              <a:off x="4662569" y="5000554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8BE8EA43-9FE7-48F6-8B79-11EB2127EAB7}"/>
                </a:ext>
              </a:extLst>
            </p:cNvPr>
            <p:cNvSpPr/>
            <p:nvPr/>
          </p:nvSpPr>
          <p:spPr>
            <a:xfrm>
              <a:off x="5078728" y="4677627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D264BEC-D514-4495-9DE1-E51453C6F55F}"/>
                </a:ext>
              </a:extLst>
            </p:cNvPr>
            <p:cNvSpPr/>
            <p:nvPr/>
          </p:nvSpPr>
          <p:spPr>
            <a:xfrm>
              <a:off x="5515160" y="4996117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C4F8EDA9-A251-4A7E-AE1F-99D3B1304474}"/>
                </a:ext>
              </a:extLst>
            </p:cNvPr>
            <p:cNvSpPr/>
            <p:nvPr/>
          </p:nvSpPr>
          <p:spPr>
            <a:xfrm>
              <a:off x="7227289" y="4964834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74006560-30F2-48E0-8329-62423565EBCA}"/>
                </a:ext>
              </a:extLst>
            </p:cNvPr>
            <p:cNvSpPr/>
            <p:nvPr/>
          </p:nvSpPr>
          <p:spPr>
            <a:xfrm>
              <a:off x="7006650" y="5291381"/>
              <a:ext cx="275208" cy="2664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H</a:t>
              </a: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51F79F29-24B2-41DB-B666-5DB01D9599B9}"/>
                </a:ext>
              </a:extLst>
            </p:cNvPr>
            <p:cNvSpPr/>
            <p:nvPr/>
          </p:nvSpPr>
          <p:spPr>
            <a:xfrm>
              <a:off x="7812195" y="5267994"/>
              <a:ext cx="275208" cy="2741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H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865232B1-6860-4725-A0B9-9124B741A69C}"/>
                </a:ext>
              </a:extLst>
            </p:cNvPr>
            <p:cNvSpPr txBox="1"/>
            <p:nvPr/>
          </p:nvSpPr>
          <p:spPr>
            <a:xfrm>
              <a:off x="6812255" y="5709430"/>
              <a:ext cx="1412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/>
                <a:t>Molécula de agua</a:t>
              </a: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81C3A20C-46DE-447B-B49E-61BB9DD6CB68}"/>
                </a:ext>
              </a:extLst>
            </p:cNvPr>
            <p:cNvSpPr/>
            <p:nvPr/>
          </p:nvSpPr>
          <p:spPr>
            <a:xfrm>
              <a:off x="9508488" y="4713700"/>
              <a:ext cx="798991" cy="772357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C</a:t>
              </a: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6AEBE9DB-734B-487B-8B36-891AD3C7A69E}"/>
                </a:ext>
              </a:extLst>
            </p:cNvPr>
            <p:cNvSpPr/>
            <p:nvPr/>
          </p:nvSpPr>
          <p:spPr>
            <a:xfrm>
              <a:off x="9033241" y="4811460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BE25E9E5-6C4D-4141-BE7F-B5616AE08D82}"/>
                </a:ext>
              </a:extLst>
            </p:cNvPr>
            <p:cNvSpPr/>
            <p:nvPr/>
          </p:nvSpPr>
          <p:spPr>
            <a:xfrm>
              <a:off x="10216980" y="4811459"/>
              <a:ext cx="622213" cy="590367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dirty="0"/>
                <a:t>O</a:t>
              </a:r>
            </a:p>
          </p:txBody>
        </p:sp>
        <p:sp>
          <p:nvSpPr>
            <p:cNvPr id="48" name="CuadroTexto 47">
              <a:extLst>
                <a:ext uri="{FF2B5EF4-FFF2-40B4-BE49-F238E27FC236}">
                  <a16:creationId xmlns:a16="http://schemas.microsoft.com/office/drawing/2014/main" id="{ABAA6B04-F6A1-40C7-8266-451D3C83F98F}"/>
                </a:ext>
              </a:extLst>
            </p:cNvPr>
            <p:cNvSpPr txBox="1"/>
            <p:nvPr/>
          </p:nvSpPr>
          <p:spPr>
            <a:xfrm>
              <a:off x="9182051" y="5657605"/>
              <a:ext cx="14123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/>
                <a:t>Molécula de dióxido de carbono</a:t>
              </a:r>
            </a:p>
          </p:txBody>
        </p:sp>
      </p:grp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F62C674-C0CE-4736-9575-5034C0EE1E6E}"/>
              </a:ext>
            </a:extLst>
          </p:cNvPr>
          <p:cNvSpPr txBox="1"/>
          <p:nvPr/>
        </p:nvSpPr>
        <p:spPr>
          <a:xfrm>
            <a:off x="3231143" y="4864459"/>
            <a:ext cx="141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200" dirty="0"/>
              <a:t>Átomo de oxígeno</a:t>
            </a:r>
          </a:p>
        </p:txBody>
      </p:sp>
    </p:spTree>
    <p:extLst>
      <p:ext uri="{BB962C8B-B14F-4D97-AF65-F5344CB8AC3E}">
        <p14:creationId xmlns:p14="http://schemas.microsoft.com/office/powerpoint/2010/main" val="2487383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DC57428-B3AC-4416-91CC-9D203220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2064" y="363794"/>
            <a:ext cx="7143135" cy="94122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s-AR" sz="1800" dirty="0"/>
              <a:t>Nombre de los elementos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0EE1951-A8F6-4A5F-9526-9E463384F58E}"/>
              </a:ext>
            </a:extLst>
          </p:cNvPr>
          <p:cNvSpPr txBox="1"/>
          <p:nvPr/>
        </p:nvSpPr>
        <p:spPr>
          <a:xfrm>
            <a:off x="3469459" y="1452501"/>
            <a:ext cx="8525411" cy="3283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1400" dirty="0"/>
              <a:t>Los elementos químicos tienen nombres que hacen referencia a la persona que los descubrió, al país donde fueron descubiertos, a algún astro, Dios de la mitología o a alguna propiedad característica.</a:t>
            </a:r>
          </a:p>
          <a:p>
            <a:pPr algn="just">
              <a:lnSpc>
                <a:spcPct val="150000"/>
              </a:lnSpc>
            </a:pPr>
            <a:r>
              <a:rPr lang="es-AR" sz="1400" dirty="0"/>
              <a:t>Por ejemplo:</a:t>
            </a:r>
          </a:p>
          <a:p>
            <a:pPr algn="just">
              <a:lnSpc>
                <a:spcPct val="150000"/>
              </a:lnSpc>
            </a:pPr>
            <a:endParaRPr lang="es-AR" sz="1400" dirty="0"/>
          </a:p>
          <a:p>
            <a:pPr algn="just">
              <a:lnSpc>
                <a:spcPct val="150000"/>
              </a:lnSpc>
            </a:pPr>
            <a:r>
              <a:rPr lang="es-AR" sz="1400" dirty="0">
                <a:highlight>
                  <a:srgbClr val="B8D233"/>
                </a:highlight>
              </a:rPr>
              <a:t>Hidrógeno (H)</a:t>
            </a:r>
            <a:r>
              <a:rPr lang="es-AR" sz="1400" dirty="0"/>
              <a:t>= que genera agua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highlight>
                  <a:srgbClr val="B8D233"/>
                </a:highlight>
              </a:rPr>
              <a:t>Oxígeno (O)</a:t>
            </a:r>
            <a:r>
              <a:rPr lang="es-AR" sz="1400" dirty="0"/>
              <a:t>= que produce óxido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highlight>
                  <a:srgbClr val="B8D233"/>
                </a:highlight>
              </a:rPr>
              <a:t>Helio (He)</a:t>
            </a:r>
            <a:r>
              <a:rPr lang="es-AR" sz="1400" dirty="0"/>
              <a:t>= en honor a Helios, Dios del Sol para los griegos, fue descubierto en el sistema solar  antes que la Tierra.</a:t>
            </a:r>
          </a:p>
          <a:p>
            <a:pPr algn="just">
              <a:lnSpc>
                <a:spcPct val="150000"/>
              </a:lnSpc>
            </a:pPr>
            <a:r>
              <a:rPr lang="es-AR" sz="1400" dirty="0">
                <a:highlight>
                  <a:srgbClr val="B8D233"/>
                </a:highlight>
              </a:rPr>
              <a:t>Sodio (</a:t>
            </a:r>
            <a:r>
              <a:rPr lang="es-AR" sz="1400" dirty="0" err="1">
                <a:highlight>
                  <a:srgbClr val="B8D233"/>
                </a:highlight>
              </a:rPr>
              <a:t>Na</a:t>
            </a:r>
            <a:r>
              <a:rPr lang="es-AR" sz="1400" dirty="0">
                <a:highlight>
                  <a:srgbClr val="B8D233"/>
                </a:highlight>
              </a:rPr>
              <a:t>): </a:t>
            </a:r>
            <a:r>
              <a:rPr lang="es-AR" sz="1400" dirty="0"/>
              <a:t>proviene del nombre latino </a:t>
            </a:r>
            <a:r>
              <a:rPr lang="es-AR" sz="1400" dirty="0" err="1"/>
              <a:t>natrium</a:t>
            </a:r>
            <a:r>
              <a:rPr lang="es-AR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6028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541FAF-730D-47FE-9638-C05616C31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602" y="623402"/>
            <a:ext cx="8032821" cy="2143086"/>
          </a:xfrm>
        </p:spPr>
        <p:txBody>
          <a:bodyPr rtlCol="0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endParaRPr lang="es-MX" sz="1400" dirty="0"/>
          </a:p>
          <a:p>
            <a:pPr algn="just">
              <a:lnSpc>
                <a:spcPct val="110000"/>
              </a:lnSpc>
            </a:pPr>
            <a:r>
              <a:rPr lang="es-MX" sz="1400" dirty="0">
                <a:highlight>
                  <a:srgbClr val="FFFF00"/>
                </a:highlight>
              </a:rPr>
              <a:t>Oro</a:t>
            </a:r>
            <a:r>
              <a:rPr lang="es-MX" sz="1400" dirty="0"/>
              <a:t>: llamado </a:t>
            </a:r>
            <a:r>
              <a:rPr lang="es-MX" sz="1400" dirty="0" err="1"/>
              <a:t>aurum</a:t>
            </a:r>
            <a:r>
              <a:rPr lang="es-MX" sz="1400" dirty="0"/>
              <a:t>, palabra latina que significa “amanecer brillante”.</a:t>
            </a:r>
          </a:p>
          <a:p>
            <a:pPr algn="just">
              <a:lnSpc>
                <a:spcPct val="110000"/>
              </a:lnSpc>
            </a:pPr>
            <a:r>
              <a:rPr lang="es-MX" sz="1400" dirty="0">
                <a:highlight>
                  <a:srgbClr val="FFFF00"/>
                </a:highlight>
              </a:rPr>
              <a:t>Plomo:</a:t>
            </a:r>
            <a:r>
              <a:rPr lang="es-MX" sz="1400" dirty="0"/>
              <a:t> conocido como “</a:t>
            </a:r>
            <a:r>
              <a:rPr lang="es-MX" sz="1400" dirty="0" err="1"/>
              <a:t>plumbum</a:t>
            </a:r>
            <a:r>
              <a:rPr lang="es-MX" sz="1400" dirty="0"/>
              <a:t>”, que significa “pesado”.</a:t>
            </a:r>
          </a:p>
          <a:p>
            <a:pPr algn="just">
              <a:lnSpc>
                <a:spcPct val="110000"/>
              </a:lnSpc>
            </a:pPr>
            <a:r>
              <a:rPr lang="es-MX" sz="1400" dirty="0">
                <a:highlight>
                  <a:srgbClr val="FFFF00"/>
                </a:highlight>
              </a:rPr>
              <a:t>Cloro y yodo</a:t>
            </a:r>
            <a:r>
              <a:rPr lang="es-MX" sz="1400" dirty="0"/>
              <a:t>: palabras provenientes del griego que describen sus colores.</a:t>
            </a:r>
          </a:p>
          <a:p>
            <a:pPr algn="just">
              <a:lnSpc>
                <a:spcPct val="110000"/>
              </a:lnSpc>
            </a:pPr>
            <a:r>
              <a:rPr lang="es-MX" sz="1400" dirty="0">
                <a:highlight>
                  <a:srgbClr val="FFFF00"/>
                </a:highlight>
              </a:rPr>
              <a:t>Bromo</a:t>
            </a:r>
            <a:r>
              <a:rPr lang="es-MX" sz="1400" dirty="0"/>
              <a:t>: deriva de griego, significa “hedor”.</a:t>
            </a:r>
            <a:endParaRPr lang="es-MX" sz="5600" dirty="0"/>
          </a:p>
          <a:p>
            <a:pPr marL="0" indent="0">
              <a:lnSpc>
                <a:spcPct val="110000"/>
              </a:lnSpc>
              <a:buNone/>
            </a:pPr>
            <a:endParaRPr lang="es-MX" sz="1600" dirty="0"/>
          </a:p>
          <a:p>
            <a:pPr marL="0" indent="0">
              <a:lnSpc>
                <a:spcPct val="110000"/>
              </a:lnSpc>
              <a:buNone/>
            </a:pPr>
            <a:endParaRPr lang="es-MX" sz="1600" dirty="0"/>
          </a:p>
          <a:p>
            <a:pPr marL="0" indent="0">
              <a:lnSpc>
                <a:spcPct val="110000"/>
              </a:lnSpc>
              <a:buNone/>
            </a:pPr>
            <a:endParaRPr lang="es-MX" sz="1600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730E26C-0B6F-4921-9912-E9C284D3D191}"/>
              </a:ext>
            </a:extLst>
          </p:cNvPr>
          <p:cNvGrpSpPr/>
          <p:nvPr/>
        </p:nvGrpSpPr>
        <p:grpSpPr>
          <a:xfrm>
            <a:off x="4195168" y="3333321"/>
            <a:ext cx="6676988" cy="2152893"/>
            <a:chOff x="4430634" y="4149406"/>
            <a:chExt cx="6676988" cy="2152893"/>
          </a:xfrm>
        </p:grpSpPr>
        <p:pic>
          <p:nvPicPr>
            <p:cNvPr id="14" name="Imagen 13" descr="Una rebanada de pan&#10;&#10;Descripción generada automáticamente con confianza baja">
              <a:extLst>
                <a:ext uri="{FF2B5EF4-FFF2-40B4-BE49-F238E27FC236}">
                  <a16:creationId xmlns:a16="http://schemas.microsoft.com/office/drawing/2014/main" id="{8DC47F4D-8D69-2B34-F035-95D77136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0634" y="4163105"/>
              <a:ext cx="1787915" cy="1277082"/>
            </a:xfrm>
            <a:prstGeom prst="rect">
              <a:avLst/>
            </a:prstGeom>
          </p:spPr>
        </p:pic>
        <p:pic>
          <p:nvPicPr>
            <p:cNvPr id="16" name="Imagen 15" descr="Imagen que contiene interior, foto, tabla, mostrador&#10;&#10;Descripción generada automáticamente">
              <a:extLst>
                <a:ext uri="{FF2B5EF4-FFF2-40B4-BE49-F238E27FC236}">
                  <a16:creationId xmlns:a16="http://schemas.microsoft.com/office/drawing/2014/main" id="{057C83E8-0C13-19A6-AB36-B8772DFB9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8365" y="4954359"/>
              <a:ext cx="1919114" cy="1277083"/>
            </a:xfrm>
            <a:prstGeom prst="rect">
              <a:avLst/>
            </a:prstGeom>
          </p:spPr>
        </p:pic>
        <p:pic>
          <p:nvPicPr>
            <p:cNvPr id="18" name="Imagen 17" descr="Imagen que contiene botella&#10;&#10;Descripción generada automáticamente">
              <a:extLst>
                <a:ext uri="{FF2B5EF4-FFF2-40B4-BE49-F238E27FC236}">
                  <a16:creationId xmlns:a16="http://schemas.microsoft.com/office/drawing/2014/main" id="{3C008ECE-415B-B71B-C2D7-A9157A7AA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60663" y="4955975"/>
              <a:ext cx="1946959" cy="1346324"/>
            </a:xfrm>
            <a:prstGeom prst="rect">
              <a:avLst/>
            </a:prstGeom>
          </p:spPr>
        </p:pic>
        <p:pic>
          <p:nvPicPr>
            <p:cNvPr id="20" name="Imagen 19" descr="Interfaz de usuario gráfica&#10;&#10;Descripción generada automáticamente con confianza media">
              <a:extLst>
                <a:ext uri="{FF2B5EF4-FFF2-40B4-BE49-F238E27FC236}">
                  <a16:creationId xmlns:a16="http://schemas.microsoft.com/office/drawing/2014/main" id="{331E071D-9C41-4F57-6786-DC3E05595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8813" y="4149406"/>
              <a:ext cx="1133951" cy="201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9383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75DFA-A9BE-1D5D-AA43-14D68137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9" y="1425969"/>
            <a:ext cx="8275056" cy="456393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1400" dirty="0"/>
              <a:t>Para simplificar la palabra escrita se utilizan abreviaturas 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400" dirty="0"/>
              <a:t>Por ejemplo: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400" dirty="0"/>
              <a:t>es mucho más fácil poner MA en un sobre que escribir Massachusetts.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400" dirty="0"/>
              <a:t>se escribe EUA en vez de Estados Unidos de América.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1400" dirty="0"/>
              <a:t>De modo similar, los químicos inventaron un conjunto de abreviaturas o símbolos de elementos para los elementos químicos. </a:t>
            </a:r>
            <a:endParaRPr lang="es-ES" sz="1400" dirty="0"/>
          </a:p>
          <a:p>
            <a:pPr marL="0" indent="0">
              <a:lnSpc>
                <a:spcPct val="150000"/>
              </a:lnSpc>
              <a:buNone/>
            </a:pPr>
            <a:r>
              <a:rPr lang="es-MX" sz="1400" dirty="0"/>
              <a:t>Estos símbolos consisten de la </a:t>
            </a:r>
            <a:r>
              <a:rPr lang="es-MX" sz="1400" u="sng" dirty="0"/>
              <a:t>primera o dos primeras letras </a:t>
            </a:r>
            <a:r>
              <a:rPr lang="es-MX" sz="1400" dirty="0"/>
              <a:t>del nombre del elemento. La primera letra siempre es mayúscula y la segunda es minúscula.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9DA5689-4423-EA21-2317-B2A7D1911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61" y="483019"/>
            <a:ext cx="7434070" cy="914958"/>
          </a:xfrm>
        </p:spPr>
        <p:txBody>
          <a:bodyPr rtlCol="0">
            <a:normAutofit fontScale="90000"/>
          </a:bodyPr>
          <a:lstStyle/>
          <a:p>
            <a:pPr algn="ctr"/>
            <a:br>
              <a:rPr lang="es-MX" sz="2800" dirty="0"/>
            </a:br>
            <a:r>
              <a:rPr lang="es-MX" sz="2000" dirty="0"/>
              <a:t>Símbolos para los elementos</a:t>
            </a:r>
            <a:br>
              <a:rPr lang="es-MX" sz="2800" dirty="0"/>
            </a:br>
            <a:endParaRPr lang="es-ES" sz="2800" dirty="0"/>
          </a:p>
        </p:txBody>
      </p:sp>
      <p:pic>
        <p:nvPicPr>
          <p:cNvPr id="11" name="Imagen 10" descr="Imagen que contiene Tabla&#10;&#10;Descripción generada automáticamente">
            <a:extLst>
              <a:ext uri="{FF2B5EF4-FFF2-40B4-BE49-F238E27FC236}">
                <a16:creationId xmlns:a16="http://schemas.microsoft.com/office/drawing/2014/main" id="{1492ADFA-91FE-6C53-0CBB-C9D747795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633" y="4967846"/>
            <a:ext cx="4165667" cy="102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98DA47A-11FC-65FA-F8BB-ECEAEEB6B36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684396" y="444445"/>
            <a:ext cx="8229600" cy="18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s-MX" sz="1400" dirty="0"/>
              <a:t>Es común que un elemento se nombre por el lugar donde fue descubierto, por ejemplo el </a:t>
            </a:r>
            <a:r>
              <a:rPr lang="es-MX" sz="1400" b="1" dirty="0"/>
              <a:t>francio</a:t>
            </a:r>
            <a:r>
              <a:rPr lang="es-MX" sz="1400" dirty="0"/>
              <a:t>, el </a:t>
            </a:r>
            <a:r>
              <a:rPr lang="es-MX" sz="1400" b="1" dirty="0"/>
              <a:t>germanio,</a:t>
            </a:r>
            <a:r>
              <a:rPr lang="es-MX" sz="1400" dirty="0"/>
              <a:t> el </a:t>
            </a:r>
            <a:r>
              <a:rPr lang="es-MX" sz="1400" b="1" dirty="0"/>
              <a:t>californio  </a:t>
            </a:r>
            <a:r>
              <a:rPr lang="es-MX" sz="1400" dirty="0"/>
              <a:t>y el </a:t>
            </a:r>
            <a:r>
              <a:rPr lang="es-MX" sz="1400" b="1" dirty="0"/>
              <a:t>americio</a:t>
            </a:r>
            <a:r>
              <a:rPr lang="es-MX" sz="1400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4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s-MX" sz="1400" dirty="0"/>
              <a:t>Algunos de los más pesados se nombran en honor a científicos famosos, por ejemplo, el </a:t>
            </a:r>
            <a:r>
              <a:rPr lang="es-MX" sz="1400" b="1" dirty="0"/>
              <a:t>einstenio</a:t>
            </a:r>
            <a:r>
              <a:rPr lang="es-MX" sz="1400" dirty="0"/>
              <a:t> y el </a:t>
            </a:r>
            <a:r>
              <a:rPr lang="es-MX" sz="1400" b="1" dirty="0"/>
              <a:t>nobelio</a:t>
            </a:r>
            <a:r>
              <a:rPr lang="es-MX" sz="1400" dirty="0"/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MX" sz="1400" dirty="0"/>
          </a:p>
        </p:txBody>
      </p:sp>
      <p:pic>
        <p:nvPicPr>
          <p:cNvPr id="1026" name="Picture 2" descr="El francio | Bienvenidos a Descubrirlaquimica">
            <a:extLst>
              <a:ext uri="{FF2B5EF4-FFF2-40B4-BE49-F238E27FC236}">
                <a16:creationId xmlns:a16="http://schemas.microsoft.com/office/drawing/2014/main" id="{8FF1788F-15D0-E15C-F826-7DC9DC3D4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44" y="2548505"/>
            <a:ext cx="1498990" cy="14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rganismo Internacional de Energía Atómica - OIEA / IAEA - ¡El germanio se  descubrió #TalDíaComoHoy hace 133 años! Clemens Winkler encontró este  elemento químico en 1886 mientras analizaba la composición de la">
            <a:extLst>
              <a:ext uri="{FF2B5EF4-FFF2-40B4-BE49-F238E27FC236}">
                <a16:creationId xmlns:a16="http://schemas.microsoft.com/office/drawing/2014/main" id="{7E1BFAAB-B2EA-DD80-0CBE-148937876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74" y="2548505"/>
            <a:ext cx="1498990" cy="149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 americio | Bienvenidos a Descubrirlaquimica">
            <a:extLst>
              <a:ext uri="{FF2B5EF4-FFF2-40B4-BE49-F238E27FC236}">
                <a16:creationId xmlns:a16="http://schemas.microsoft.com/office/drawing/2014/main" id="{E61BD786-CB35-3ECE-C392-A896DFE53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373" y="4311651"/>
            <a:ext cx="1498991" cy="149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lifornio, ¿qué es y par qué sirve? - Tabla periodica">
            <a:extLst>
              <a:ext uri="{FF2B5EF4-FFF2-40B4-BE49-F238E27FC236}">
                <a16:creationId xmlns:a16="http://schemas.microsoft.com/office/drawing/2014/main" id="{ABEC078E-1C99-760C-2CB9-FD8AF7684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44" y="4272001"/>
            <a:ext cx="1498990" cy="157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aracterísticas del Einstenio o Atenio">
            <a:extLst>
              <a:ext uri="{FF2B5EF4-FFF2-40B4-BE49-F238E27FC236}">
                <a16:creationId xmlns:a16="http://schemas.microsoft.com/office/drawing/2014/main" id="{7213C850-B5DF-5BDD-12FF-AD9F062F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07" y="2548505"/>
            <a:ext cx="1482407" cy="14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Nobelio - Etsy España">
            <a:extLst>
              <a:ext uri="{FF2B5EF4-FFF2-40B4-BE49-F238E27FC236}">
                <a16:creationId xmlns:a16="http://schemas.microsoft.com/office/drawing/2014/main" id="{9850C3BF-84FD-9515-C41B-15EE6B2F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85" y="3860251"/>
            <a:ext cx="1503771" cy="146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3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ángulo 7">
            <a:extLst>
              <a:ext uri="{FF2B5EF4-FFF2-40B4-BE49-F238E27FC236}">
                <a16:creationId xmlns:a16="http://schemas.microsoft.com/office/drawing/2014/main" id="{A38A195E-584A-485A-BECD-66468900B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40177A7-740C-43C7-8F2D-BD7067F1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06393" cy="6858000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F525AAA-82CE-4027-A26C-B0EFFD856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4"/>
          <a:stretch/>
        </p:blipFill>
        <p:spPr>
          <a:xfrm rot="5400000" flipH="1" flipV="1">
            <a:off x="-1265719" y="2187575"/>
            <a:ext cx="6857999" cy="2482850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CA75DFA-A9BE-1D5D-AA43-14D68137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668" y="1147031"/>
            <a:ext cx="8275056" cy="4563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400" dirty="0"/>
              <a:t>Otras veces, las dos letras empleadas no son las primeras dos del nombre. </a:t>
            </a:r>
          </a:p>
          <a:p>
            <a:pPr marL="0" indent="0">
              <a:buNone/>
            </a:pPr>
            <a:r>
              <a:rPr lang="es-MX" sz="1400" dirty="0"/>
              <a:t>Por ejemplo:</a:t>
            </a:r>
          </a:p>
          <a:p>
            <a:pPr marL="0" indent="0">
              <a:buNone/>
            </a:pPr>
            <a:endParaRPr lang="es-AR" sz="1400" dirty="0"/>
          </a:p>
          <a:p>
            <a:pPr marL="0" indent="0">
              <a:buNone/>
            </a:pPr>
            <a:endParaRPr lang="es-AR" sz="1400" dirty="0"/>
          </a:p>
          <a:p>
            <a:pPr marL="0" indent="0">
              <a:buNone/>
            </a:pPr>
            <a:endParaRPr lang="es-AR" sz="1400" dirty="0"/>
          </a:p>
          <a:p>
            <a:pPr marL="0" indent="0">
              <a:buNone/>
            </a:pPr>
            <a:endParaRPr lang="es-AR" sz="1400" dirty="0"/>
          </a:p>
          <a:p>
            <a:pPr marL="0" indent="0">
              <a:buNone/>
            </a:pPr>
            <a:r>
              <a:rPr lang="es-MX" sz="1400" dirty="0"/>
              <a:t>Los símbolos para algunos elementos se basan en el nombre en latín o griego original.</a:t>
            </a:r>
            <a:endParaRPr lang="es-AR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4A523CF-E9A8-2A3C-92FF-CE74DFA416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21" b="-1"/>
          <a:stretch/>
        </p:blipFill>
        <p:spPr>
          <a:xfrm>
            <a:off x="5412015" y="3853034"/>
            <a:ext cx="4774362" cy="12409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E8DE5C-ED74-A168-F799-44DC8D1E4A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07538"/>
            <a:ext cx="3207802" cy="5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56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7020_TF67670762.potx" id="{B7FC8CE9-52FA-4AB8-962B-775F580AC377}" vid="{87A6727B-63DF-420F-B5A5-9E7CDBD0D2A3}"/>
    </a:ext>
  </a:extLst>
</a:theme>
</file>

<file path=ppt/theme/theme2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</TotalTime>
  <Words>722</Words>
  <Application>Microsoft Office PowerPoint</Application>
  <PresentationFormat>Panorámica</PresentationFormat>
  <Paragraphs>100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</vt:lpstr>
      <vt:lpstr>Estela de condensación</vt:lpstr>
      <vt:lpstr>Elementos Átomos </vt:lpstr>
      <vt:lpstr>Índice</vt:lpstr>
      <vt:lpstr>Los elementos</vt:lpstr>
      <vt:lpstr>Presentación de PowerPoint</vt:lpstr>
      <vt:lpstr>Nombre de los elementos</vt:lpstr>
      <vt:lpstr>Presentación de PowerPoint</vt:lpstr>
      <vt:lpstr> Símbolos para los elementos </vt:lpstr>
      <vt:lpstr>Presentación de PowerPoint</vt:lpstr>
      <vt:lpstr>Presentación de PowerPoint</vt:lpstr>
      <vt:lpstr>fórmula de los compuestos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Elementos Átomos iones</dc:title>
  <dc:creator>Marcela Mariel González</dc:creator>
  <cp:lastModifiedBy>Marcela Mariel González</cp:lastModifiedBy>
  <cp:revision>6</cp:revision>
  <dcterms:created xsi:type="dcterms:W3CDTF">2023-03-16T21:12:31Z</dcterms:created>
  <dcterms:modified xsi:type="dcterms:W3CDTF">2023-05-24T05:29:00Z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