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7" r:id="rId3"/>
    <p:sldId id="258" r:id="rId4"/>
    <p:sldId id="259" r:id="rId5"/>
    <p:sldId id="260" r:id="rId6"/>
    <p:sldId id="261" r:id="rId7"/>
    <p:sldId id="262" r:id="rId8"/>
    <p:sldId id="263" r:id="rId9"/>
    <p:sldId id="264" r:id="rId10"/>
    <p:sldId id="266" r:id="rId11"/>
    <p:sldId id="277"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90" r:id="rId34"/>
    <p:sldId id="291" r:id="rId35"/>
    <p:sldId id="292" r:id="rId36"/>
    <p:sldId id="293" r:id="rId37"/>
    <p:sldId id="294" r:id="rId38"/>
    <p:sldId id="295" r:id="rId39"/>
    <p:sldId id="296" r:id="rId40"/>
    <p:sldId id="297" r:id="rId41"/>
    <p:sldId id="298" r:id="rId42"/>
    <p:sldId id="289" r:id="rId43"/>
    <p:sldId id="299" r:id="rId44"/>
    <p:sldId id="300" r:id="rId45"/>
    <p:sldId id="301" r:id="rId46"/>
    <p:sldId id="302" r:id="rId47"/>
    <p:sldId id="305" r:id="rId48"/>
    <p:sldId id="303" r:id="rId49"/>
    <p:sldId id="304" r:id="rId50"/>
    <p:sldId id="319" r:id="rId51"/>
    <p:sldId id="320" r:id="rId52"/>
    <p:sldId id="306" r:id="rId53"/>
    <p:sldId id="307" r:id="rId54"/>
    <p:sldId id="308" r:id="rId55"/>
    <p:sldId id="314" r:id="rId56"/>
    <p:sldId id="309" r:id="rId57"/>
    <p:sldId id="310" r:id="rId58"/>
    <p:sldId id="311" r:id="rId59"/>
    <p:sldId id="312" r:id="rId60"/>
    <p:sldId id="313" r:id="rId61"/>
    <p:sldId id="315" r:id="rId6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Comic Sans MS" pitchFamily="66" charset="0"/>
        <a:ea typeface="+mn-ea"/>
        <a:cs typeface="Arial" charset="0"/>
      </a:defRPr>
    </a:lvl1pPr>
    <a:lvl2pPr marL="457200" algn="l" rtl="0" fontAlgn="base">
      <a:spcBef>
        <a:spcPct val="0"/>
      </a:spcBef>
      <a:spcAft>
        <a:spcPct val="0"/>
      </a:spcAft>
      <a:defRPr kern="1200">
        <a:solidFill>
          <a:schemeClr val="tx1"/>
        </a:solidFill>
        <a:latin typeface="Comic Sans MS" pitchFamily="66" charset="0"/>
        <a:ea typeface="+mn-ea"/>
        <a:cs typeface="Arial" charset="0"/>
      </a:defRPr>
    </a:lvl2pPr>
    <a:lvl3pPr marL="914400" algn="l" rtl="0" fontAlgn="base">
      <a:spcBef>
        <a:spcPct val="0"/>
      </a:spcBef>
      <a:spcAft>
        <a:spcPct val="0"/>
      </a:spcAft>
      <a:defRPr kern="1200">
        <a:solidFill>
          <a:schemeClr val="tx1"/>
        </a:solidFill>
        <a:latin typeface="Comic Sans MS" pitchFamily="66" charset="0"/>
        <a:ea typeface="+mn-ea"/>
        <a:cs typeface="Arial" charset="0"/>
      </a:defRPr>
    </a:lvl3pPr>
    <a:lvl4pPr marL="1371600" algn="l" rtl="0" fontAlgn="base">
      <a:spcBef>
        <a:spcPct val="0"/>
      </a:spcBef>
      <a:spcAft>
        <a:spcPct val="0"/>
      </a:spcAft>
      <a:defRPr kern="1200">
        <a:solidFill>
          <a:schemeClr val="tx1"/>
        </a:solidFill>
        <a:latin typeface="Comic Sans MS" pitchFamily="66" charset="0"/>
        <a:ea typeface="+mn-ea"/>
        <a:cs typeface="Arial" charset="0"/>
      </a:defRPr>
    </a:lvl4pPr>
    <a:lvl5pPr marL="1828800" algn="l" rtl="0" fontAlgn="base">
      <a:spcBef>
        <a:spcPct val="0"/>
      </a:spcBef>
      <a:spcAft>
        <a:spcPct val="0"/>
      </a:spcAft>
      <a:defRPr kern="1200">
        <a:solidFill>
          <a:schemeClr val="tx1"/>
        </a:solidFill>
        <a:latin typeface="Comic Sans MS" pitchFamily="66" charset="0"/>
        <a:ea typeface="+mn-ea"/>
        <a:cs typeface="Arial" charset="0"/>
      </a:defRPr>
    </a:lvl5pPr>
    <a:lvl6pPr marL="2286000" algn="l" defTabSz="914400" rtl="0" eaLnBrk="1" latinLnBrk="0" hangingPunct="1">
      <a:defRPr kern="1200">
        <a:solidFill>
          <a:schemeClr val="tx1"/>
        </a:solidFill>
        <a:latin typeface="Comic Sans MS" pitchFamily="66" charset="0"/>
        <a:ea typeface="+mn-ea"/>
        <a:cs typeface="Arial" charset="0"/>
      </a:defRPr>
    </a:lvl6pPr>
    <a:lvl7pPr marL="2743200" algn="l" defTabSz="914400" rtl="0" eaLnBrk="1" latinLnBrk="0" hangingPunct="1">
      <a:defRPr kern="1200">
        <a:solidFill>
          <a:schemeClr val="tx1"/>
        </a:solidFill>
        <a:latin typeface="Comic Sans MS" pitchFamily="66" charset="0"/>
        <a:ea typeface="+mn-ea"/>
        <a:cs typeface="Arial" charset="0"/>
      </a:defRPr>
    </a:lvl7pPr>
    <a:lvl8pPr marL="3200400" algn="l" defTabSz="914400" rtl="0" eaLnBrk="1" latinLnBrk="0" hangingPunct="1">
      <a:defRPr kern="1200">
        <a:solidFill>
          <a:schemeClr val="tx1"/>
        </a:solidFill>
        <a:latin typeface="Comic Sans MS" pitchFamily="66" charset="0"/>
        <a:ea typeface="+mn-ea"/>
        <a:cs typeface="Arial" charset="0"/>
      </a:defRPr>
    </a:lvl8pPr>
    <a:lvl9pPr marL="3657600" algn="l" defTabSz="914400" rtl="0" eaLnBrk="1" latinLnBrk="0" hangingPunct="1">
      <a:defRPr kern="1200">
        <a:solidFill>
          <a:schemeClr val="tx1"/>
        </a:solidFill>
        <a:latin typeface="Comic Sans MS" pitchFamily="66"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0000"/>
    <a:srgbClr val="000000"/>
    <a:srgbClr val="99CCFF"/>
    <a:srgbClr val="FF99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s-ES"/>
              <a:t>Haga clic para modificar el estilo de título del patrón</a:t>
            </a:r>
            <a:endParaRPr lang="en-US"/>
          </a:p>
        </p:txBody>
      </p:sp>
      <p:sp>
        <p:nvSpPr>
          <p:cNvPr id="9" name="8 Subtítulo"/>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a:t>Haga clic para modificar el estilo de subtítulo del patrón</a:t>
            </a:r>
            <a:endParaRPr lang="en-US"/>
          </a:p>
        </p:txBody>
      </p:sp>
      <p:sp>
        <p:nvSpPr>
          <p:cNvPr id="4" name="13 Marcador de fecha"/>
          <p:cNvSpPr>
            <a:spLocks noGrp="1"/>
          </p:cNvSpPr>
          <p:nvPr>
            <p:ph type="dt" sz="half" idx="10"/>
          </p:nvPr>
        </p:nvSpPr>
        <p:spPr/>
        <p:txBody>
          <a:bodyPr/>
          <a:lstStyle>
            <a:lvl1pPr>
              <a:defRPr/>
            </a:lvl1pPr>
          </a:lstStyle>
          <a:p>
            <a:pPr>
              <a:defRPr/>
            </a:pPr>
            <a:endParaRPr lang="es-ES"/>
          </a:p>
        </p:txBody>
      </p:sp>
      <p:sp>
        <p:nvSpPr>
          <p:cNvPr id="5" name="2 Marcador de pie de página"/>
          <p:cNvSpPr>
            <a:spLocks noGrp="1"/>
          </p:cNvSpPr>
          <p:nvPr>
            <p:ph type="ftr" sz="quarter" idx="11"/>
          </p:nvPr>
        </p:nvSpPr>
        <p:spPr/>
        <p:txBody>
          <a:bodyPr/>
          <a:lstStyle>
            <a:lvl1pPr>
              <a:defRPr/>
            </a:lvl1pPr>
          </a:lstStyle>
          <a:p>
            <a:pPr>
              <a:defRPr/>
            </a:pPr>
            <a:endParaRPr lang="es-ES"/>
          </a:p>
        </p:txBody>
      </p:sp>
      <p:sp>
        <p:nvSpPr>
          <p:cNvPr id="6" name="22 Marcador de número de diapositiva"/>
          <p:cNvSpPr>
            <a:spLocks noGrp="1"/>
          </p:cNvSpPr>
          <p:nvPr>
            <p:ph type="sldNum" sz="quarter" idx="12"/>
          </p:nvPr>
        </p:nvSpPr>
        <p:spPr/>
        <p:txBody>
          <a:bodyPr/>
          <a:lstStyle>
            <a:lvl1pPr>
              <a:defRPr/>
            </a:lvl1pPr>
          </a:lstStyle>
          <a:p>
            <a:pPr>
              <a:defRPr/>
            </a:pPr>
            <a:fld id="{E2A2A0EF-778B-40F8-ADF8-C5BFE5BE0604}"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
          </a:p>
        </p:txBody>
      </p:sp>
      <p:sp>
        <p:nvSpPr>
          <p:cNvPr id="5" name="2 Marcador de pie de página"/>
          <p:cNvSpPr>
            <a:spLocks noGrp="1"/>
          </p:cNvSpPr>
          <p:nvPr>
            <p:ph type="ftr" sz="quarter" idx="11"/>
          </p:nvPr>
        </p:nvSpPr>
        <p:spPr/>
        <p:txBody>
          <a:bodyPr/>
          <a:lstStyle>
            <a:lvl1pPr>
              <a:defRPr/>
            </a:lvl1pPr>
          </a:lstStyle>
          <a:p>
            <a:pPr>
              <a:defRPr/>
            </a:pPr>
            <a:endParaRPr lang="es-ES"/>
          </a:p>
        </p:txBody>
      </p:sp>
      <p:sp>
        <p:nvSpPr>
          <p:cNvPr id="6" name="22 Marcador de número de diapositiva"/>
          <p:cNvSpPr>
            <a:spLocks noGrp="1"/>
          </p:cNvSpPr>
          <p:nvPr>
            <p:ph type="sldNum" sz="quarter" idx="12"/>
          </p:nvPr>
        </p:nvSpPr>
        <p:spPr/>
        <p:txBody>
          <a:bodyPr/>
          <a:lstStyle>
            <a:lvl1pPr>
              <a:defRPr/>
            </a:lvl1pPr>
          </a:lstStyle>
          <a:p>
            <a:pPr>
              <a:defRPr/>
            </a:pPr>
            <a:fld id="{50A54C10-A6E5-4A6B-AC11-8290D07D0EDA}"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
          </a:p>
        </p:txBody>
      </p:sp>
      <p:sp>
        <p:nvSpPr>
          <p:cNvPr id="5" name="2 Marcador de pie de página"/>
          <p:cNvSpPr>
            <a:spLocks noGrp="1"/>
          </p:cNvSpPr>
          <p:nvPr>
            <p:ph type="ftr" sz="quarter" idx="11"/>
          </p:nvPr>
        </p:nvSpPr>
        <p:spPr/>
        <p:txBody>
          <a:bodyPr/>
          <a:lstStyle>
            <a:lvl1pPr>
              <a:defRPr/>
            </a:lvl1pPr>
          </a:lstStyle>
          <a:p>
            <a:pPr>
              <a:defRPr/>
            </a:pPr>
            <a:endParaRPr lang="es-ES"/>
          </a:p>
        </p:txBody>
      </p:sp>
      <p:sp>
        <p:nvSpPr>
          <p:cNvPr id="6" name="22 Marcador de número de diapositiva"/>
          <p:cNvSpPr>
            <a:spLocks noGrp="1"/>
          </p:cNvSpPr>
          <p:nvPr>
            <p:ph type="sldNum" sz="quarter" idx="12"/>
          </p:nvPr>
        </p:nvSpPr>
        <p:spPr/>
        <p:txBody>
          <a:bodyPr/>
          <a:lstStyle>
            <a:lvl1pPr>
              <a:defRPr/>
            </a:lvl1pPr>
          </a:lstStyle>
          <a:p>
            <a:pPr>
              <a:defRPr/>
            </a:pPr>
            <a:fld id="{C52FBA92-A37F-422E-AB47-00BD8E1B15C3}"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
          </a:p>
        </p:txBody>
      </p:sp>
      <p:sp>
        <p:nvSpPr>
          <p:cNvPr id="5" name="2 Marcador de pie de página"/>
          <p:cNvSpPr>
            <a:spLocks noGrp="1"/>
          </p:cNvSpPr>
          <p:nvPr>
            <p:ph type="ftr" sz="quarter" idx="11"/>
          </p:nvPr>
        </p:nvSpPr>
        <p:spPr/>
        <p:txBody>
          <a:bodyPr/>
          <a:lstStyle>
            <a:lvl1pPr>
              <a:defRPr/>
            </a:lvl1pPr>
          </a:lstStyle>
          <a:p>
            <a:pPr>
              <a:defRPr/>
            </a:pPr>
            <a:endParaRPr lang="es-ES"/>
          </a:p>
        </p:txBody>
      </p:sp>
      <p:sp>
        <p:nvSpPr>
          <p:cNvPr id="6" name="22 Marcador de número de diapositiva"/>
          <p:cNvSpPr>
            <a:spLocks noGrp="1"/>
          </p:cNvSpPr>
          <p:nvPr>
            <p:ph type="sldNum" sz="quarter" idx="12"/>
          </p:nvPr>
        </p:nvSpPr>
        <p:spPr/>
        <p:txBody>
          <a:bodyPr/>
          <a:lstStyle>
            <a:lvl1pPr>
              <a:defRPr/>
            </a:lvl1pPr>
          </a:lstStyle>
          <a:p>
            <a:pPr>
              <a:defRPr/>
            </a:pPr>
            <a:fld id="{69AE5F6E-4C02-4279-B221-44437F073F59}"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B1260BBB-E0C8-4513-AC79-D96A3735AFBE}" type="slidenum">
              <a:rPr lang="es-ES"/>
              <a:pPr>
                <a:defRPr/>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13 Marcador de fecha"/>
          <p:cNvSpPr>
            <a:spLocks noGrp="1"/>
          </p:cNvSpPr>
          <p:nvPr>
            <p:ph type="dt" sz="half" idx="10"/>
          </p:nvPr>
        </p:nvSpPr>
        <p:spPr/>
        <p:txBody>
          <a:bodyPr/>
          <a:lstStyle>
            <a:lvl1pPr>
              <a:defRPr/>
            </a:lvl1pPr>
          </a:lstStyle>
          <a:p>
            <a:pPr>
              <a:defRPr/>
            </a:pPr>
            <a:endParaRPr lang="es-ES"/>
          </a:p>
        </p:txBody>
      </p:sp>
      <p:sp>
        <p:nvSpPr>
          <p:cNvPr id="6" name="2 Marcador de pie de página"/>
          <p:cNvSpPr>
            <a:spLocks noGrp="1"/>
          </p:cNvSpPr>
          <p:nvPr>
            <p:ph type="ftr" sz="quarter" idx="11"/>
          </p:nvPr>
        </p:nvSpPr>
        <p:spPr/>
        <p:txBody>
          <a:bodyPr/>
          <a:lstStyle>
            <a:lvl1pPr>
              <a:defRPr/>
            </a:lvl1pPr>
          </a:lstStyle>
          <a:p>
            <a:pPr>
              <a:defRPr/>
            </a:pPr>
            <a:endParaRPr lang="es-ES"/>
          </a:p>
        </p:txBody>
      </p:sp>
      <p:sp>
        <p:nvSpPr>
          <p:cNvPr id="7" name="22 Marcador de número de diapositiva"/>
          <p:cNvSpPr>
            <a:spLocks noGrp="1"/>
          </p:cNvSpPr>
          <p:nvPr>
            <p:ph type="sldNum" sz="quarter" idx="12"/>
          </p:nvPr>
        </p:nvSpPr>
        <p:spPr/>
        <p:txBody>
          <a:bodyPr/>
          <a:lstStyle>
            <a:lvl1pPr>
              <a:defRPr/>
            </a:lvl1pPr>
          </a:lstStyle>
          <a:p>
            <a:pPr>
              <a:defRPr/>
            </a:pPr>
            <a:fld id="{7CE6930C-90E1-4A9F-A45F-8B44F8051E34}"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s-ES"/>
              <a:t>Haga clic para modificar el estilo de texto del patrón</a:t>
            </a:r>
          </a:p>
        </p:txBody>
      </p:sp>
      <p:sp>
        <p:nvSpPr>
          <p:cNvPr id="4" name="3 Marcador de texto"/>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s-ES"/>
              <a:t>Haga clic para modificar el estilo de texto del patrón</a:t>
            </a:r>
          </a:p>
        </p:txBody>
      </p:sp>
      <p:sp>
        <p:nvSpPr>
          <p:cNvPr id="5" name="4 Marcador de contenido"/>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contenido"/>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13 Marcador de fecha"/>
          <p:cNvSpPr>
            <a:spLocks noGrp="1"/>
          </p:cNvSpPr>
          <p:nvPr>
            <p:ph type="dt" sz="half" idx="10"/>
          </p:nvPr>
        </p:nvSpPr>
        <p:spPr/>
        <p:txBody>
          <a:bodyPr/>
          <a:lstStyle>
            <a:lvl1pPr>
              <a:defRPr/>
            </a:lvl1pPr>
          </a:lstStyle>
          <a:p>
            <a:pPr>
              <a:defRPr/>
            </a:pPr>
            <a:endParaRPr lang="es-ES"/>
          </a:p>
        </p:txBody>
      </p:sp>
      <p:sp>
        <p:nvSpPr>
          <p:cNvPr id="8" name="2 Marcador de pie de página"/>
          <p:cNvSpPr>
            <a:spLocks noGrp="1"/>
          </p:cNvSpPr>
          <p:nvPr>
            <p:ph type="ftr" sz="quarter" idx="11"/>
          </p:nvPr>
        </p:nvSpPr>
        <p:spPr/>
        <p:txBody>
          <a:bodyPr/>
          <a:lstStyle>
            <a:lvl1pPr>
              <a:defRPr/>
            </a:lvl1pPr>
          </a:lstStyle>
          <a:p>
            <a:pPr>
              <a:defRPr/>
            </a:pPr>
            <a:endParaRPr lang="es-ES"/>
          </a:p>
        </p:txBody>
      </p:sp>
      <p:sp>
        <p:nvSpPr>
          <p:cNvPr id="9" name="22 Marcador de número de diapositiva"/>
          <p:cNvSpPr>
            <a:spLocks noGrp="1"/>
          </p:cNvSpPr>
          <p:nvPr>
            <p:ph type="sldNum" sz="quarter" idx="12"/>
          </p:nvPr>
        </p:nvSpPr>
        <p:spPr/>
        <p:txBody>
          <a:bodyPr/>
          <a:lstStyle>
            <a:lvl1pPr>
              <a:defRPr/>
            </a:lvl1pPr>
          </a:lstStyle>
          <a:p>
            <a:pPr>
              <a:defRPr/>
            </a:pPr>
            <a:fld id="{25120DB3-CCDF-4C4F-95CC-FC22BD939E7E}"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pPr>
              <a:defRPr/>
            </a:pPr>
            <a:endParaRPr lang="es-ES"/>
          </a:p>
        </p:txBody>
      </p:sp>
      <p:sp>
        <p:nvSpPr>
          <p:cNvPr id="4" name="2 Marcador de pie de página"/>
          <p:cNvSpPr>
            <a:spLocks noGrp="1"/>
          </p:cNvSpPr>
          <p:nvPr>
            <p:ph type="ftr" sz="quarter" idx="11"/>
          </p:nvPr>
        </p:nvSpPr>
        <p:spPr/>
        <p:txBody>
          <a:bodyPr/>
          <a:lstStyle>
            <a:lvl1pPr>
              <a:defRPr/>
            </a:lvl1pPr>
          </a:lstStyle>
          <a:p>
            <a:pPr>
              <a:defRPr/>
            </a:pPr>
            <a:endParaRPr lang="es-ES"/>
          </a:p>
        </p:txBody>
      </p:sp>
      <p:sp>
        <p:nvSpPr>
          <p:cNvPr id="5" name="22 Marcador de número de diapositiva"/>
          <p:cNvSpPr>
            <a:spLocks noGrp="1"/>
          </p:cNvSpPr>
          <p:nvPr>
            <p:ph type="sldNum" sz="quarter" idx="12"/>
          </p:nvPr>
        </p:nvSpPr>
        <p:spPr/>
        <p:txBody>
          <a:bodyPr/>
          <a:lstStyle>
            <a:lvl1pPr>
              <a:defRPr/>
            </a:lvl1pPr>
          </a:lstStyle>
          <a:p>
            <a:pPr>
              <a:defRPr/>
            </a:pPr>
            <a:fld id="{3DC7EF07-335C-488B-9190-517BA02C54ED}"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3 Marcador de fecha"/>
          <p:cNvSpPr>
            <a:spLocks noGrp="1"/>
          </p:cNvSpPr>
          <p:nvPr>
            <p:ph type="dt" sz="half" idx="10"/>
          </p:nvPr>
        </p:nvSpPr>
        <p:spPr/>
        <p:txBody>
          <a:bodyPr/>
          <a:lstStyle>
            <a:lvl1pPr>
              <a:defRPr/>
            </a:lvl1pPr>
          </a:lstStyle>
          <a:p>
            <a:pPr>
              <a:defRPr/>
            </a:pPr>
            <a:endParaRPr lang="es-ES"/>
          </a:p>
        </p:txBody>
      </p:sp>
      <p:sp>
        <p:nvSpPr>
          <p:cNvPr id="3" name="2 Marcador de pie de página"/>
          <p:cNvSpPr>
            <a:spLocks noGrp="1"/>
          </p:cNvSpPr>
          <p:nvPr>
            <p:ph type="ftr" sz="quarter" idx="11"/>
          </p:nvPr>
        </p:nvSpPr>
        <p:spPr/>
        <p:txBody>
          <a:bodyPr/>
          <a:lstStyle>
            <a:lvl1pPr>
              <a:defRPr/>
            </a:lvl1pPr>
          </a:lstStyle>
          <a:p>
            <a:pPr>
              <a:defRPr/>
            </a:pPr>
            <a:endParaRPr lang="es-ES"/>
          </a:p>
        </p:txBody>
      </p:sp>
      <p:sp>
        <p:nvSpPr>
          <p:cNvPr id="4" name="22 Marcador de número de diapositiva"/>
          <p:cNvSpPr>
            <a:spLocks noGrp="1"/>
          </p:cNvSpPr>
          <p:nvPr>
            <p:ph type="sldNum" sz="quarter" idx="12"/>
          </p:nvPr>
        </p:nvSpPr>
        <p:spPr/>
        <p:txBody>
          <a:bodyPr/>
          <a:lstStyle>
            <a:lvl1pPr>
              <a:defRPr/>
            </a:lvl1pPr>
          </a:lstStyle>
          <a:p>
            <a:pPr>
              <a:defRPr/>
            </a:pPr>
            <a:fld id="{BFB001FB-64A8-4E6D-8E3B-9787EF0624E9}"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s-ES"/>
              <a:t>Haga clic para modificar el estilo de título del patrón</a:t>
            </a:r>
            <a:endParaRPr lang="en-US"/>
          </a:p>
        </p:txBody>
      </p:sp>
      <p:sp>
        <p:nvSpPr>
          <p:cNvPr id="3" name="2 Marcador de texto"/>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s-ES"/>
              <a:t>Haga clic para modificar el estilo de texto del patrón</a:t>
            </a:r>
          </a:p>
        </p:txBody>
      </p:sp>
      <p:sp>
        <p:nvSpPr>
          <p:cNvPr id="4" name="3 Marcador de contenido"/>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13 Marcador de fecha"/>
          <p:cNvSpPr>
            <a:spLocks noGrp="1"/>
          </p:cNvSpPr>
          <p:nvPr>
            <p:ph type="dt" sz="half" idx="10"/>
          </p:nvPr>
        </p:nvSpPr>
        <p:spPr/>
        <p:txBody>
          <a:bodyPr/>
          <a:lstStyle>
            <a:lvl1pPr>
              <a:defRPr/>
            </a:lvl1pPr>
          </a:lstStyle>
          <a:p>
            <a:pPr>
              <a:defRPr/>
            </a:pPr>
            <a:endParaRPr lang="es-ES"/>
          </a:p>
        </p:txBody>
      </p:sp>
      <p:sp>
        <p:nvSpPr>
          <p:cNvPr id="6" name="2 Marcador de pie de página"/>
          <p:cNvSpPr>
            <a:spLocks noGrp="1"/>
          </p:cNvSpPr>
          <p:nvPr>
            <p:ph type="ftr" sz="quarter" idx="11"/>
          </p:nvPr>
        </p:nvSpPr>
        <p:spPr/>
        <p:txBody>
          <a:bodyPr/>
          <a:lstStyle>
            <a:lvl1pPr>
              <a:defRPr/>
            </a:lvl1pPr>
          </a:lstStyle>
          <a:p>
            <a:pPr>
              <a:defRPr/>
            </a:pPr>
            <a:endParaRPr lang="es-ES"/>
          </a:p>
        </p:txBody>
      </p:sp>
      <p:sp>
        <p:nvSpPr>
          <p:cNvPr id="7" name="22 Marcador de número de diapositiva"/>
          <p:cNvSpPr>
            <a:spLocks noGrp="1"/>
          </p:cNvSpPr>
          <p:nvPr>
            <p:ph type="sldNum" sz="quarter" idx="12"/>
          </p:nvPr>
        </p:nvSpPr>
        <p:spPr/>
        <p:txBody>
          <a:bodyPr/>
          <a:lstStyle>
            <a:lvl1pPr>
              <a:defRPr/>
            </a:lvl1pPr>
          </a:lstStyle>
          <a:p>
            <a:pPr>
              <a:defRPr/>
            </a:pPr>
            <a:fld id="{47C5A754-B2CB-4264-A771-A05D3A4CD428}"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s-ES" noProof="0"/>
              <a:t>Haga clic en el icono para agregar una imagen</a:t>
            </a:r>
            <a:endParaRPr lang="en-US" noProof="0" dirty="0"/>
          </a:p>
        </p:txBody>
      </p:sp>
      <p:sp>
        <p:nvSpPr>
          <p:cNvPr id="4" name="3 Marcador de texto"/>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s-ES"/>
              <a:t>Haga clic para modificar el estilo de texto del patrón</a:t>
            </a:r>
          </a:p>
        </p:txBody>
      </p:sp>
      <p:sp>
        <p:nvSpPr>
          <p:cNvPr id="5" name="13 Marcador de fecha"/>
          <p:cNvSpPr>
            <a:spLocks noGrp="1"/>
          </p:cNvSpPr>
          <p:nvPr>
            <p:ph type="dt" sz="half" idx="10"/>
          </p:nvPr>
        </p:nvSpPr>
        <p:spPr/>
        <p:txBody>
          <a:bodyPr/>
          <a:lstStyle>
            <a:lvl1pPr>
              <a:defRPr/>
            </a:lvl1pPr>
          </a:lstStyle>
          <a:p>
            <a:pPr>
              <a:defRPr/>
            </a:pPr>
            <a:endParaRPr lang="es-ES"/>
          </a:p>
        </p:txBody>
      </p:sp>
      <p:sp>
        <p:nvSpPr>
          <p:cNvPr id="6" name="2 Marcador de pie de página"/>
          <p:cNvSpPr>
            <a:spLocks noGrp="1"/>
          </p:cNvSpPr>
          <p:nvPr>
            <p:ph type="ftr" sz="quarter" idx="11"/>
          </p:nvPr>
        </p:nvSpPr>
        <p:spPr/>
        <p:txBody>
          <a:bodyPr/>
          <a:lstStyle>
            <a:lvl1pPr>
              <a:defRPr/>
            </a:lvl1pPr>
          </a:lstStyle>
          <a:p>
            <a:pPr>
              <a:defRPr/>
            </a:pPr>
            <a:endParaRPr lang="es-ES"/>
          </a:p>
        </p:txBody>
      </p:sp>
      <p:sp>
        <p:nvSpPr>
          <p:cNvPr id="7" name="22 Marcador de número de diapositiva"/>
          <p:cNvSpPr>
            <a:spLocks noGrp="1"/>
          </p:cNvSpPr>
          <p:nvPr>
            <p:ph type="sldNum" sz="quarter" idx="12"/>
          </p:nvPr>
        </p:nvSpPr>
        <p:spPr/>
        <p:txBody>
          <a:bodyPr/>
          <a:lstStyle>
            <a:lvl1pPr>
              <a:defRPr/>
            </a:lvl1pPr>
          </a:lstStyle>
          <a:p>
            <a:pPr>
              <a:defRPr/>
            </a:pPr>
            <a:fld id="{72289B48-271F-4165-86B6-B4156CAC69C8}"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s-ES"/>
              <a:t>Haga clic para modificar el estilo de título del patrón</a:t>
            </a:r>
            <a:endParaRPr lang="en-US"/>
          </a:p>
        </p:txBody>
      </p:sp>
      <p:sp>
        <p:nvSpPr>
          <p:cNvPr id="1027" name="12 Marcador de texto"/>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4" name="13 Marcador de fecha"/>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s-ES"/>
          </a:p>
        </p:txBody>
      </p:sp>
      <p:sp>
        <p:nvSpPr>
          <p:cNvPr id="3" name="2 Marcador de pie de página"/>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s-ES"/>
          </a:p>
        </p:txBody>
      </p:sp>
      <p:sp>
        <p:nvSpPr>
          <p:cNvPr id="23" name="22 Marcador de número de diapositiva"/>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707BA1DB-CF24-4992-A6F2-DB50A2D7D9B4}" type="slidenum">
              <a:rPr lang="es-ES"/>
              <a:pPr>
                <a:defRPr/>
              </a:pPr>
              <a:t>‹Nº›</a:t>
            </a:fld>
            <a:endParaRPr lang="es-ES"/>
          </a:p>
        </p:txBody>
      </p:sp>
    </p:spTree>
  </p:cSld>
  <p:clrMap bg1="dk1" tx1="lt1" bg2="dk2" tx2="lt2" accent1="accent1" accent2="accent2" accent3="accent3" accent4="accent4" accent5="accent5" accent6="accent6" hlink="hlink" folHlink="folHlink"/>
  <p:sldLayoutIdLst>
    <p:sldLayoutId id="2147483804" r:id="rId1"/>
    <p:sldLayoutId id="2147483805" r:id="rId2"/>
    <p:sldLayoutId id="2147483814"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Rot="1" noChangeArrowheads="1"/>
          </p:cNvSpPr>
          <p:nvPr>
            <p:ph type="title"/>
          </p:nvPr>
        </p:nvSpPr>
        <p:spPr>
          <a:xfrm>
            <a:off x="179512" y="260648"/>
            <a:ext cx="8013576" cy="864096"/>
          </a:xfrm>
        </p:spPr>
        <p:txBody>
          <a:bodyPr>
            <a:normAutofit fontScale="90000"/>
          </a:bodyPr>
          <a:lstStyle/>
          <a:p>
            <a:pPr eaLnBrk="1" fontAlgn="auto" hangingPunct="1">
              <a:spcAft>
                <a:spcPts val="0"/>
              </a:spcAft>
              <a:defRPr/>
            </a:pPr>
            <a:br>
              <a:rPr lang="es-AR" dirty="0">
                <a:solidFill>
                  <a:srgbClr val="000000"/>
                </a:solidFill>
              </a:rPr>
            </a:br>
            <a:br>
              <a:rPr lang="es-AR" dirty="0">
                <a:solidFill>
                  <a:srgbClr val="000000"/>
                </a:solidFill>
              </a:rPr>
            </a:br>
            <a:br>
              <a:rPr lang="es-AR" dirty="0">
                <a:solidFill>
                  <a:srgbClr val="000000"/>
                </a:solidFill>
              </a:rPr>
            </a:br>
            <a:br>
              <a:rPr lang="es-AR" dirty="0">
                <a:solidFill>
                  <a:srgbClr val="000000"/>
                </a:solidFill>
              </a:rPr>
            </a:br>
            <a:br>
              <a:rPr lang="es-AR" dirty="0">
                <a:solidFill>
                  <a:srgbClr val="000000"/>
                </a:solidFill>
              </a:rPr>
            </a:br>
            <a:r>
              <a:rPr lang="es-AR" sz="2000" dirty="0">
                <a:solidFill>
                  <a:srgbClr val="000000"/>
                </a:solidFill>
              </a:rPr>
              <a:t>UNIVERSIDAD NACIONAL DEL NORDESTE</a:t>
            </a:r>
            <a:br>
              <a:rPr lang="es-AR" dirty="0">
                <a:solidFill>
                  <a:srgbClr val="000000"/>
                </a:solidFill>
              </a:rPr>
            </a:br>
            <a:r>
              <a:rPr lang="es-AR" sz="2000" dirty="0">
                <a:solidFill>
                  <a:srgbClr val="000000"/>
                </a:solidFill>
              </a:rPr>
              <a:t>INSTITUTO DE CIENCIAS CRIMINALISTICA Y CRIMINOLOGIA</a:t>
            </a:r>
            <a:br>
              <a:rPr lang="es-AR" sz="2000" dirty="0">
                <a:solidFill>
                  <a:srgbClr val="000000"/>
                </a:solidFill>
              </a:rPr>
            </a:br>
            <a:br>
              <a:rPr lang="es-AR" sz="2000" dirty="0">
                <a:solidFill>
                  <a:srgbClr val="000000"/>
                </a:solidFill>
              </a:rPr>
            </a:br>
            <a:br>
              <a:rPr lang="es-AR" sz="2000" dirty="0">
                <a:solidFill>
                  <a:srgbClr val="000000"/>
                </a:solidFill>
              </a:rPr>
            </a:br>
            <a:br>
              <a:rPr lang="es-AR" sz="2000" dirty="0">
                <a:solidFill>
                  <a:srgbClr val="000000"/>
                </a:solidFill>
              </a:rPr>
            </a:br>
            <a:r>
              <a:rPr lang="es-AR" dirty="0">
                <a:solidFill>
                  <a:srgbClr val="000000"/>
                </a:solidFill>
              </a:rPr>
              <a:t>CRIMINALISTICA ACCIDENTOLOGICA III</a:t>
            </a:r>
            <a:br>
              <a:rPr lang="es-AR" dirty="0">
                <a:solidFill>
                  <a:srgbClr val="000000"/>
                </a:solidFill>
              </a:rPr>
            </a:br>
            <a:br>
              <a:rPr lang="es-AR" dirty="0">
                <a:solidFill>
                  <a:srgbClr val="000000"/>
                </a:solidFill>
              </a:rPr>
            </a:br>
            <a:r>
              <a:rPr lang="es-AR" sz="2200" dirty="0">
                <a:solidFill>
                  <a:srgbClr val="000000"/>
                </a:solidFill>
              </a:rPr>
              <a:t>PROF. Lic. BASILIO R. GERVASONI</a:t>
            </a:r>
            <a:br>
              <a:rPr lang="es-AR" sz="2200" dirty="0">
                <a:solidFill>
                  <a:srgbClr val="000000"/>
                </a:solidFill>
              </a:rPr>
            </a:br>
            <a:r>
              <a:rPr lang="es-AR" sz="2200" dirty="0">
                <a:solidFill>
                  <a:srgbClr val="000000"/>
                </a:solidFill>
              </a:rPr>
              <a:t>Prof. Adjunto a Cargo </a:t>
            </a:r>
            <a:endParaRPr lang="es-ES" sz="2200"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dirty="0">
                <a:solidFill>
                  <a:schemeClr val="bg1"/>
                </a:solidFill>
              </a:rPr>
              <a:t>LUGAR DE LOS HECHOS</a:t>
            </a:r>
          </a:p>
        </p:txBody>
      </p:sp>
      <p:sp>
        <p:nvSpPr>
          <p:cNvPr id="3" name="2 Marcador de contenido"/>
          <p:cNvSpPr>
            <a:spLocks noGrp="1"/>
          </p:cNvSpPr>
          <p:nvPr>
            <p:ph idx="1"/>
          </p:nvPr>
        </p:nvSpPr>
        <p:spPr/>
        <p:txBody>
          <a:bodyPr/>
          <a:lstStyle/>
          <a:p>
            <a:pPr marL="136525" indent="0">
              <a:buFont typeface="Wingdings 2" pitchFamily="18" charset="2"/>
              <a:buNone/>
              <a:defRPr/>
            </a:pPr>
            <a:r>
              <a:rPr lang="es-AR" sz="2000" dirty="0">
                <a:solidFill>
                  <a:schemeClr val="bg1"/>
                </a:solidFill>
              </a:rPr>
              <a:t>Este accidente vial se sucedió en la provincia de Chaco a los 19 días del mes de marzo a las  15:00 horas.</a:t>
            </a:r>
          </a:p>
          <a:p>
            <a:pPr marL="136525" indent="0">
              <a:buFont typeface="Wingdings 2" pitchFamily="18" charset="2"/>
              <a:buNone/>
              <a:defRPr/>
            </a:pPr>
            <a:r>
              <a:rPr lang="es-AR" sz="2000" dirty="0">
                <a:solidFill>
                  <a:schemeClr val="bg1"/>
                </a:solidFill>
              </a:rPr>
              <a:t>Características Principales:</a:t>
            </a:r>
          </a:p>
          <a:p>
            <a:pPr>
              <a:buClr>
                <a:schemeClr val="bg1"/>
              </a:buClr>
              <a:buFont typeface="Wingdings" pitchFamily="2" charset="2"/>
              <a:buChar char="v"/>
              <a:defRPr/>
            </a:pPr>
            <a:r>
              <a:rPr lang="es-AR" sz="2000" dirty="0">
                <a:solidFill>
                  <a:schemeClr val="bg1"/>
                </a:solidFill>
              </a:rPr>
              <a:t>Accidente Camión- Motocicleta;</a:t>
            </a:r>
          </a:p>
          <a:p>
            <a:pPr>
              <a:buClr>
                <a:schemeClr val="bg1"/>
              </a:buClr>
              <a:buFont typeface="Wingdings" pitchFamily="2" charset="2"/>
              <a:buChar char="v"/>
              <a:defRPr/>
            </a:pPr>
            <a:r>
              <a:rPr lang="es-AR" sz="2000" dirty="0">
                <a:solidFill>
                  <a:schemeClr val="bg1"/>
                </a:solidFill>
              </a:rPr>
              <a:t>Vía de circulación: Ruta Nacional;</a:t>
            </a:r>
          </a:p>
          <a:p>
            <a:pPr>
              <a:buClr>
                <a:schemeClr val="bg1"/>
              </a:buClr>
              <a:buFont typeface="Wingdings" pitchFamily="2" charset="2"/>
              <a:buChar char="v"/>
              <a:defRPr/>
            </a:pPr>
            <a:r>
              <a:rPr lang="es-AR" sz="2000" dirty="0">
                <a:solidFill>
                  <a:schemeClr val="bg1"/>
                </a:solidFill>
              </a:rPr>
              <a:t>Hora: día;</a:t>
            </a:r>
          </a:p>
          <a:p>
            <a:pPr>
              <a:buClr>
                <a:schemeClr val="bg1"/>
              </a:buClr>
              <a:buFont typeface="Wingdings" pitchFamily="2" charset="2"/>
              <a:buChar char="v"/>
              <a:defRPr/>
            </a:pPr>
            <a:r>
              <a:rPr lang="es-AR" sz="2000" dirty="0">
                <a:solidFill>
                  <a:schemeClr val="bg1"/>
                </a:solidFill>
              </a:rPr>
              <a:t>Iluminación Natural- óptima;</a:t>
            </a:r>
          </a:p>
          <a:p>
            <a:pPr>
              <a:buClr>
                <a:schemeClr val="bg1"/>
              </a:buClr>
              <a:buFont typeface="Wingdings" pitchFamily="2" charset="2"/>
              <a:buChar char="v"/>
              <a:defRPr/>
            </a:pPr>
            <a:endParaRPr lang="es-AR" sz="2000" dirty="0">
              <a:solidFill>
                <a:schemeClr val="bg1"/>
              </a:solidFill>
            </a:endParaRPr>
          </a:p>
          <a:p>
            <a:pPr>
              <a:buClr>
                <a:schemeClr val="bg1"/>
              </a:buClr>
              <a:buFont typeface="Wingdings" pitchFamily="2" charset="2"/>
              <a:buChar char="v"/>
              <a:defRPr/>
            </a:pPr>
            <a:endParaRPr lang="es-AR" sz="2000" dirty="0">
              <a:solidFill>
                <a:schemeClr val="bg1"/>
              </a:solidFill>
            </a:endParaRPr>
          </a:p>
          <a:p>
            <a:pPr marL="136525" indent="0">
              <a:buFont typeface="Wingdings 2" pitchFamily="18" charset="2"/>
              <a:buNone/>
              <a:defRPr/>
            </a:pPr>
            <a:endParaRPr lang="es-AR" sz="20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24744"/>
            <a:ext cx="8229600" cy="2952328"/>
          </a:xfrm>
        </p:spPr>
        <p:txBody>
          <a:bodyPr/>
          <a:lstStyle/>
          <a:p>
            <a:pPr>
              <a:defRPr/>
            </a:pPr>
            <a:r>
              <a:rPr lang="es-AR" sz="8800" dirty="0">
                <a:solidFill>
                  <a:schemeClr val="bg1"/>
                </a:solidFill>
              </a:rPr>
              <a:t>AREA GEOGRAFICA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14339" name="2 Marcador de contenido"/>
          <p:cNvSpPr>
            <a:spLocks noGrp="1"/>
          </p:cNvSpPr>
          <p:nvPr>
            <p:ph idx="1"/>
          </p:nvPr>
        </p:nvSpPr>
        <p:spPr/>
        <p:txBody>
          <a:bodyPr/>
          <a:lstStyle/>
          <a:p>
            <a:endParaRPr lang="es-AR"/>
          </a:p>
        </p:txBody>
      </p:sp>
      <p:pic>
        <p:nvPicPr>
          <p:cNvPr id="14340" name="Picture 2" descr="C:\Users\KLSAD\Desktop\fotos cel\FOTOS ACCIDENTE FATAL\FATAL RUTA 11\DSCN536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15363" name="2 Marcador de contenido"/>
          <p:cNvSpPr>
            <a:spLocks noGrp="1"/>
          </p:cNvSpPr>
          <p:nvPr>
            <p:ph idx="1"/>
          </p:nvPr>
        </p:nvSpPr>
        <p:spPr/>
        <p:txBody>
          <a:bodyPr/>
          <a:lstStyle/>
          <a:p>
            <a:endParaRPr lang="es-AR"/>
          </a:p>
        </p:txBody>
      </p:sp>
      <p:pic>
        <p:nvPicPr>
          <p:cNvPr id="15364" name="Picture 2" descr="C:\Users\KLSAD\Desktop\fotos cel\FOTOS ACCIDENTE FATAL\FATAL RUTA 11\DSCN5370.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16387" name="2 Marcador de contenido"/>
          <p:cNvSpPr>
            <a:spLocks noGrp="1"/>
          </p:cNvSpPr>
          <p:nvPr>
            <p:ph idx="1"/>
          </p:nvPr>
        </p:nvSpPr>
        <p:spPr/>
        <p:txBody>
          <a:bodyPr/>
          <a:lstStyle/>
          <a:p>
            <a:endParaRPr lang="es-AR"/>
          </a:p>
        </p:txBody>
      </p:sp>
      <p:pic>
        <p:nvPicPr>
          <p:cNvPr id="16388" name="Picture 2" descr="C:\Users\KLSAD\Desktop\fotos cel\FOTOS ACCIDENTE FATAL\FATAL RUTA 11\DSCN537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17411" name="2 Marcador de contenido"/>
          <p:cNvSpPr>
            <a:spLocks noGrp="1"/>
          </p:cNvSpPr>
          <p:nvPr>
            <p:ph idx="1"/>
          </p:nvPr>
        </p:nvSpPr>
        <p:spPr/>
        <p:txBody>
          <a:bodyPr/>
          <a:lstStyle/>
          <a:p>
            <a:endParaRPr lang="es-AR"/>
          </a:p>
        </p:txBody>
      </p:sp>
      <p:pic>
        <p:nvPicPr>
          <p:cNvPr id="17412" name="Picture 2" descr="C:\Users\KLSAD\Desktop\fotos cel\FOTOS ACCIDENTE FATAL\FATAL RUTA 11\DSCN537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18435" name="2 Marcador de contenido"/>
          <p:cNvSpPr>
            <a:spLocks noGrp="1"/>
          </p:cNvSpPr>
          <p:nvPr>
            <p:ph idx="1"/>
          </p:nvPr>
        </p:nvSpPr>
        <p:spPr/>
        <p:txBody>
          <a:bodyPr/>
          <a:lstStyle/>
          <a:p>
            <a:endParaRPr lang="es-AR"/>
          </a:p>
        </p:txBody>
      </p:sp>
      <p:pic>
        <p:nvPicPr>
          <p:cNvPr id="18436" name="Picture 2" descr="C:\Users\KLSAD\Desktop\fotos cel\FOTOS ACCIDENTE FATAL\FATAL RUTA 11\DSCN537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19459" name="2 Marcador de contenido"/>
          <p:cNvSpPr>
            <a:spLocks noGrp="1"/>
          </p:cNvSpPr>
          <p:nvPr>
            <p:ph idx="1"/>
          </p:nvPr>
        </p:nvSpPr>
        <p:spPr/>
        <p:txBody>
          <a:bodyPr/>
          <a:lstStyle/>
          <a:p>
            <a:endParaRPr lang="es-AR"/>
          </a:p>
        </p:txBody>
      </p:sp>
      <p:pic>
        <p:nvPicPr>
          <p:cNvPr id="19460" name="Picture 2" descr="C:\Users\KLSAD\Desktop\fotos cel\FOTOS ACCIDENTE FATAL\FATAL RUTA 11\DSCN537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20483" name="2 Marcador de contenido"/>
          <p:cNvSpPr>
            <a:spLocks noGrp="1"/>
          </p:cNvSpPr>
          <p:nvPr>
            <p:ph idx="1"/>
          </p:nvPr>
        </p:nvSpPr>
        <p:spPr/>
        <p:txBody>
          <a:bodyPr/>
          <a:lstStyle/>
          <a:p>
            <a:endParaRPr lang="es-AR"/>
          </a:p>
        </p:txBody>
      </p:sp>
      <p:pic>
        <p:nvPicPr>
          <p:cNvPr id="20484" name="Picture 2" descr="C:\Users\KLSAD\Desktop\fotos cel\FOTOS ACCIDENTE FATAL\FATAL RUTA 11\DSCN537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21507" name="2 Marcador de contenido"/>
          <p:cNvSpPr>
            <a:spLocks noGrp="1"/>
          </p:cNvSpPr>
          <p:nvPr>
            <p:ph idx="1"/>
          </p:nvPr>
        </p:nvSpPr>
        <p:spPr/>
        <p:txBody>
          <a:bodyPr/>
          <a:lstStyle/>
          <a:p>
            <a:endParaRPr lang="es-AR"/>
          </a:p>
        </p:txBody>
      </p:sp>
      <p:pic>
        <p:nvPicPr>
          <p:cNvPr id="21508" name="Picture 2" descr="C:\Users\KLSAD\Desktop\fotos cel\FOTOS ACCIDENTE FATAL\FATAL RUTA 11\DSCN537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eaLnBrk="1" fontAlgn="auto" hangingPunct="1">
              <a:spcAft>
                <a:spcPts val="0"/>
              </a:spcAft>
              <a:defRPr/>
            </a:pPr>
            <a:r>
              <a:rPr lang="es-AR" u="sng">
                <a:solidFill>
                  <a:srgbClr val="000000"/>
                </a:solidFill>
              </a:rPr>
              <a:t>MODALIDAD DE TRABAJO</a:t>
            </a:r>
            <a:endParaRPr lang="es-ES" u="sng">
              <a:solidFill>
                <a:srgbClr val="000000"/>
              </a:solidFill>
            </a:endParaRPr>
          </a:p>
        </p:txBody>
      </p:sp>
      <p:sp>
        <p:nvSpPr>
          <p:cNvPr id="4099" name="Rectangle 3"/>
          <p:cNvSpPr>
            <a:spLocks noGrp="1" noRot="1" noChangeArrowheads="1"/>
          </p:cNvSpPr>
          <p:nvPr>
            <p:ph idx="1"/>
          </p:nvPr>
        </p:nvSpPr>
        <p:spPr/>
        <p:txBody>
          <a:bodyPr/>
          <a:lstStyle/>
          <a:p>
            <a:pPr algn="just" eaLnBrk="1" hangingPunct="1"/>
            <a:r>
              <a:rPr lang="es-AR" sz="1600">
                <a:solidFill>
                  <a:srgbClr val="000000"/>
                </a:solidFill>
              </a:rPr>
              <a:t>ARRIBAR AL LUGAR DEL HECHO.-</a:t>
            </a:r>
          </a:p>
          <a:p>
            <a:pPr algn="just" eaLnBrk="1" hangingPunct="1"/>
            <a:r>
              <a:rPr lang="es-AR" sz="1600">
                <a:solidFill>
                  <a:srgbClr val="000000"/>
                </a:solidFill>
              </a:rPr>
              <a:t>ASEGURAR LA ESCENA;</a:t>
            </a:r>
          </a:p>
          <a:p>
            <a:pPr algn="just" eaLnBrk="1" hangingPunct="1"/>
            <a:r>
              <a:rPr lang="es-AR" sz="1600">
                <a:solidFill>
                  <a:srgbClr val="000000"/>
                </a:solidFill>
              </a:rPr>
              <a:t>FIJAR LOS ELEMENTOS QUE LA COMPONEN;</a:t>
            </a:r>
          </a:p>
          <a:p>
            <a:pPr algn="just" eaLnBrk="1" hangingPunct="1"/>
            <a:r>
              <a:rPr lang="es-AR" sz="1600">
                <a:solidFill>
                  <a:srgbClr val="000000"/>
                </a:solidFill>
              </a:rPr>
              <a:t>ESTA FIJACION DEBE SER MEDIANTE FOTOGRAFIA, CROQUIS A MANO, Y EN ALGUNOS CASOS VIDEOS, DEPENDIENDO DE LA PARTICULARIDAD DEL ACCIDENTE;</a:t>
            </a:r>
          </a:p>
          <a:p>
            <a:pPr algn="just" eaLnBrk="1" hangingPunct="1"/>
            <a:r>
              <a:rPr lang="es-AR" sz="1600">
                <a:solidFill>
                  <a:srgbClr val="000000"/>
                </a:solidFill>
              </a:rPr>
              <a:t>POSTERIORMENTE SE PROCEDE AL EXAMEN DE LAS UNIDADES INTERVINIENTES;</a:t>
            </a:r>
          </a:p>
          <a:p>
            <a:pPr algn="just" eaLnBrk="1" hangingPunct="1"/>
            <a:r>
              <a:rPr lang="es-AR" sz="1600">
                <a:solidFill>
                  <a:srgbClr val="000000"/>
                </a:solidFill>
              </a:rPr>
              <a:t>TENIENDO EN CUENTA TRES EJES PRINCIPALES PARA EL POSTERIOR ANALISIS DEL HECHO:</a:t>
            </a:r>
          </a:p>
          <a:p>
            <a:pPr algn="just" eaLnBrk="1" hangingPunct="1"/>
            <a:r>
              <a:rPr lang="es-AR" sz="1600" b="1" u="sng">
                <a:solidFill>
                  <a:srgbClr val="000000"/>
                </a:solidFill>
              </a:rPr>
              <a:t>ZONA DE IMPACTO</a:t>
            </a:r>
            <a:r>
              <a:rPr lang="es-AR" sz="1600">
                <a:solidFill>
                  <a:srgbClr val="000000"/>
                </a:solidFill>
              </a:rPr>
              <a:t>: DETERMINANDO EN PRIMER LUGAR LADO (DERECHO O IZQUIERDO), Y TAMBIEN EL SECTOR (ANTERIOR CENTRAL O POSTERIOR);</a:t>
            </a:r>
          </a:p>
          <a:p>
            <a:pPr algn="just" eaLnBrk="1" hangingPunct="1"/>
            <a:r>
              <a:rPr lang="es-AR" sz="1600" b="1" u="sng">
                <a:solidFill>
                  <a:srgbClr val="000000"/>
                </a:solidFill>
              </a:rPr>
              <a:t>DAÑOS </a:t>
            </a:r>
            <a:r>
              <a:rPr lang="es-AR" sz="1600">
                <a:solidFill>
                  <a:srgbClr val="000000"/>
                </a:solidFill>
              </a:rPr>
              <a:t>PRODUCIDOS EN LOS VEHICULOS, PRINCIPALMENTE SI SON DE VIEJA DATA O NO, LA CORRESPONDENCIA DE LOS MISMOS;</a:t>
            </a:r>
          </a:p>
          <a:p>
            <a:pPr algn="just" eaLnBrk="1" hangingPunct="1"/>
            <a:r>
              <a:rPr lang="es-AR" sz="1600">
                <a:solidFill>
                  <a:srgbClr val="000000"/>
                </a:solidFill>
              </a:rPr>
              <a:t>FINALMENTE Y LO  MAS TRASCENDENTE ES LA </a:t>
            </a:r>
            <a:r>
              <a:rPr lang="es-AR" sz="1600" b="1" u="sng">
                <a:solidFill>
                  <a:srgbClr val="000000"/>
                </a:solidFill>
              </a:rPr>
              <a:t>CONDICION DE TRANSITABILIDAD </a:t>
            </a:r>
            <a:r>
              <a:rPr lang="es-AR" sz="1600">
                <a:solidFill>
                  <a:srgbClr val="000000"/>
                </a:solidFill>
              </a:rPr>
              <a:t>DE LOS VEHICULOS.-</a:t>
            </a:r>
            <a:endParaRPr lang="es-ES" sz="16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22531" name="2 Marcador de contenido"/>
          <p:cNvSpPr>
            <a:spLocks noGrp="1"/>
          </p:cNvSpPr>
          <p:nvPr>
            <p:ph idx="1"/>
          </p:nvPr>
        </p:nvSpPr>
        <p:spPr/>
        <p:txBody>
          <a:bodyPr/>
          <a:lstStyle/>
          <a:p>
            <a:endParaRPr lang="es-AR"/>
          </a:p>
        </p:txBody>
      </p:sp>
      <p:pic>
        <p:nvPicPr>
          <p:cNvPr id="22532" name="Picture 2" descr="C:\Users\KLSAD\Desktop\fotos cel\FOTOS ACCIDENTE FATAL\FATAL RUTA 11\DSCN5380.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23555" name="2 Marcador de contenido"/>
          <p:cNvSpPr>
            <a:spLocks noGrp="1"/>
          </p:cNvSpPr>
          <p:nvPr>
            <p:ph idx="1"/>
          </p:nvPr>
        </p:nvSpPr>
        <p:spPr/>
        <p:txBody>
          <a:bodyPr/>
          <a:lstStyle/>
          <a:p>
            <a:endParaRPr lang="es-AR"/>
          </a:p>
        </p:txBody>
      </p:sp>
      <p:pic>
        <p:nvPicPr>
          <p:cNvPr id="23556" name="Picture 2" descr="C:\Users\KLSAD\Desktop\fotos cel\FOTOS ACCIDENTE FATAL\FATAL RUTA 11\DSCN538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24579" name="2 Marcador de contenido"/>
          <p:cNvSpPr>
            <a:spLocks noGrp="1"/>
          </p:cNvSpPr>
          <p:nvPr>
            <p:ph idx="1"/>
          </p:nvPr>
        </p:nvSpPr>
        <p:spPr/>
        <p:txBody>
          <a:bodyPr/>
          <a:lstStyle/>
          <a:p>
            <a:endParaRPr lang="es-AR"/>
          </a:p>
        </p:txBody>
      </p:sp>
      <p:pic>
        <p:nvPicPr>
          <p:cNvPr id="24580" name="Picture 2" descr="C:\Users\KLSAD\Desktop\fotos cel\FOTOS ACCIDENTE FATAL\FATAL RUTA 11\DSCN538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25603" name="2 Marcador de contenido"/>
          <p:cNvSpPr>
            <a:spLocks noGrp="1"/>
          </p:cNvSpPr>
          <p:nvPr>
            <p:ph idx="1"/>
          </p:nvPr>
        </p:nvSpPr>
        <p:spPr/>
        <p:txBody>
          <a:bodyPr/>
          <a:lstStyle/>
          <a:p>
            <a:endParaRPr lang="es-AR"/>
          </a:p>
        </p:txBody>
      </p:sp>
      <p:pic>
        <p:nvPicPr>
          <p:cNvPr id="25604" name="Picture 2" descr="C:\Users\KLSAD\Desktop\fotos cel\FOTOS ACCIDENTE FATAL\FATAL RUTA 11\DSCN538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26627" name="2 Marcador de contenido"/>
          <p:cNvSpPr>
            <a:spLocks noGrp="1"/>
          </p:cNvSpPr>
          <p:nvPr>
            <p:ph idx="1"/>
          </p:nvPr>
        </p:nvSpPr>
        <p:spPr/>
        <p:txBody>
          <a:bodyPr/>
          <a:lstStyle/>
          <a:p>
            <a:endParaRPr lang="es-AR"/>
          </a:p>
        </p:txBody>
      </p:sp>
      <p:pic>
        <p:nvPicPr>
          <p:cNvPr id="26628" name="Picture 2" descr="C:\Users\KLSAD\Desktop\fotos cel\FOTOS ACCIDENTE FATAL\FATAL RUTA 11\DSCN538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27651" name="2 Marcador de contenido"/>
          <p:cNvSpPr>
            <a:spLocks noGrp="1"/>
          </p:cNvSpPr>
          <p:nvPr>
            <p:ph idx="1"/>
          </p:nvPr>
        </p:nvSpPr>
        <p:spPr/>
        <p:txBody>
          <a:bodyPr/>
          <a:lstStyle/>
          <a:p>
            <a:endParaRPr lang="es-AR"/>
          </a:p>
        </p:txBody>
      </p:sp>
      <p:pic>
        <p:nvPicPr>
          <p:cNvPr id="27652" name="Picture 2" descr="C:\Users\KLSAD\Desktop\fotos cel\FOTOS ACCIDENTE FATAL\FATAL RUTA 11\DSCN5387.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28675" name="2 Marcador de contenido"/>
          <p:cNvSpPr>
            <a:spLocks noGrp="1"/>
          </p:cNvSpPr>
          <p:nvPr>
            <p:ph idx="1"/>
          </p:nvPr>
        </p:nvSpPr>
        <p:spPr/>
        <p:txBody>
          <a:bodyPr/>
          <a:lstStyle/>
          <a:p>
            <a:endParaRPr lang="es-AR"/>
          </a:p>
        </p:txBody>
      </p:sp>
      <p:pic>
        <p:nvPicPr>
          <p:cNvPr id="28676" name="Picture 2" descr="C:\Users\KLSAD\Desktop\fotos cel\FOTOS ACCIDENTE FATAL\FATAL RUTA 11\DSCN5388.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2 Marcador de contenido"/>
          <p:cNvSpPr>
            <a:spLocks noGrp="1"/>
          </p:cNvSpPr>
          <p:nvPr>
            <p:ph idx="1"/>
          </p:nvPr>
        </p:nvSpPr>
        <p:spPr>
          <a:xfrm>
            <a:off x="457200" y="404813"/>
            <a:ext cx="8229600" cy="5903912"/>
          </a:xfrm>
        </p:spPr>
        <p:txBody>
          <a:bodyPr/>
          <a:lstStyle/>
          <a:p>
            <a:pPr algn="ctr">
              <a:buFont typeface="Wingdings 2" pitchFamily="18" charset="2"/>
              <a:buNone/>
            </a:pPr>
            <a:r>
              <a:rPr lang="es-AR" sz="6000">
                <a:solidFill>
                  <a:schemeClr val="bg1"/>
                </a:solidFill>
              </a:rPr>
              <a:t>VEHICULO INTERVINIENTE Nº1</a:t>
            </a:r>
            <a:endParaRPr lang="es-AR" sz="6000">
              <a:solidFill>
                <a:srgbClr val="FF0000"/>
              </a:solidFill>
            </a:endParaRPr>
          </a:p>
          <a:p>
            <a:pPr algn="ctr">
              <a:buFont typeface="Wingdings 2" pitchFamily="18" charset="2"/>
              <a:buNone/>
            </a:pPr>
            <a:r>
              <a:rPr lang="es-AR" sz="10000">
                <a:solidFill>
                  <a:srgbClr val="FF0000"/>
                </a:solidFill>
              </a:rPr>
              <a:t>CAMION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30723" name="2 Marcador de contenido"/>
          <p:cNvSpPr>
            <a:spLocks noGrp="1"/>
          </p:cNvSpPr>
          <p:nvPr>
            <p:ph idx="1"/>
          </p:nvPr>
        </p:nvSpPr>
        <p:spPr/>
        <p:txBody>
          <a:bodyPr/>
          <a:lstStyle/>
          <a:p>
            <a:endParaRPr lang="es-AR"/>
          </a:p>
        </p:txBody>
      </p:sp>
      <p:pic>
        <p:nvPicPr>
          <p:cNvPr id="30724" name="Picture 2" descr="C:\Users\KLSAD\Desktop\fotos cel\FOTOS ACCIDENTE FATAL\FATAL RUTA 11\DSCN539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31747" name="2 Marcador de contenido"/>
          <p:cNvSpPr>
            <a:spLocks noGrp="1"/>
          </p:cNvSpPr>
          <p:nvPr>
            <p:ph idx="1"/>
          </p:nvPr>
        </p:nvSpPr>
        <p:spPr/>
        <p:txBody>
          <a:bodyPr/>
          <a:lstStyle/>
          <a:p>
            <a:endParaRPr lang="es-AR"/>
          </a:p>
        </p:txBody>
      </p:sp>
      <p:pic>
        <p:nvPicPr>
          <p:cNvPr id="31748" name="Picture 2" descr="C:\Users\KLSAD\Desktop\fotos cel\FOTOS ACCIDENTE FATAL\FATAL RUTA 11\DSCN539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pPr eaLnBrk="1" fontAlgn="auto" hangingPunct="1">
              <a:spcAft>
                <a:spcPts val="0"/>
              </a:spcAft>
              <a:defRPr/>
            </a:pPr>
            <a:r>
              <a:rPr lang="es-AR">
                <a:solidFill>
                  <a:srgbClr val="000000"/>
                </a:solidFill>
              </a:rPr>
              <a:t>MODALIDAD DE FIJACION</a:t>
            </a:r>
            <a:endParaRPr lang="es-ES">
              <a:solidFill>
                <a:srgbClr val="000000"/>
              </a:solidFill>
            </a:endParaRPr>
          </a:p>
        </p:txBody>
      </p:sp>
      <p:sp>
        <p:nvSpPr>
          <p:cNvPr id="5123" name="Rectangle 3"/>
          <p:cNvSpPr>
            <a:spLocks noGrp="1" noRot="1" noChangeArrowheads="1"/>
          </p:cNvSpPr>
          <p:nvPr>
            <p:ph idx="1"/>
          </p:nvPr>
        </p:nvSpPr>
        <p:spPr/>
        <p:txBody>
          <a:bodyPr/>
          <a:lstStyle/>
          <a:p>
            <a:pPr algn="just" eaLnBrk="1" hangingPunct="1">
              <a:lnSpc>
                <a:spcPct val="90000"/>
              </a:lnSpc>
            </a:pPr>
            <a:r>
              <a:rPr lang="es-AR" sz="1800">
                <a:solidFill>
                  <a:srgbClr val="000000"/>
                </a:solidFill>
              </a:rPr>
              <a:t>FOTOGRAFIAS:</a:t>
            </a:r>
          </a:p>
          <a:p>
            <a:pPr algn="just" eaLnBrk="1" hangingPunct="1">
              <a:lnSpc>
                <a:spcPct val="90000"/>
              </a:lnSpc>
            </a:pPr>
            <a:r>
              <a:rPr lang="es-AR" sz="1800">
                <a:solidFill>
                  <a:srgbClr val="000000"/>
                </a:solidFill>
              </a:rPr>
              <a:t>RECORDAR QUE DEBEMOS REALIZAR LAS SIGUIENTES TOMAS</a:t>
            </a:r>
          </a:p>
          <a:p>
            <a:pPr algn="just" eaLnBrk="1" hangingPunct="1">
              <a:lnSpc>
                <a:spcPct val="90000"/>
              </a:lnSpc>
            </a:pPr>
            <a:r>
              <a:rPr lang="es-AR" sz="1800">
                <a:solidFill>
                  <a:srgbClr val="000000"/>
                </a:solidFill>
              </a:rPr>
              <a:t>TOMAS FOTOGRÁFICAS BÁSICAS: En las fotos correspondientes a la toma básica, debe mostrarse todo el vehículo desde esa posición:</a:t>
            </a:r>
          </a:p>
          <a:p>
            <a:pPr algn="just" eaLnBrk="1" hangingPunct="1">
              <a:lnSpc>
                <a:spcPct val="90000"/>
              </a:lnSpc>
            </a:pPr>
            <a:r>
              <a:rPr lang="es-AR" sz="1800">
                <a:solidFill>
                  <a:srgbClr val="000000"/>
                </a:solidFill>
              </a:rPr>
              <a:t>Toma n°: 1 – Parte Frontal.-</a:t>
            </a:r>
          </a:p>
          <a:p>
            <a:pPr algn="just" eaLnBrk="1" hangingPunct="1">
              <a:lnSpc>
                <a:spcPct val="90000"/>
              </a:lnSpc>
            </a:pPr>
            <a:r>
              <a:rPr lang="es-AR" sz="1800">
                <a:solidFill>
                  <a:srgbClr val="000000"/>
                </a:solidFill>
              </a:rPr>
              <a:t>Toma n°: 2 – Lateral Izquierdo.-</a:t>
            </a:r>
          </a:p>
          <a:p>
            <a:pPr algn="just" eaLnBrk="1" hangingPunct="1">
              <a:lnSpc>
                <a:spcPct val="90000"/>
              </a:lnSpc>
            </a:pPr>
            <a:r>
              <a:rPr lang="es-AR" sz="1800">
                <a:solidFill>
                  <a:srgbClr val="000000"/>
                </a:solidFill>
              </a:rPr>
              <a:t>Toma n°: 3 – Parte Trasera.-</a:t>
            </a:r>
          </a:p>
          <a:p>
            <a:pPr algn="just" eaLnBrk="1" hangingPunct="1">
              <a:lnSpc>
                <a:spcPct val="90000"/>
              </a:lnSpc>
            </a:pPr>
            <a:r>
              <a:rPr lang="es-AR" sz="1800">
                <a:solidFill>
                  <a:srgbClr val="000000"/>
                </a:solidFill>
              </a:rPr>
              <a:t>Toma n°: 4 – Lateral Derecho.-</a:t>
            </a:r>
          </a:p>
          <a:p>
            <a:pPr algn="just" eaLnBrk="1" hangingPunct="1">
              <a:lnSpc>
                <a:spcPct val="90000"/>
              </a:lnSpc>
            </a:pPr>
            <a:r>
              <a:rPr lang="es-AR" sz="1800">
                <a:solidFill>
                  <a:srgbClr val="000000"/>
                </a:solidFill>
              </a:rPr>
              <a:t>Toma n°: 5 – Perspectiva Angular Delantera Izquierda.-</a:t>
            </a:r>
          </a:p>
          <a:p>
            <a:pPr algn="just" eaLnBrk="1" hangingPunct="1">
              <a:lnSpc>
                <a:spcPct val="90000"/>
              </a:lnSpc>
            </a:pPr>
            <a:r>
              <a:rPr lang="es-AR" sz="1800">
                <a:solidFill>
                  <a:srgbClr val="000000"/>
                </a:solidFill>
              </a:rPr>
              <a:t>Toma n°: 6 – Perspectiva Angular Trasera Izquierda.-</a:t>
            </a:r>
          </a:p>
          <a:p>
            <a:pPr algn="just" eaLnBrk="1" hangingPunct="1">
              <a:lnSpc>
                <a:spcPct val="90000"/>
              </a:lnSpc>
            </a:pPr>
            <a:r>
              <a:rPr lang="es-AR" sz="1800">
                <a:solidFill>
                  <a:srgbClr val="000000"/>
                </a:solidFill>
              </a:rPr>
              <a:t>Toma n°: 7 – Perspectiva Angular Delantera Derecha.-</a:t>
            </a:r>
          </a:p>
          <a:p>
            <a:pPr algn="just" eaLnBrk="1" hangingPunct="1">
              <a:lnSpc>
                <a:spcPct val="90000"/>
              </a:lnSpc>
            </a:pPr>
            <a:r>
              <a:rPr lang="es-AR" sz="1800">
                <a:solidFill>
                  <a:srgbClr val="000000"/>
                </a:solidFill>
              </a:rPr>
              <a:t>Toma n°: 8 – Perspectiva Angular Trasera Derecha.-</a:t>
            </a:r>
          </a:p>
          <a:p>
            <a:pPr algn="just" eaLnBrk="1" hangingPunct="1">
              <a:lnSpc>
                <a:spcPct val="90000"/>
              </a:lnSpc>
            </a:pPr>
            <a:r>
              <a:rPr lang="es-AR" sz="1800">
                <a:solidFill>
                  <a:srgbClr val="000000"/>
                </a:solidFill>
              </a:rPr>
              <a:t>Toma n°: 9 – Desde aquí en adelante todas las fotos son en detalle con acercamientos y perspectivas de todos los daños, componentes desprendidos en caso de haberlos.</a:t>
            </a:r>
            <a:endParaRPr lang="es-ES" sz="180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32771" name="2 Marcador de contenido"/>
          <p:cNvSpPr>
            <a:spLocks noGrp="1"/>
          </p:cNvSpPr>
          <p:nvPr>
            <p:ph idx="1"/>
          </p:nvPr>
        </p:nvSpPr>
        <p:spPr/>
        <p:txBody>
          <a:bodyPr/>
          <a:lstStyle/>
          <a:p>
            <a:endParaRPr lang="es-AR"/>
          </a:p>
        </p:txBody>
      </p:sp>
      <p:pic>
        <p:nvPicPr>
          <p:cNvPr id="32772" name="Picture 2" descr="C:\Users\KLSAD\Desktop\fotos cel\FOTOS ACCIDENTE FATAL\FATAL RUTA 11\DSCN5395.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33795" name="2 Marcador de contenido"/>
          <p:cNvSpPr>
            <a:spLocks noGrp="1"/>
          </p:cNvSpPr>
          <p:nvPr>
            <p:ph idx="1"/>
          </p:nvPr>
        </p:nvSpPr>
        <p:spPr/>
        <p:txBody>
          <a:bodyPr/>
          <a:lstStyle/>
          <a:p>
            <a:endParaRPr lang="es-AR"/>
          </a:p>
        </p:txBody>
      </p:sp>
      <p:pic>
        <p:nvPicPr>
          <p:cNvPr id="33796" name="Picture 2" descr="C:\Users\KLSAD\Desktop\fotos cel\FOTOS ACCIDENTE FATAL\FATAL RUTA 11\DSCN539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34819" name="2 Marcador de contenido"/>
          <p:cNvSpPr>
            <a:spLocks noGrp="1"/>
          </p:cNvSpPr>
          <p:nvPr>
            <p:ph idx="1"/>
          </p:nvPr>
        </p:nvSpPr>
        <p:spPr/>
        <p:txBody>
          <a:bodyPr/>
          <a:lstStyle/>
          <a:p>
            <a:endParaRPr lang="es-AR"/>
          </a:p>
        </p:txBody>
      </p:sp>
      <p:pic>
        <p:nvPicPr>
          <p:cNvPr id="34820" name="Picture 2" descr="C:\Users\KLSAD\Desktop\fotos cel\FOTOS ACCIDENTE FATAL\FATAL RUTA 11\DSCN5400.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2 Marcador de contenido"/>
          <p:cNvSpPr>
            <a:spLocks noGrp="1"/>
          </p:cNvSpPr>
          <p:nvPr>
            <p:ph idx="1"/>
          </p:nvPr>
        </p:nvSpPr>
        <p:spPr>
          <a:xfrm>
            <a:off x="457200" y="333375"/>
            <a:ext cx="8229600" cy="5975350"/>
          </a:xfrm>
        </p:spPr>
        <p:txBody>
          <a:bodyPr/>
          <a:lstStyle/>
          <a:p>
            <a:pPr algn="ctr">
              <a:buFont typeface="Wingdings 2" pitchFamily="18" charset="2"/>
              <a:buNone/>
            </a:pPr>
            <a:r>
              <a:rPr lang="es-AR" sz="6000">
                <a:solidFill>
                  <a:schemeClr val="bg1"/>
                </a:solidFill>
              </a:rPr>
              <a:t>VEHICULO INTERVINIENTE Nº2</a:t>
            </a:r>
            <a:endParaRPr lang="es-AR" sz="6000">
              <a:solidFill>
                <a:srgbClr val="FF0000"/>
              </a:solidFill>
            </a:endParaRPr>
          </a:p>
          <a:p>
            <a:pPr algn="ctr">
              <a:buFont typeface="Wingdings 2" pitchFamily="18" charset="2"/>
              <a:buNone/>
            </a:pPr>
            <a:r>
              <a:rPr lang="es-AR" sz="8000">
                <a:solidFill>
                  <a:srgbClr val="FF0000"/>
                </a:solidFill>
              </a:rPr>
              <a:t>MOTOCICLETA</a:t>
            </a:r>
            <a:endParaRPr lang="es-AR" sz="8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36867" name="2 Marcador de contenido"/>
          <p:cNvSpPr>
            <a:spLocks noGrp="1"/>
          </p:cNvSpPr>
          <p:nvPr>
            <p:ph idx="1"/>
          </p:nvPr>
        </p:nvSpPr>
        <p:spPr/>
        <p:txBody>
          <a:bodyPr/>
          <a:lstStyle/>
          <a:p>
            <a:endParaRPr lang="es-AR"/>
          </a:p>
        </p:txBody>
      </p:sp>
      <p:pic>
        <p:nvPicPr>
          <p:cNvPr id="36868" name="Picture 2" descr="C:\Users\KLSAD\Desktop\fotos cel\FOTOS ACCIDENTE FATAL\FATAL RUTA 11\DSCN540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37891" name="2 Marcador de contenido"/>
          <p:cNvSpPr>
            <a:spLocks noGrp="1"/>
          </p:cNvSpPr>
          <p:nvPr>
            <p:ph idx="1"/>
          </p:nvPr>
        </p:nvSpPr>
        <p:spPr/>
        <p:txBody>
          <a:bodyPr/>
          <a:lstStyle/>
          <a:p>
            <a:endParaRPr lang="es-AR"/>
          </a:p>
        </p:txBody>
      </p:sp>
      <p:pic>
        <p:nvPicPr>
          <p:cNvPr id="37892" name="Picture 2" descr="C:\Users\KLSAD\Desktop\fotos cel\FOTOS ACCIDENTE FATAL\FATAL RUTA 11\DSCN5407.JPG"/>
          <p:cNvPicPr>
            <a:picLocks noChangeAspect="1" noChangeArrowheads="1"/>
          </p:cNvPicPr>
          <p:nvPr/>
        </p:nvPicPr>
        <p:blipFill>
          <a:blip r:embed="rId2"/>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38915" name="2 Marcador de contenido"/>
          <p:cNvSpPr>
            <a:spLocks noGrp="1"/>
          </p:cNvSpPr>
          <p:nvPr>
            <p:ph idx="1"/>
          </p:nvPr>
        </p:nvSpPr>
        <p:spPr/>
        <p:txBody>
          <a:bodyPr/>
          <a:lstStyle/>
          <a:p>
            <a:endParaRPr lang="es-AR"/>
          </a:p>
        </p:txBody>
      </p:sp>
      <p:pic>
        <p:nvPicPr>
          <p:cNvPr id="38916" name="Picture 2" descr="C:\Users\KLSAD\Desktop\fotos cel\FOTOS ACCIDENTE FATAL\FATAL RUTA 11\DSCN540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39939" name="2 Marcador de contenido"/>
          <p:cNvSpPr>
            <a:spLocks noGrp="1"/>
          </p:cNvSpPr>
          <p:nvPr>
            <p:ph idx="1"/>
          </p:nvPr>
        </p:nvSpPr>
        <p:spPr/>
        <p:txBody>
          <a:bodyPr/>
          <a:lstStyle/>
          <a:p>
            <a:endParaRPr lang="es-AR"/>
          </a:p>
        </p:txBody>
      </p:sp>
      <p:pic>
        <p:nvPicPr>
          <p:cNvPr id="39940" name="Picture 2" descr="C:\Users\KLSAD\Desktop\fotos cel\FOTOS ACCIDENTE FATAL\FATAL RUTA 11\DSCN5410.JPG"/>
          <p:cNvPicPr>
            <a:picLocks noChangeAspect="1" noChangeArrowheads="1"/>
          </p:cNvPicPr>
          <p:nvPr/>
        </p:nvPicPr>
        <p:blipFill>
          <a:blip r:embed="rId2"/>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40963" name="2 Marcador de contenido"/>
          <p:cNvSpPr>
            <a:spLocks noGrp="1"/>
          </p:cNvSpPr>
          <p:nvPr>
            <p:ph idx="1"/>
          </p:nvPr>
        </p:nvSpPr>
        <p:spPr/>
        <p:txBody>
          <a:bodyPr/>
          <a:lstStyle/>
          <a:p>
            <a:endParaRPr lang="es-AR"/>
          </a:p>
        </p:txBody>
      </p:sp>
      <p:pic>
        <p:nvPicPr>
          <p:cNvPr id="40964" name="Picture 2" descr="C:\Users\KLSAD\Desktop\fotos cel\FOTOS ACCIDENTE FATAL\FATAL RUTA 11\DSCN541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41987" name="2 Marcador de contenido"/>
          <p:cNvSpPr>
            <a:spLocks noGrp="1"/>
          </p:cNvSpPr>
          <p:nvPr>
            <p:ph idx="1"/>
          </p:nvPr>
        </p:nvSpPr>
        <p:spPr/>
        <p:txBody>
          <a:bodyPr/>
          <a:lstStyle/>
          <a:p>
            <a:endParaRPr lang="es-AR"/>
          </a:p>
        </p:txBody>
      </p:sp>
      <p:pic>
        <p:nvPicPr>
          <p:cNvPr id="41988" name="Picture 2" descr="C:\Users\KLSAD\Desktop\fotos cel\FOTOS ACCIDENTE FATAL\FATAL RUTA 11\DSCN5414.JPG"/>
          <p:cNvPicPr>
            <a:picLocks noChangeAspect="1" noChangeArrowheads="1"/>
          </p:cNvPicPr>
          <p:nvPr/>
        </p:nvPicPr>
        <p:blipFill>
          <a:blip r:embed="rId2"/>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normAutofit fontScale="90000"/>
          </a:bodyPr>
          <a:lstStyle/>
          <a:p>
            <a:pPr eaLnBrk="1" fontAlgn="auto" hangingPunct="1">
              <a:spcAft>
                <a:spcPts val="0"/>
              </a:spcAft>
              <a:defRPr/>
            </a:pPr>
            <a:r>
              <a:rPr lang="es-ES" sz="4400" u="sng" dirty="0">
                <a:solidFill>
                  <a:schemeClr val="bg1"/>
                </a:solidFill>
                <a:latin typeface="Goudy Old Style" pitchFamily="18" charset="0"/>
              </a:rPr>
              <a:t>PLANO ILUSTRATIVO.</a:t>
            </a:r>
            <a:br>
              <a:rPr lang="es-AR" sz="4400" dirty="0">
                <a:solidFill>
                  <a:schemeClr val="bg1"/>
                </a:solidFill>
                <a:latin typeface="Goudy Old Style" pitchFamily="18" charset="0"/>
              </a:rPr>
            </a:br>
            <a:endParaRPr lang="es-AR" dirty="0">
              <a:solidFill>
                <a:schemeClr val="bg1"/>
              </a:solidFill>
            </a:endParaRPr>
          </a:p>
        </p:txBody>
      </p:sp>
      <p:sp>
        <p:nvSpPr>
          <p:cNvPr id="6147" name="Rectangle 3"/>
          <p:cNvSpPr>
            <a:spLocks noGrp="1" noRot="1" noChangeArrowheads="1"/>
          </p:cNvSpPr>
          <p:nvPr>
            <p:ph idx="1"/>
          </p:nvPr>
        </p:nvSpPr>
        <p:spPr/>
        <p:txBody>
          <a:bodyPr/>
          <a:lstStyle/>
          <a:p>
            <a:pPr eaLnBrk="1" hangingPunct="1">
              <a:defRPr/>
            </a:pPr>
            <a:endParaRPr lang="es-AR" sz="1600" b="1" dirty="0">
              <a:solidFill>
                <a:schemeClr val="bg1"/>
              </a:solidFill>
              <a:latin typeface="Goudy Old Style" pitchFamily="18" charset="0"/>
            </a:endParaRPr>
          </a:p>
          <a:p>
            <a:pPr marL="136525" indent="0" algn="just" eaLnBrk="1" hangingPunct="1">
              <a:buFont typeface="Wingdings 2" pitchFamily="18" charset="2"/>
              <a:buNone/>
              <a:defRPr/>
            </a:pPr>
            <a:r>
              <a:rPr lang="es-ES" sz="1800" b="1" dirty="0">
                <a:solidFill>
                  <a:schemeClr val="bg1"/>
                </a:solidFill>
                <a:latin typeface="Goudy Old Style" pitchFamily="18" charset="0"/>
              </a:rPr>
              <a:t>Las mediciones y los croquis empleados en la investigación de accidente se realiza en etapas:</a:t>
            </a:r>
            <a:endParaRPr lang="es-AR" sz="1800" b="1" dirty="0">
              <a:solidFill>
                <a:schemeClr val="bg1"/>
              </a:solidFill>
              <a:latin typeface="Goudy Old Style" pitchFamily="18" charset="0"/>
            </a:endParaRPr>
          </a:p>
          <a:p>
            <a:pPr marL="136525" indent="0" algn="just" eaLnBrk="1" hangingPunct="1">
              <a:buFont typeface="Wingdings 2" pitchFamily="18" charset="2"/>
              <a:buNone/>
              <a:defRPr/>
            </a:pPr>
            <a:r>
              <a:rPr lang="es-ES" sz="1800" b="1" dirty="0">
                <a:solidFill>
                  <a:schemeClr val="bg1"/>
                </a:solidFill>
                <a:latin typeface="Goudy Old Style" pitchFamily="18" charset="0"/>
              </a:rPr>
              <a:t>mediciones  en el escenario de los hechos para localizar objetos y huellas que pueden desaparecer o que pueden ser modificados.</a:t>
            </a:r>
            <a:endParaRPr lang="es-AR" sz="1800" b="1" dirty="0">
              <a:solidFill>
                <a:schemeClr val="bg1"/>
              </a:solidFill>
              <a:latin typeface="Goudy Old Style" pitchFamily="18" charset="0"/>
            </a:endParaRPr>
          </a:p>
          <a:p>
            <a:pPr marL="136525" indent="0" algn="just" eaLnBrk="1" hangingPunct="1">
              <a:buFont typeface="Wingdings 2" pitchFamily="18" charset="2"/>
              <a:buNone/>
              <a:defRPr/>
            </a:pPr>
            <a:r>
              <a:rPr lang="es-ES" sz="1800" b="1" dirty="0">
                <a:solidFill>
                  <a:schemeClr val="bg1"/>
                </a:solidFill>
                <a:latin typeface="Goudy Old Style" pitchFamily="18" charset="0"/>
              </a:rPr>
              <a:t> </a:t>
            </a:r>
            <a:endParaRPr lang="es-AR" sz="1800" b="1" dirty="0">
              <a:solidFill>
                <a:schemeClr val="bg1"/>
              </a:solidFill>
              <a:latin typeface="Goudy Old Style" pitchFamily="18" charset="0"/>
            </a:endParaRPr>
          </a:p>
          <a:p>
            <a:pPr marL="136525" indent="0" algn="just" eaLnBrk="1" hangingPunct="1">
              <a:buFont typeface="Wingdings 2" pitchFamily="18" charset="2"/>
              <a:buNone/>
              <a:defRPr/>
            </a:pPr>
            <a:r>
              <a:rPr lang="es-ES" sz="1800" b="1" dirty="0">
                <a:solidFill>
                  <a:schemeClr val="bg1"/>
                </a:solidFill>
                <a:latin typeface="Goudy Old Style" pitchFamily="18" charset="0"/>
              </a:rPr>
              <a:t>mediciones  adicionales de situación, para efectuar a escala los correspondientes planos o diafragma.</a:t>
            </a:r>
            <a:endParaRPr lang="es-AR" sz="1800" b="1" dirty="0">
              <a:solidFill>
                <a:schemeClr val="bg1"/>
              </a:solidFill>
              <a:latin typeface="Goudy Old Style" pitchFamily="18" charset="0"/>
            </a:endParaRPr>
          </a:p>
          <a:p>
            <a:pPr marL="136525" indent="0" algn="just" eaLnBrk="1" hangingPunct="1">
              <a:buFont typeface="Wingdings 2" pitchFamily="18" charset="2"/>
              <a:buNone/>
              <a:defRPr/>
            </a:pPr>
            <a:r>
              <a:rPr lang="es-ES" sz="1800" b="1" dirty="0">
                <a:solidFill>
                  <a:schemeClr val="bg1"/>
                </a:solidFill>
                <a:latin typeface="Goudy Old Style" pitchFamily="18" charset="0"/>
              </a:rPr>
              <a:t> </a:t>
            </a:r>
            <a:endParaRPr lang="es-AR" sz="1800" b="1" dirty="0">
              <a:solidFill>
                <a:schemeClr val="bg1"/>
              </a:solidFill>
              <a:latin typeface="Goudy Old Style" pitchFamily="18" charset="0"/>
            </a:endParaRPr>
          </a:p>
          <a:p>
            <a:pPr marL="136525" indent="0" algn="just" eaLnBrk="1" hangingPunct="1">
              <a:buFont typeface="Wingdings 2" pitchFamily="18" charset="2"/>
              <a:buNone/>
              <a:defRPr/>
            </a:pPr>
            <a:r>
              <a:rPr lang="es-ES" sz="1800" b="1" dirty="0">
                <a:solidFill>
                  <a:schemeClr val="bg1"/>
                </a:solidFill>
                <a:latin typeface="Goudy Old Style" pitchFamily="18" charset="0"/>
              </a:rPr>
              <a:t>realización completa del croquis, con su leyenda y orientación.</a:t>
            </a:r>
            <a:endParaRPr lang="es-AR" sz="1800" b="1" dirty="0">
              <a:solidFill>
                <a:schemeClr val="bg1"/>
              </a:solidFill>
              <a:latin typeface="Goudy Old Style" pitchFamily="18" charset="0"/>
            </a:endParaRPr>
          </a:p>
          <a:p>
            <a:pPr marL="136525" indent="0" algn="just" eaLnBrk="1" hangingPunct="1">
              <a:buFont typeface="Wingdings 2" pitchFamily="18" charset="2"/>
              <a:buNone/>
              <a:defRPr/>
            </a:pPr>
            <a:r>
              <a:rPr lang="es-ES" sz="1800" b="1" dirty="0">
                <a:solidFill>
                  <a:schemeClr val="bg1"/>
                </a:solidFill>
                <a:latin typeface="Goudy Old Style" pitchFamily="18" charset="0"/>
              </a:rPr>
              <a:t> </a:t>
            </a:r>
            <a:endParaRPr lang="es-AR" sz="1800" b="1" dirty="0">
              <a:solidFill>
                <a:schemeClr val="bg1"/>
              </a:solidFill>
              <a:latin typeface="Goudy Old Style" pitchFamily="18" charset="0"/>
            </a:endParaRPr>
          </a:p>
          <a:p>
            <a:pPr marL="136525" indent="0" algn="just" eaLnBrk="1" hangingPunct="1">
              <a:buFont typeface="Wingdings 2" pitchFamily="18" charset="2"/>
              <a:buNone/>
              <a:defRPr/>
            </a:pPr>
            <a:r>
              <a:rPr lang="es-ES" sz="1800" b="1" dirty="0">
                <a:solidFill>
                  <a:schemeClr val="bg1"/>
                </a:solidFill>
                <a:latin typeface="Goudy Old Style" pitchFamily="18" charset="0"/>
              </a:rPr>
              <a:t>Los planos que se realicen deben ser verdaderos reflejos del accidente, señalando en ellos solo las huellas o marcas que hacen al accidenten y dejando de lado los detalles accesorios que nada tienen que ver con el y sobre cargar el croquis.</a:t>
            </a:r>
            <a:endParaRPr lang="es-AR" sz="1800" b="1" dirty="0">
              <a:solidFill>
                <a:schemeClr val="bg1"/>
              </a:solidFill>
              <a:latin typeface="Goudy Old Style" pitchFamily="18" charset="0"/>
            </a:endParaRPr>
          </a:p>
          <a:p>
            <a:pPr algn="just" eaLnBrk="1" hangingPunct="1">
              <a:defRPr/>
            </a:pPr>
            <a:r>
              <a:rPr lang="es-ES" sz="1000" dirty="0">
                <a:latin typeface="Goudy Old Style" pitchFamily="18" charset="0"/>
              </a:rPr>
              <a:t> </a:t>
            </a:r>
            <a:endParaRPr lang="es-AR" sz="1000" dirty="0">
              <a:latin typeface="Goudy Old Style" pitchFamily="18" charset="0"/>
            </a:endParaRPr>
          </a:p>
          <a:p>
            <a:pPr eaLnBrk="1" hangingPunct="1">
              <a:defRPr/>
            </a:pPr>
            <a:endParaRPr lang="es-A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43011" name="2 Marcador de contenido"/>
          <p:cNvSpPr>
            <a:spLocks noGrp="1"/>
          </p:cNvSpPr>
          <p:nvPr>
            <p:ph idx="1"/>
          </p:nvPr>
        </p:nvSpPr>
        <p:spPr/>
        <p:txBody>
          <a:bodyPr/>
          <a:lstStyle/>
          <a:p>
            <a:endParaRPr lang="es-AR"/>
          </a:p>
        </p:txBody>
      </p:sp>
      <p:pic>
        <p:nvPicPr>
          <p:cNvPr id="43012" name="Picture 2" descr="C:\Users\KLSAD\Desktop\fotos cel\FOTOS ACCIDENTE FATAL\FATAL RUTA 11\DSCN5415.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44035" name="2 Marcador de contenido"/>
          <p:cNvSpPr>
            <a:spLocks noGrp="1"/>
          </p:cNvSpPr>
          <p:nvPr>
            <p:ph idx="1"/>
          </p:nvPr>
        </p:nvSpPr>
        <p:spPr/>
        <p:txBody>
          <a:bodyPr/>
          <a:lstStyle/>
          <a:p>
            <a:endParaRPr lang="es-AR"/>
          </a:p>
        </p:txBody>
      </p:sp>
      <p:pic>
        <p:nvPicPr>
          <p:cNvPr id="44036" name="Picture 2" descr="C:\Users\KLSAD\Desktop\fotos cel\FOTOS ACCIDENTE FATAL\FATAL RUTA 11\DSCN541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u="sng" dirty="0">
                <a:solidFill>
                  <a:srgbClr val="FF0000"/>
                </a:solidFill>
              </a:rPr>
              <a:t>ANALISIS:</a:t>
            </a:r>
          </a:p>
        </p:txBody>
      </p:sp>
      <p:sp>
        <p:nvSpPr>
          <p:cNvPr id="45059" name="2 Marcador de contenido"/>
          <p:cNvSpPr>
            <a:spLocks noGrp="1"/>
          </p:cNvSpPr>
          <p:nvPr>
            <p:ph idx="1"/>
          </p:nvPr>
        </p:nvSpPr>
        <p:spPr>
          <a:xfrm>
            <a:off x="428625" y="1071563"/>
            <a:ext cx="8229600" cy="5111750"/>
          </a:xfrm>
        </p:spPr>
        <p:txBody>
          <a:bodyPr/>
          <a:lstStyle/>
          <a:p>
            <a:pPr marL="136525" indent="0" algn="just">
              <a:buFont typeface="Wingdings 2" pitchFamily="18" charset="2"/>
              <a:buNone/>
            </a:pPr>
            <a:r>
              <a:rPr lang="es-AR">
                <a:solidFill>
                  <a:schemeClr val="bg1"/>
                </a:solidFill>
              </a:rPr>
              <a:t>DETERMINAR  SENTIDOS DE CIRCULACION DE LOS VEHÍCULOS: Al analizar los daños observados como así también el informe medico, se determina que el vehículo de mayor porte se encontraba circulando por la Vía mencionada y lo hacia con sentido de Norte a Sur; al igual que la motocicleta, teniendo en cuenta que el camión estaba iniciando maniobra de giro para ingresar a una fabrica que se encontraba a la vera del camino sobre el sentido Oeste, como se grafica en la siguiente fotografía.-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46083" name="2 Marcador de contenido"/>
          <p:cNvSpPr>
            <a:spLocks noGrp="1"/>
          </p:cNvSpPr>
          <p:nvPr>
            <p:ph idx="1"/>
          </p:nvPr>
        </p:nvSpPr>
        <p:spPr/>
        <p:txBody>
          <a:bodyPr/>
          <a:lstStyle/>
          <a:p>
            <a:endParaRPr lang="es-AR"/>
          </a:p>
        </p:txBody>
      </p:sp>
      <p:pic>
        <p:nvPicPr>
          <p:cNvPr id="46084" name="Picture 2" descr="C:\Users\KLSAD\Desktop\fotos cel\FOTOS ACCIDENTE FATAL\fotos editadas\DSCN537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2 Marcador de contenido"/>
          <p:cNvSpPr>
            <a:spLocks noGrp="1"/>
          </p:cNvSpPr>
          <p:nvPr>
            <p:ph idx="1"/>
          </p:nvPr>
        </p:nvSpPr>
        <p:spPr>
          <a:xfrm>
            <a:off x="457200" y="333375"/>
            <a:ext cx="8229600" cy="5975350"/>
          </a:xfrm>
        </p:spPr>
        <p:txBody>
          <a:bodyPr/>
          <a:lstStyle/>
          <a:p>
            <a:pPr marL="136525" indent="0" algn="just">
              <a:lnSpc>
                <a:spcPct val="150000"/>
              </a:lnSpc>
              <a:buFont typeface="Wingdings 2" pitchFamily="18" charset="2"/>
              <a:buNone/>
            </a:pPr>
            <a:r>
              <a:rPr lang="es-AR">
                <a:solidFill>
                  <a:schemeClr val="bg1"/>
                </a:solidFill>
              </a:rPr>
              <a:t>Del análisis minucioso, de los daños presentes en la motocicleta se determina que el sentido de circulación de la misma es el mismo que el del vehículo de mayor porte; teniendo en cuenta como se mencionaba anteriormente los daños, o lesiones que sufrió la victima.- </a:t>
            </a:r>
          </a:p>
          <a:p>
            <a:pPr marL="136525" indent="0" algn="just">
              <a:lnSpc>
                <a:spcPct val="150000"/>
              </a:lnSpc>
              <a:buFont typeface="Wingdings 2" pitchFamily="18" charset="2"/>
              <a:buNone/>
            </a:pPr>
            <a:r>
              <a:rPr lang="es-AR">
                <a:solidFill>
                  <a:schemeClr val="bg1"/>
                </a:solidFill>
              </a:rPr>
              <a:t>Posteriormente se analizará y retomará los daños que sufrió la victima al arribar a una conclusión que se desea resaltar.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AR"/>
          </a:p>
        </p:txBody>
      </p:sp>
      <p:sp>
        <p:nvSpPr>
          <p:cNvPr id="48131" name="2 Marcador de contenido"/>
          <p:cNvSpPr>
            <a:spLocks noGrp="1"/>
          </p:cNvSpPr>
          <p:nvPr>
            <p:ph idx="1"/>
          </p:nvPr>
        </p:nvSpPr>
        <p:spPr/>
        <p:txBody>
          <a:bodyPr/>
          <a:lstStyle/>
          <a:p>
            <a:endParaRPr lang="es-AR"/>
          </a:p>
        </p:txBody>
      </p:sp>
      <p:pic>
        <p:nvPicPr>
          <p:cNvPr id="48132" name="Picture 2" descr="C:\Users\KLSAD\Desktop\fotos cel\FOTOS ACCIDENTE FATAL\fotos editadas\DSCN537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u="sng" dirty="0">
                <a:solidFill>
                  <a:schemeClr val="bg1"/>
                </a:solidFill>
              </a:rPr>
              <a:t>Zona de impacto:</a:t>
            </a:r>
          </a:p>
        </p:txBody>
      </p:sp>
      <p:sp>
        <p:nvSpPr>
          <p:cNvPr id="49155" name="2 Marcador de contenido"/>
          <p:cNvSpPr>
            <a:spLocks noGrp="1"/>
          </p:cNvSpPr>
          <p:nvPr>
            <p:ph idx="1"/>
          </p:nvPr>
        </p:nvSpPr>
        <p:spPr/>
        <p:txBody>
          <a:bodyPr/>
          <a:lstStyle/>
          <a:p>
            <a:pPr algn="just">
              <a:lnSpc>
                <a:spcPct val="150000"/>
              </a:lnSpc>
              <a:buFont typeface="Wingdings 2" pitchFamily="18" charset="2"/>
              <a:buNone/>
            </a:pPr>
            <a:r>
              <a:rPr lang="es-AR">
                <a:solidFill>
                  <a:schemeClr val="bg1"/>
                </a:solidFill>
              </a:rPr>
              <a:t>La determinación de la zona de impacto entre los vehículos intervinientes se da una vez que se analizan minuciosamente los daños producidos en ambos.-</a:t>
            </a:r>
          </a:p>
          <a:p>
            <a:pPr algn="just">
              <a:lnSpc>
                <a:spcPct val="150000"/>
              </a:lnSpc>
              <a:buFont typeface="Wingdings 2" pitchFamily="18" charset="2"/>
              <a:buNone/>
            </a:pPr>
            <a:r>
              <a:rPr lang="es-AR">
                <a:solidFill>
                  <a:schemeClr val="bg1"/>
                </a:solidFill>
              </a:rPr>
              <a:t>Luego del análisis se determina lo siguiente, en primer termino nos referimos al camión y posteriormente a la motocicleta:</a:t>
            </a:r>
          </a:p>
          <a:p>
            <a:pPr>
              <a:buFont typeface="Wingdings 2" pitchFamily="18" charset="2"/>
              <a:buNone/>
            </a:pPr>
            <a:endParaRPr lang="es-AR">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defRPr/>
            </a:pPr>
            <a:r>
              <a:rPr lang="es-AR" u="sng" dirty="0">
                <a:solidFill>
                  <a:schemeClr val="bg1"/>
                </a:solidFill>
              </a:rPr>
              <a:t>ZONA DE IMPACTO EN CAMION</a:t>
            </a:r>
          </a:p>
        </p:txBody>
      </p:sp>
      <p:sp>
        <p:nvSpPr>
          <p:cNvPr id="50179" name="2 Marcador de contenido"/>
          <p:cNvSpPr>
            <a:spLocks noGrp="1"/>
          </p:cNvSpPr>
          <p:nvPr>
            <p:ph idx="1"/>
          </p:nvPr>
        </p:nvSpPr>
        <p:spPr/>
        <p:txBody>
          <a:bodyPr/>
          <a:lstStyle/>
          <a:p>
            <a:pPr algn="just">
              <a:buFont typeface="Wingdings 2" pitchFamily="18" charset="2"/>
              <a:buNone/>
            </a:pPr>
            <a:r>
              <a:rPr lang="es-AR">
                <a:solidFill>
                  <a:schemeClr val="bg1"/>
                </a:solidFill>
              </a:rPr>
              <a:t>Como se ilustrara a continuación la zona de impacto en el camión se da en la parte posterior, sector derecho, produciéndose plegamiento de chapa patente hacia adentro, hundimiento de paragolpe trasero, por impacto en el sector derecho y por impacto reflejo el hundimiento se da en el sector izquierdo; como así también se observa la adherencia de caucho en el paragolpe, compatible con neumático delantero de motocicleta.-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C:\Users\KLSAD\Desktop\fotos cel\FOTOS ACCIDENTE FATAL\fotos editadas\DSCN5399.JPG"/>
          <p:cNvPicPr>
            <a:picLocks noChangeAspect="1" noChangeArrowheads="1"/>
          </p:cNvPicPr>
          <p:nvPr/>
        </p:nvPicPr>
        <p:blipFill>
          <a:blip r:embed="rId2"/>
          <a:srcRect/>
          <a:stretch>
            <a:fillRect/>
          </a:stretch>
        </p:blipFill>
        <p:spPr bwMode="auto">
          <a:xfrm>
            <a:off x="500063" y="785813"/>
            <a:ext cx="4357687" cy="3267075"/>
          </a:xfrm>
          <a:prstGeom prst="rect">
            <a:avLst/>
          </a:prstGeom>
          <a:noFill/>
          <a:ln w="9525">
            <a:noFill/>
            <a:miter lim="800000"/>
            <a:headEnd/>
            <a:tailEnd/>
          </a:ln>
        </p:spPr>
      </p:pic>
      <p:pic>
        <p:nvPicPr>
          <p:cNvPr id="51203" name="Picture 4" descr="D:\gonzalez\fotos editadas\DSCN5400.JPG"/>
          <p:cNvPicPr>
            <a:picLocks noGrp="1" noChangeAspect="1" noChangeArrowheads="1"/>
          </p:cNvPicPr>
          <p:nvPr>
            <p:ph idx="1"/>
          </p:nvPr>
        </p:nvPicPr>
        <p:blipFill>
          <a:blip r:embed="rId3" cstate="print"/>
          <a:srcRect/>
          <a:stretch>
            <a:fillRect/>
          </a:stretch>
        </p:blipFill>
        <p:spPr>
          <a:xfrm>
            <a:off x="5429250" y="928688"/>
            <a:ext cx="3032125" cy="2273300"/>
          </a:xfrm>
          <a:noFill/>
        </p:spPr>
      </p:pic>
      <p:sp>
        <p:nvSpPr>
          <p:cNvPr id="5" name="4 Flecha derecha"/>
          <p:cNvSpPr/>
          <p:nvPr/>
        </p:nvSpPr>
        <p:spPr>
          <a:xfrm rot="21128958">
            <a:off x="3595688" y="1997075"/>
            <a:ext cx="2071687"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51205" name="Picture 5" descr="D:\gonzalez\fotos editadas\DSCN5401.JPG"/>
          <p:cNvPicPr>
            <a:picLocks noChangeAspect="1" noChangeArrowheads="1"/>
          </p:cNvPicPr>
          <p:nvPr/>
        </p:nvPicPr>
        <p:blipFill>
          <a:blip r:embed="rId4"/>
          <a:srcRect/>
          <a:stretch>
            <a:fillRect/>
          </a:stretch>
        </p:blipFill>
        <p:spPr bwMode="auto">
          <a:xfrm>
            <a:off x="-3071813" y="7286625"/>
            <a:ext cx="13166726" cy="9875838"/>
          </a:xfrm>
          <a:prstGeom prst="rect">
            <a:avLst/>
          </a:prstGeom>
          <a:noFill/>
          <a:ln w="9525">
            <a:noFill/>
            <a:miter lim="800000"/>
            <a:headEnd/>
            <a:tailEnd/>
          </a:ln>
        </p:spPr>
      </p:pic>
      <p:pic>
        <p:nvPicPr>
          <p:cNvPr id="51206" name="Picture 6" descr="D:\gonzalez\fotos editadas\DSCN5401.JPG"/>
          <p:cNvPicPr>
            <a:picLocks noChangeAspect="1" noChangeArrowheads="1"/>
          </p:cNvPicPr>
          <p:nvPr/>
        </p:nvPicPr>
        <p:blipFill>
          <a:blip r:embed="rId5"/>
          <a:srcRect/>
          <a:stretch>
            <a:fillRect/>
          </a:stretch>
        </p:blipFill>
        <p:spPr bwMode="auto">
          <a:xfrm>
            <a:off x="5429250" y="3714750"/>
            <a:ext cx="2762250" cy="2071688"/>
          </a:xfrm>
          <a:prstGeom prst="rect">
            <a:avLst/>
          </a:prstGeom>
          <a:noFill/>
          <a:ln w="9525">
            <a:noFill/>
            <a:miter lim="800000"/>
            <a:headEnd/>
            <a:tailEnd/>
          </a:ln>
        </p:spPr>
      </p:pic>
      <p:sp>
        <p:nvSpPr>
          <p:cNvPr id="8" name="7 Flecha derecha"/>
          <p:cNvSpPr/>
          <p:nvPr/>
        </p:nvSpPr>
        <p:spPr>
          <a:xfrm rot="679813">
            <a:off x="3386138" y="3484563"/>
            <a:ext cx="2071687" cy="5000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51208" name="Picture 7" descr="D:\gonzalez\fotos editadas\DSCN5397.JPG"/>
          <p:cNvPicPr>
            <a:picLocks noChangeAspect="1" noChangeArrowheads="1"/>
          </p:cNvPicPr>
          <p:nvPr/>
        </p:nvPicPr>
        <p:blipFill>
          <a:blip r:embed="rId6" cstate="print"/>
          <a:srcRect/>
          <a:stretch>
            <a:fillRect/>
          </a:stretch>
        </p:blipFill>
        <p:spPr bwMode="auto">
          <a:xfrm>
            <a:off x="2714625" y="4714875"/>
            <a:ext cx="2381250" cy="1785938"/>
          </a:xfrm>
          <a:prstGeom prst="rect">
            <a:avLst/>
          </a:prstGeom>
          <a:noFill/>
          <a:ln w="9525">
            <a:noFill/>
            <a:miter lim="800000"/>
            <a:headEnd/>
            <a:tailEnd/>
          </a:ln>
        </p:spPr>
      </p:pic>
      <p:pic>
        <p:nvPicPr>
          <p:cNvPr id="51209" name="Picture 8" descr="D:\gonzalez\fotos editadas\DSCN5395.JPG"/>
          <p:cNvPicPr>
            <a:picLocks noChangeAspect="1" noChangeArrowheads="1"/>
          </p:cNvPicPr>
          <p:nvPr/>
        </p:nvPicPr>
        <p:blipFill>
          <a:blip r:embed="rId7" cstate="print"/>
          <a:srcRect/>
          <a:stretch>
            <a:fillRect/>
          </a:stretch>
        </p:blipFill>
        <p:spPr bwMode="auto">
          <a:xfrm>
            <a:off x="0" y="4143375"/>
            <a:ext cx="2476500" cy="1857375"/>
          </a:xfrm>
          <a:prstGeom prst="rect">
            <a:avLst/>
          </a:prstGeom>
          <a:noFill/>
          <a:ln w="9525">
            <a:noFill/>
            <a:miter lim="800000"/>
            <a:headEnd/>
            <a:tailEnd/>
          </a:ln>
        </p:spPr>
      </p:pic>
      <p:sp>
        <p:nvSpPr>
          <p:cNvPr id="11" name="10 Flecha derecha"/>
          <p:cNvSpPr/>
          <p:nvPr/>
        </p:nvSpPr>
        <p:spPr>
          <a:xfrm rot="21128958">
            <a:off x="1236663" y="5545138"/>
            <a:ext cx="2416175" cy="5000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12" name="11 Estrella de 6 puntas"/>
          <p:cNvSpPr/>
          <p:nvPr/>
        </p:nvSpPr>
        <p:spPr>
          <a:xfrm>
            <a:off x="857250" y="714375"/>
            <a:ext cx="3357563" cy="3786188"/>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defRPr/>
            </a:pPr>
            <a:r>
              <a:rPr lang="es-AR" u="sng" dirty="0">
                <a:solidFill>
                  <a:schemeClr val="bg1"/>
                </a:solidFill>
              </a:rPr>
              <a:t>ZONA DE IMPACTO EN LA MOTOCICLETA</a:t>
            </a:r>
            <a:endParaRPr lang="es-AR" dirty="0"/>
          </a:p>
        </p:txBody>
      </p:sp>
      <p:sp>
        <p:nvSpPr>
          <p:cNvPr id="52227" name="2 Marcador de contenido"/>
          <p:cNvSpPr>
            <a:spLocks noGrp="1"/>
          </p:cNvSpPr>
          <p:nvPr>
            <p:ph idx="1"/>
          </p:nvPr>
        </p:nvSpPr>
        <p:spPr/>
        <p:txBody>
          <a:bodyPr/>
          <a:lstStyle/>
          <a:p>
            <a:pPr algn="just">
              <a:buFont typeface="Wingdings 2" pitchFamily="18" charset="2"/>
              <a:buNone/>
            </a:pPr>
            <a:r>
              <a:rPr lang="es-AR">
                <a:solidFill>
                  <a:schemeClr val="bg1"/>
                </a:solidFill>
              </a:rPr>
              <a:t>En el caso de la motocicleta el impacto se produce en el frente, evidenciadose claramente que fue el neumático delantero quien toma el primer contacto con el paragolpe del vehículo de mayor porte, produciéndose, fricción en la banda neumática, y también una torsión o deformación en la llanta de la motocicleta, produciéndose daños por caída y arrastre en su lateral derecho,  y los demás daños mencionar en forma oral.-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pPr eaLnBrk="1" fontAlgn="auto" hangingPunct="1">
              <a:spcAft>
                <a:spcPts val="0"/>
              </a:spcAft>
              <a:defRPr/>
            </a:pPr>
            <a:r>
              <a:rPr lang="es-AR" dirty="0">
                <a:solidFill>
                  <a:schemeClr val="bg1"/>
                </a:solidFill>
              </a:rPr>
              <a:t>CONSIDERACIONES</a:t>
            </a:r>
          </a:p>
        </p:txBody>
      </p:sp>
      <p:sp>
        <p:nvSpPr>
          <p:cNvPr id="7171" name="Rectangle 3"/>
          <p:cNvSpPr>
            <a:spLocks noGrp="1" noRot="1" noChangeArrowheads="1"/>
          </p:cNvSpPr>
          <p:nvPr>
            <p:ph idx="1"/>
          </p:nvPr>
        </p:nvSpPr>
        <p:spPr/>
        <p:txBody>
          <a:bodyPr/>
          <a:lstStyle/>
          <a:p>
            <a:pPr marL="136525" indent="0" algn="just" eaLnBrk="1" hangingPunct="1">
              <a:buFont typeface="Wingdings 2" pitchFamily="18" charset="2"/>
              <a:buNone/>
              <a:defRPr/>
            </a:pPr>
            <a:r>
              <a:rPr lang="es-ES" sz="1600" dirty="0">
                <a:solidFill>
                  <a:schemeClr val="bg1"/>
                </a:solidFill>
                <a:latin typeface="Goudy Old Style" pitchFamily="18" charset="0"/>
              </a:rPr>
              <a:t>Las mediciones se clasifican en dos grupos:</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 </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Las URGENTES: que se hacen inmediatamente sobre aquellos datos que tienden a desaparecer, a borrarse o a modificarse con el transcurso de las horas.</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 </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Las GENERALES que hacen al lugar, los puntos fijos , a la ubicación, etc.</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 </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Las mediciones deben responder a los puntos que se detallan a continuación:</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 </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posición fina del vehículo o de los vehículos después de la colisión.</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Los puntos donde yacen las personas heridas después de la colisión.</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Todo lo que pueda indicar  el punto de colisión o el punto por donde el vehículo se salió de la calzada.</a:t>
            </a:r>
            <a:endParaRPr lang="es-AR" sz="1600" dirty="0">
              <a:solidFill>
                <a:schemeClr val="bg1"/>
              </a:solidFill>
              <a:latin typeface="Goudy Old Style" pitchFamily="18" charset="0"/>
            </a:endParaRPr>
          </a:p>
          <a:p>
            <a:pPr marL="136525" indent="0" algn="just" eaLnBrk="1" hangingPunct="1">
              <a:buFont typeface="Wingdings 2" pitchFamily="18" charset="2"/>
              <a:buNone/>
              <a:defRPr/>
            </a:pPr>
            <a:r>
              <a:rPr lang="es-ES" sz="1600" dirty="0">
                <a:solidFill>
                  <a:schemeClr val="bg1"/>
                </a:solidFill>
                <a:latin typeface="Goudy Old Style" pitchFamily="18" charset="0"/>
              </a:rPr>
              <a:t>Todo lo que indique la posición del vehículo en la ruta antes de la colisión. Las  huellas de los neumáticos y los surcos son los elementos más corrientes en este aspecto.</a:t>
            </a:r>
            <a:endParaRPr lang="es-AR" sz="1600" dirty="0">
              <a:solidFill>
                <a:schemeClr val="bg1"/>
              </a:solidFill>
              <a:latin typeface="Goudy Old Style" pitchFamily="18" charset="0"/>
            </a:endParaRPr>
          </a:p>
          <a:p>
            <a:pPr eaLnBrk="1" hangingPunct="1">
              <a:defRPr/>
            </a:pPr>
            <a:r>
              <a:rPr lang="es-ES" sz="1000" dirty="0">
                <a:latin typeface="Goudy Old Style" pitchFamily="18" charset="0"/>
              </a:rPr>
              <a:t> </a:t>
            </a:r>
            <a:endParaRPr lang="es-AR" sz="1000" dirty="0">
              <a:latin typeface="Goudy Old Style" pitchFamily="18" charset="0"/>
            </a:endParaRPr>
          </a:p>
          <a:p>
            <a:pPr eaLnBrk="1" hangingPunct="1">
              <a:defRPr/>
            </a:pPr>
            <a:endParaRPr lang="es-A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u="sng" dirty="0">
                <a:solidFill>
                  <a:srgbClr val="000000"/>
                </a:solidFill>
              </a:rPr>
              <a:t>IMPORTANTE</a:t>
            </a:r>
          </a:p>
        </p:txBody>
      </p:sp>
      <p:sp>
        <p:nvSpPr>
          <p:cNvPr id="53251" name="2 Marcador de contenido"/>
          <p:cNvSpPr>
            <a:spLocks noGrp="1"/>
          </p:cNvSpPr>
          <p:nvPr>
            <p:ph idx="1"/>
          </p:nvPr>
        </p:nvSpPr>
        <p:spPr/>
        <p:txBody>
          <a:bodyPr/>
          <a:lstStyle/>
          <a:p>
            <a:pPr indent="0">
              <a:buFont typeface="Wingdings 2" pitchFamily="18" charset="2"/>
              <a:buNone/>
            </a:pPr>
            <a:r>
              <a:rPr lang="es-AR">
                <a:solidFill>
                  <a:srgbClr val="000000"/>
                </a:solidFill>
              </a:rPr>
              <a:t>SE DEBE TENER MUY PRESENTE QUE EL EXAMEN MEDICO ES TAN IMPORTANTE COMO EL DE LOSDAÑOS DEL VEHICULO, EN ESTE CASO EN PARTICULAR, LA VICTIMA SE ENCONTRABA EN EL LUGAR AL MOMENTO QUE ARRIBAMOS AL MISMO.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dirty="0">
                <a:solidFill>
                  <a:srgbClr val="000000"/>
                </a:solidFill>
              </a:rPr>
              <a:t>LESIONES EN LA VICTIMA</a:t>
            </a:r>
          </a:p>
        </p:txBody>
      </p:sp>
      <p:pic>
        <p:nvPicPr>
          <p:cNvPr id="54275" name="Picture 2" descr="D:\gonzalez\fotos editadas\DSCN5367.JPG"/>
          <p:cNvPicPr>
            <a:picLocks noGrp="1" noChangeAspect="1" noChangeArrowheads="1"/>
          </p:cNvPicPr>
          <p:nvPr>
            <p:ph idx="1"/>
          </p:nvPr>
        </p:nvPicPr>
        <p:blipFill>
          <a:blip r:embed="rId2"/>
          <a:srcRect/>
          <a:stretch>
            <a:fillRect/>
          </a:stretch>
        </p:blipFill>
        <p:spPr>
          <a:xfrm>
            <a:off x="285750" y="1428750"/>
            <a:ext cx="5143500" cy="3857625"/>
          </a:xfrm>
          <a:noFill/>
        </p:spPr>
      </p:pic>
      <p:sp>
        <p:nvSpPr>
          <p:cNvPr id="5" name="4 Elipse"/>
          <p:cNvSpPr/>
          <p:nvPr/>
        </p:nvSpPr>
        <p:spPr>
          <a:xfrm>
            <a:off x="1214438" y="2786063"/>
            <a:ext cx="500062" cy="500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6" name="5 Estrella de 7 puntas"/>
          <p:cNvSpPr/>
          <p:nvPr/>
        </p:nvSpPr>
        <p:spPr>
          <a:xfrm>
            <a:off x="6786563" y="2643188"/>
            <a:ext cx="1143000" cy="1214437"/>
          </a:xfrm>
          <a:prstGeom prst="star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7" name="6 Estrella de 7 puntas"/>
          <p:cNvSpPr/>
          <p:nvPr/>
        </p:nvSpPr>
        <p:spPr>
          <a:xfrm>
            <a:off x="6572250" y="2786063"/>
            <a:ext cx="1571625" cy="1143000"/>
          </a:xfrm>
          <a:prstGeom prst="star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pic>
        <p:nvPicPr>
          <p:cNvPr id="54279" name="Picture 4"/>
          <p:cNvPicPr>
            <a:picLocks noChangeAspect="1" noChangeArrowheads="1"/>
          </p:cNvPicPr>
          <p:nvPr/>
        </p:nvPicPr>
        <p:blipFill>
          <a:blip r:embed="rId3" cstate="print"/>
          <a:srcRect/>
          <a:stretch>
            <a:fillRect/>
          </a:stretch>
        </p:blipFill>
        <p:spPr bwMode="auto">
          <a:xfrm>
            <a:off x="5786438" y="1357313"/>
            <a:ext cx="2962275" cy="3948112"/>
          </a:xfrm>
          <a:prstGeom prst="rect">
            <a:avLst/>
          </a:prstGeom>
          <a:noFill/>
          <a:ln w="9525">
            <a:noFill/>
            <a:miter lim="800000"/>
            <a:headEnd/>
            <a:tailEnd/>
          </a:ln>
        </p:spPr>
      </p:pic>
      <p:sp>
        <p:nvSpPr>
          <p:cNvPr id="10" name="9 Elipse"/>
          <p:cNvSpPr/>
          <p:nvPr/>
        </p:nvSpPr>
        <p:spPr>
          <a:xfrm>
            <a:off x="6643688" y="1928813"/>
            <a:ext cx="500062" cy="500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11" name="10 Estrella de 7 puntas"/>
          <p:cNvSpPr/>
          <p:nvPr/>
        </p:nvSpPr>
        <p:spPr>
          <a:xfrm>
            <a:off x="2928938" y="2786063"/>
            <a:ext cx="1214437" cy="1000125"/>
          </a:xfrm>
          <a:prstGeom prst="star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12" name="11 Estrella de 7 puntas"/>
          <p:cNvSpPr/>
          <p:nvPr/>
        </p:nvSpPr>
        <p:spPr>
          <a:xfrm>
            <a:off x="7000875" y="2714625"/>
            <a:ext cx="1000125" cy="1214438"/>
          </a:xfrm>
          <a:prstGeom prst="star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gonzalez\fotos editadas\DSCN5407.JPG"/>
          <p:cNvPicPr>
            <a:picLocks noGrp="1" noChangeAspect="1" noChangeArrowheads="1"/>
          </p:cNvPicPr>
          <p:nvPr>
            <p:ph idx="1"/>
          </p:nvPr>
        </p:nvPicPr>
        <p:blipFill>
          <a:blip r:embed="rId2"/>
          <a:srcRect/>
          <a:stretch>
            <a:fillRect/>
          </a:stretch>
        </p:blipFill>
        <p:spPr>
          <a:xfrm>
            <a:off x="428625" y="285750"/>
            <a:ext cx="3286125" cy="4381500"/>
          </a:xfrm>
          <a:noFill/>
        </p:spPr>
      </p:pic>
      <p:pic>
        <p:nvPicPr>
          <p:cNvPr id="55299" name="Picture 3" descr="D:\gonzalez\fotos editadas\DSCN5406.JPG"/>
          <p:cNvPicPr>
            <a:picLocks noChangeAspect="1" noChangeArrowheads="1"/>
          </p:cNvPicPr>
          <p:nvPr/>
        </p:nvPicPr>
        <p:blipFill>
          <a:blip r:embed="rId3"/>
          <a:srcRect/>
          <a:stretch>
            <a:fillRect/>
          </a:stretch>
        </p:blipFill>
        <p:spPr bwMode="auto">
          <a:xfrm>
            <a:off x="500063" y="4572000"/>
            <a:ext cx="2643187" cy="1982788"/>
          </a:xfrm>
          <a:prstGeom prst="rect">
            <a:avLst/>
          </a:prstGeom>
          <a:noFill/>
          <a:ln w="9525">
            <a:noFill/>
            <a:miter lim="800000"/>
            <a:headEnd/>
            <a:tailEnd/>
          </a:ln>
        </p:spPr>
      </p:pic>
      <p:pic>
        <p:nvPicPr>
          <p:cNvPr id="55300" name="Picture 4" descr="D:\gonzalez\fotos editadas\DSCN5409.JPG"/>
          <p:cNvPicPr>
            <a:picLocks noChangeAspect="1" noChangeArrowheads="1"/>
          </p:cNvPicPr>
          <p:nvPr/>
        </p:nvPicPr>
        <p:blipFill>
          <a:blip r:embed="rId4"/>
          <a:srcRect/>
          <a:stretch>
            <a:fillRect/>
          </a:stretch>
        </p:blipFill>
        <p:spPr bwMode="auto">
          <a:xfrm>
            <a:off x="4572000" y="3857625"/>
            <a:ext cx="4000500" cy="3000375"/>
          </a:xfrm>
          <a:prstGeom prst="rect">
            <a:avLst/>
          </a:prstGeom>
          <a:noFill/>
          <a:ln w="9525">
            <a:noFill/>
            <a:miter lim="800000"/>
            <a:headEnd/>
            <a:tailEnd/>
          </a:ln>
        </p:spPr>
      </p:pic>
      <p:pic>
        <p:nvPicPr>
          <p:cNvPr id="55301" name="Picture 5" descr="D:\gonzalez\fotos editadas\DSCN5410.JPG"/>
          <p:cNvPicPr>
            <a:picLocks noChangeAspect="1" noChangeArrowheads="1"/>
          </p:cNvPicPr>
          <p:nvPr/>
        </p:nvPicPr>
        <p:blipFill>
          <a:blip r:embed="rId5"/>
          <a:srcRect/>
          <a:stretch>
            <a:fillRect/>
          </a:stretch>
        </p:blipFill>
        <p:spPr bwMode="auto">
          <a:xfrm>
            <a:off x="4714875" y="357188"/>
            <a:ext cx="2732088" cy="3643312"/>
          </a:xfrm>
          <a:prstGeom prst="rect">
            <a:avLst/>
          </a:prstGeom>
          <a:noFill/>
          <a:ln w="9525">
            <a:noFill/>
            <a:miter lim="800000"/>
            <a:headEnd/>
            <a:tailEnd/>
          </a:ln>
        </p:spPr>
      </p:pic>
      <p:sp>
        <p:nvSpPr>
          <p:cNvPr id="11" name="10 Estrella de 6 puntas"/>
          <p:cNvSpPr/>
          <p:nvPr/>
        </p:nvSpPr>
        <p:spPr>
          <a:xfrm>
            <a:off x="1285875" y="2000250"/>
            <a:ext cx="1428750" cy="2214563"/>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D:\gonzalez\fotos editadas\DSCN5414.JPG"/>
          <p:cNvPicPr>
            <a:picLocks noGrp="1" noChangeAspect="1" noChangeArrowheads="1"/>
          </p:cNvPicPr>
          <p:nvPr>
            <p:ph idx="1"/>
          </p:nvPr>
        </p:nvPicPr>
        <p:blipFill>
          <a:blip r:embed="rId2" cstate="print"/>
          <a:srcRect/>
          <a:stretch>
            <a:fillRect/>
          </a:stretch>
        </p:blipFill>
        <p:spPr>
          <a:xfrm>
            <a:off x="3000375" y="4476750"/>
            <a:ext cx="1785938" cy="2381250"/>
          </a:xfrm>
          <a:noFill/>
        </p:spPr>
      </p:pic>
      <p:pic>
        <p:nvPicPr>
          <p:cNvPr id="56323" name="Picture 6" descr="D:\gonzalez\fotos editadas\DSCN5412.JPG"/>
          <p:cNvPicPr>
            <a:picLocks noChangeAspect="1" noChangeArrowheads="1"/>
          </p:cNvPicPr>
          <p:nvPr/>
        </p:nvPicPr>
        <p:blipFill>
          <a:blip r:embed="rId3" cstate="print"/>
          <a:srcRect/>
          <a:stretch>
            <a:fillRect/>
          </a:stretch>
        </p:blipFill>
        <p:spPr bwMode="auto">
          <a:xfrm>
            <a:off x="5214938" y="3357563"/>
            <a:ext cx="3429000" cy="2571750"/>
          </a:xfrm>
          <a:prstGeom prst="rect">
            <a:avLst/>
          </a:prstGeom>
          <a:noFill/>
          <a:ln w="9525">
            <a:noFill/>
            <a:miter lim="800000"/>
            <a:headEnd/>
            <a:tailEnd/>
          </a:ln>
        </p:spPr>
      </p:pic>
      <p:pic>
        <p:nvPicPr>
          <p:cNvPr id="56324" name="Picture 8" descr="D:\gonzalez\fotos editadas\DSCN5416.JPG"/>
          <p:cNvPicPr>
            <a:picLocks noChangeAspect="1" noChangeArrowheads="1"/>
          </p:cNvPicPr>
          <p:nvPr/>
        </p:nvPicPr>
        <p:blipFill>
          <a:blip r:embed="rId4"/>
          <a:srcRect/>
          <a:stretch>
            <a:fillRect/>
          </a:stretch>
        </p:blipFill>
        <p:spPr bwMode="auto">
          <a:xfrm>
            <a:off x="5929313" y="571500"/>
            <a:ext cx="2952750" cy="2214563"/>
          </a:xfrm>
          <a:prstGeom prst="rect">
            <a:avLst/>
          </a:prstGeom>
          <a:noFill/>
          <a:ln w="9525">
            <a:noFill/>
            <a:miter lim="800000"/>
            <a:headEnd/>
            <a:tailEnd/>
          </a:ln>
        </p:spPr>
      </p:pic>
      <p:pic>
        <p:nvPicPr>
          <p:cNvPr id="56325" name="Picture 2" descr="D:\gonzalez\fotos editadas\DSCN5407.JPG"/>
          <p:cNvPicPr>
            <a:picLocks noChangeAspect="1" noChangeArrowheads="1"/>
          </p:cNvPicPr>
          <p:nvPr/>
        </p:nvPicPr>
        <p:blipFill>
          <a:blip r:embed="rId5"/>
          <a:srcRect/>
          <a:stretch>
            <a:fillRect/>
          </a:stretch>
        </p:blipFill>
        <p:spPr bwMode="auto">
          <a:xfrm>
            <a:off x="428625" y="285750"/>
            <a:ext cx="3286125" cy="4381500"/>
          </a:xfrm>
          <a:prstGeom prst="rect">
            <a:avLst/>
          </a:prstGeom>
          <a:noFill/>
          <a:ln w="9525">
            <a:noFill/>
            <a:miter lim="800000"/>
            <a:headEnd/>
            <a:tailEnd/>
          </a:ln>
        </p:spPr>
      </p:pic>
      <p:sp>
        <p:nvSpPr>
          <p:cNvPr id="8" name="7 Elipse"/>
          <p:cNvSpPr/>
          <p:nvPr/>
        </p:nvSpPr>
        <p:spPr>
          <a:xfrm>
            <a:off x="1500188" y="2143125"/>
            <a:ext cx="1143000" cy="25003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9" name="8 Flecha derecha"/>
          <p:cNvSpPr/>
          <p:nvPr/>
        </p:nvSpPr>
        <p:spPr>
          <a:xfrm rot="1015205">
            <a:off x="2686050" y="3624263"/>
            <a:ext cx="3051175" cy="5000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10" name="9 Flecha derecha"/>
          <p:cNvSpPr/>
          <p:nvPr/>
        </p:nvSpPr>
        <p:spPr>
          <a:xfrm rot="21379831">
            <a:off x="2584450" y="1546225"/>
            <a:ext cx="3671888"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dirty="0"/>
              <a:t> </a:t>
            </a:r>
          </a:p>
        </p:txBody>
      </p:sp>
      <p:sp>
        <p:nvSpPr>
          <p:cNvPr id="11" name="10 Flecha derecha"/>
          <p:cNvSpPr/>
          <p:nvPr/>
        </p:nvSpPr>
        <p:spPr>
          <a:xfrm rot="9559295">
            <a:off x="3756025" y="4989513"/>
            <a:ext cx="3673475" cy="50006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dirty="0"/>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dirty="0">
                <a:solidFill>
                  <a:schemeClr val="bg1"/>
                </a:solidFill>
              </a:rPr>
              <a:t>¿?</a:t>
            </a:r>
          </a:p>
        </p:txBody>
      </p:sp>
      <p:sp>
        <p:nvSpPr>
          <p:cNvPr id="57347" name="2 Marcador de contenido"/>
          <p:cNvSpPr>
            <a:spLocks noGrp="1"/>
          </p:cNvSpPr>
          <p:nvPr>
            <p:ph idx="1"/>
          </p:nvPr>
        </p:nvSpPr>
        <p:spPr/>
        <p:txBody>
          <a:bodyPr/>
          <a:lstStyle/>
          <a:p>
            <a:pPr indent="0">
              <a:lnSpc>
                <a:spcPct val="150000"/>
              </a:lnSpc>
              <a:spcBef>
                <a:spcPct val="0"/>
              </a:spcBef>
              <a:buFont typeface="Wingdings 2" pitchFamily="18" charset="2"/>
              <a:buNone/>
            </a:pPr>
            <a:r>
              <a:rPr lang="es-AR">
                <a:solidFill>
                  <a:schemeClr val="bg1"/>
                </a:solidFill>
              </a:rPr>
              <a:t>UNA VES QUE SE LOGRO DETERMINAR EL SENTIDO DE CIRCULACION DE LOS VEHICULOS INTERVINIENTES, Y SE DETERMINO LA ZONA DE IMPACTO, ARRIBAREMOS AL MOTIVO POR EL CUAL SE PRODUJO EL SINIESTRO VIAL</a:t>
            </a:r>
            <a:endParaRPr lang="es-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dirty="0">
                <a:solidFill>
                  <a:srgbClr val="FF0000"/>
                </a:solidFill>
              </a:rPr>
              <a:t>IMPORTANTE</a:t>
            </a:r>
          </a:p>
        </p:txBody>
      </p:sp>
      <p:sp>
        <p:nvSpPr>
          <p:cNvPr id="58371" name="2 Marcador de contenido"/>
          <p:cNvSpPr>
            <a:spLocks noGrp="1"/>
          </p:cNvSpPr>
          <p:nvPr>
            <p:ph idx="1"/>
          </p:nvPr>
        </p:nvSpPr>
        <p:spPr/>
        <p:txBody>
          <a:bodyPr/>
          <a:lstStyle/>
          <a:p>
            <a:pPr indent="0">
              <a:lnSpc>
                <a:spcPct val="200000"/>
              </a:lnSpc>
              <a:buFont typeface="Wingdings 2" pitchFamily="18" charset="2"/>
              <a:buNone/>
            </a:pPr>
            <a:r>
              <a:rPr lang="es-AR">
                <a:solidFill>
                  <a:srgbClr val="FF0000"/>
                </a:solidFill>
              </a:rPr>
              <a:t>TAL VEZ TODOS NO NOS DIMOS CUENTA DE LOS DETALLES DE LA FOTOGRAFIAS PANORAMICAS ES POR ESO QUE HACEMOS INCAPIE EN ESTA TOMA,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dirty="0">
                <a:solidFill>
                  <a:srgbClr val="FF0000"/>
                </a:solidFill>
              </a:rPr>
              <a:t>OBSERVAR!</a:t>
            </a:r>
          </a:p>
        </p:txBody>
      </p:sp>
      <p:pic>
        <p:nvPicPr>
          <p:cNvPr id="59395" name="Picture 2" descr="D:\gonzalez\fotos editadas\DSCN5376.JPG"/>
          <p:cNvPicPr>
            <a:picLocks noGrp="1" noChangeAspect="1" noChangeArrowheads="1"/>
          </p:cNvPicPr>
          <p:nvPr>
            <p:ph idx="1"/>
          </p:nvPr>
        </p:nvPicPr>
        <p:blipFill>
          <a:blip r:embed="rId2"/>
          <a:srcRect/>
          <a:stretch>
            <a:fillRect/>
          </a:stretch>
        </p:blipFill>
        <p:spPr>
          <a:xfrm>
            <a:off x="1433513" y="1600200"/>
            <a:ext cx="6638925" cy="4979988"/>
          </a:xfrm>
          <a:noFill/>
        </p:spPr>
      </p:pic>
      <p:sp>
        <p:nvSpPr>
          <p:cNvPr id="5" name="4 Explosión 2"/>
          <p:cNvSpPr/>
          <p:nvPr/>
        </p:nvSpPr>
        <p:spPr>
          <a:xfrm>
            <a:off x="2928938" y="3500438"/>
            <a:ext cx="2571750" cy="2214562"/>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u="sng" dirty="0">
                <a:solidFill>
                  <a:srgbClr val="000000"/>
                </a:solidFill>
              </a:rPr>
              <a:t>DINAMICA</a:t>
            </a:r>
          </a:p>
        </p:txBody>
      </p:sp>
      <p:sp>
        <p:nvSpPr>
          <p:cNvPr id="60419" name="2 Marcador de contenido"/>
          <p:cNvSpPr>
            <a:spLocks noGrp="1"/>
          </p:cNvSpPr>
          <p:nvPr>
            <p:ph idx="1"/>
          </p:nvPr>
        </p:nvSpPr>
        <p:spPr/>
        <p:txBody>
          <a:bodyPr/>
          <a:lstStyle/>
          <a:p>
            <a:pPr indent="0" algn="just">
              <a:buFont typeface="Wingdings 2" pitchFamily="18" charset="2"/>
              <a:buNone/>
            </a:pPr>
            <a:r>
              <a:rPr lang="es-AR">
                <a:solidFill>
                  <a:srgbClr val="000000"/>
                </a:solidFill>
              </a:rPr>
              <a:t>Ese bolso que se observa tirado sobre la cinta asfáltica, es producto de un arrebato, motivo por cual la victima, se encontraba escapando de los móviles policiales que lo perseguían, es así que el mismo solamente se preocupaba por huir de los efectivos, sin prestar atención a las normas vigentes, principalmente la norma del uso del casco, la velocidad de circulación permitida, y sobretodo las señales que el conductor del camión emitió para avisar de su maniobre de giro.</a:t>
            </a:r>
          </a:p>
          <a:p>
            <a:pPr indent="0">
              <a:buFont typeface="Wingdings 2" pitchFamily="18" charset="2"/>
              <a:buNone/>
            </a:pPr>
            <a:endParaRPr lang="es-AR">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2 Marcador de contenido"/>
          <p:cNvSpPr>
            <a:spLocks noGrp="1"/>
          </p:cNvSpPr>
          <p:nvPr>
            <p:ph idx="1"/>
          </p:nvPr>
        </p:nvSpPr>
        <p:spPr>
          <a:xfrm>
            <a:off x="457200" y="404813"/>
            <a:ext cx="8229600" cy="5903912"/>
          </a:xfrm>
        </p:spPr>
        <p:txBody>
          <a:bodyPr/>
          <a:lstStyle/>
          <a:p>
            <a:pPr indent="0" algn="just">
              <a:lnSpc>
                <a:spcPct val="150000"/>
              </a:lnSpc>
              <a:buFont typeface="Wingdings 2" pitchFamily="18" charset="2"/>
              <a:buNone/>
            </a:pPr>
            <a:r>
              <a:rPr lang="es-AR">
                <a:solidFill>
                  <a:srgbClr val="000000"/>
                </a:solidFill>
              </a:rPr>
              <a:t>La victima al estar mirando constantemente hacia atrás, no evidencio la maniobra que realizo el conductor del camión, motivo por el cual impacta  directamente, no alcanza a tener percepción de la situación de peligro para por lo menos poder atinar a frenar, es por ello que no se evidencian huellas de frenada sobre la vía de circulación.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gonzalez\fotos editadas\DSCN5403.JPG"/>
          <p:cNvPicPr>
            <a:picLocks noGrp="1" noChangeAspect="1" noChangeArrowheads="1"/>
          </p:cNvPicPr>
          <p:nvPr>
            <p:ph idx="1"/>
          </p:nvPr>
        </p:nvPicPr>
        <p:blipFill>
          <a:blip r:embed="rId2"/>
          <a:srcRect/>
          <a:stretch>
            <a:fillRect/>
          </a:stretch>
        </p:blipFill>
        <p:spPr>
          <a:xfrm>
            <a:off x="4357688" y="1071563"/>
            <a:ext cx="4602162" cy="3451225"/>
          </a:xfrm>
          <a:noFill/>
        </p:spPr>
      </p:pic>
      <p:pic>
        <p:nvPicPr>
          <p:cNvPr id="62467" name="Picture 3" descr="D:\gonzalez\fotos editadas\DSCN5378.JPG"/>
          <p:cNvPicPr>
            <a:picLocks noChangeAspect="1" noChangeArrowheads="1"/>
          </p:cNvPicPr>
          <p:nvPr/>
        </p:nvPicPr>
        <p:blipFill>
          <a:blip r:embed="rId3"/>
          <a:srcRect/>
          <a:stretch>
            <a:fillRect/>
          </a:stretch>
        </p:blipFill>
        <p:spPr bwMode="auto">
          <a:xfrm>
            <a:off x="214313" y="571500"/>
            <a:ext cx="3935412" cy="4500563"/>
          </a:xfrm>
          <a:prstGeom prst="rect">
            <a:avLst/>
          </a:prstGeom>
          <a:noFill/>
          <a:ln w="9525">
            <a:noFill/>
            <a:miter lim="800000"/>
            <a:headEnd/>
            <a:tailEnd/>
          </a:ln>
        </p:spPr>
      </p:pic>
      <p:sp>
        <p:nvSpPr>
          <p:cNvPr id="6" name="5 Estrella de 7 puntas"/>
          <p:cNvSpPr/>
          <p:nvPr/>
        </p:nvSpPr>
        <p:spPr>
          <a:xfrm>
            <a:off x="2286000" y="3714750"/>
            <a:ext cx="1571625" cy="1143000"/>
          </a:xfrm>
          <a:prstGeom prst="star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
        <p:nvSpPr>
          <p:cNvPr id="7" name="6 Estrella de 7 puntas"/>
          <p:cNvSpPr/>
          <p:nvPr/>
        </p:nvSpPr>
        <p:spPr>
          <a:xfrm>
            <a:off x="1143000" y="2143125"/>
            <a:ext cx="928688" cy="714375"/>
          </a:xfrm>
          <a:prstGeom prst="star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normAutofit fontScale="90000"/>
          </a:bodyPr>
          <a:lstStyle/>
          <a:p>
            <a:pPr eaLnBrk="1" fontAlgn="auto" hangingPunct="1">
              <a:spcAft>
                <a:spcPts val="0"/>
              </a:spcAft>
              <a:defRPr/>
            </a:pPr>
            <a:r>
              <a:rPr lang="es-AR" dirty="0">
                <a:solidFill>
                  <a:schemeClr val="bg1"/>
                </a:solidFill>
              </a:rPr>
              <a:t>CONSIDERACIONES</a:t>
            </a:r>
            <a:br>
              <a:rPr lang="es-AR" dirty="0"/>
            </a:br>
            <a:endParaRPr lang="es-AR" dirty="0"/>
          </a:p>
        </p:txBody>
      </p:sp>
      <p:sp>
        <p:nvSpPr>
          <p:cNvPr id="8195" name="Rectangle 3"/>
          <p:cNvSpPr>
            <a:spLocks noGrp="1" noRot="1" noChangeArrowheads="1"/>
          </p:cNvSpPr>
          <p:nvPr>
            <p:ph idx="1"/>
          </p:nvPr>
        </p:nvSpPr>
        <p:spPr/>
        <p:txBody>
          <a:bodyPr/>
          <a:lstStyle/>
          <a:p>
            <a:pPr marL="136525" indent="0" algn="just" eaLnBrk="1" hangingPunct="1">
              <a:buFont typeface="Wingdings 2" pitchFamily="18" charset="2"/>
              <a:buNone/>
              <a:defRPr/>
            </a:pPr>
            <a:r>
              <a:rPr lang="es-ES" sz="1400" b="1" dirty="0">
                <a:solidFill>
                  <a:schemeClr val="bg1"/>
                </a:solidFill>
                <a:latin typeface="Goudy Old Style" pitchFamily="18" charset="0"/>
              </a:rPr>
              <a:t>El equipo de un buen </a:t>
            </a:r>
            <a:r>
              <a:rPr lang="es-ES" sz="1400" b="1" dirty="0" err="1">
                <a:solidFill>
                  <a:schemeClr val="bg1"/>
                </a:solidFill>
                <a:latin typeface="Goudy Old Style" pitchFamily="18" charset="0"/>
              </a:rPr>
              <a:t>planista</a:t>
            </a:r>
            <a:r>
              <a:rPr lang="es-ES" sz="1400" b="1" dirty="0">
                <a:solidFill>
                  <a:schemeClr val="bg1"/>
                </a:solidFill>
                <a:latin typeface="Goudy Old Style" pitchFamily="18" charset="0"/>
              </a:rPr>
              <a:t>:</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 </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Cinta métrica de varia medidos puede ser: 5m, 25 o 30m</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hojas de papel, duro y blanco, de 21 x 28 cm</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lápiz duro 2B y </a:t>
            </a:r>
            <a:r>
              <a:rPr lang="es-ES" sz="1400" b="1" dirty="0" err="1">
                <a:solidFill>
                  <a:schemeClr val="bg1"/>
                </a:solidFill>
                <a:latin typeface="Goudy Old Style" pitchFamily="18" charset="0"/>
              </a:rPr>
              <a:t>Hb</a:t>
            </a:r>
            <a:r>
              <a:rPr lang="es-ES" sz="1400" b="1" dirty="0">
                <a:solidFill>
                  <a:schemeClr val="bg1"/>
                </a:solidFill>
                <a:latin typeface="Goudy Old Style" pitchFamily="18" charset="0"/>
              </a:rPr>
              <a:t>. Uno de color rojo.</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Tablilla con pinza para hojas de papel tamaño 21x28cm. Deberá ser fuerte, ligera de peso, </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Tiza blanca, y amarilla para hacer las marcas en el piso.</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 Una pesa de acero o plomo, para sujetar  el extremo de cinta cuando no se posible utilizar un ayudante para la toma de medida.</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Rueda métrica para mediciones a 50 metros.</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 Goma de borrar.</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Pinza de muelle para sujetar la parte inferior de la hoja de papel a la tablilla y evitar así que aquella vuele con el viento.</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Una linterna acoplada en la tablilla.</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Una carpeta con anillo para los formularios.</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Una  caja, valija, cajón, etc., para guardar los elementos necesarios.</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Escalimetro.</a:t>
            </a:r>
            <a:endParaRPr lang="es-AR" sz="1400" b="1" dirty="0">
              <a:solidFill>
                <a:schemeClr val="bg1"/>
              </a:solidFill>
              <a:latin typeface="Goudy Old Style" pitchFamily="18" charset="0"/>
            </a:endParaRPr>
          </a:p>
          <a:p>
            <a:pPr marL="136525" indent="0" algn="just" eaLnBrk="1" hangingPunct="1">
              <a:buFont typeface="Wingdings 2" pitchFamily="18" charset="2"/>
              <a:buNone/>
              <a:defRPr/>
            </a:pPr>
            <a:r>
              <a:rPr lang="es-ES" sz="1400" b="1" dirty="0">
                <a:solidFill>
                  <a:schemeClr val="bg1"/>
                </a:solidFill>
                <a:latin typeface="Goudy Old Style" pitchFamily="18" charset="0"/>
              </a:rPr>
              <a:t>Brújula.</a:t>
            </a:r>
            <a:endParaRPr lang="es-AR" sz="1400" b="1" dirty="0">
              <a:solidFill>
                <a:schemeClr val="bg1"/>
              </a:solidFill>
              <a:latin typeface="Goudy Old Style" pitchFamily="18" charset="0"/>
            </a:endParaRPr>
          </a:p>
          <a:p>
            <a:pPr eaLnBrk="1" hangingPunct="1">
              <a:defRPr/>
            </a:pPr>
            <a:endParaRPr lang="es-A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u="sng" dirty="0">
                <a:solidFill>
                  <a:srgbClr val="000000"/>
                </a:solidFill>
              </a:rPr>
              <a:t>NO OLVIDAR </a:t>
            </a:r>
          </a:p>
        </p:txBody>
      </p:sp>
      <p:sp>
        <p:nvSpPr>
          <p:cNvPr id="63491" name="2 Marcador de contenido"/>
          <p:cNvSpPr>
            <a:spLocks noGrp="1"/>
          </p:cNvSpPr>
          <p:nvPr>
            <p:ph idx="1"/>
          </p:nvPr>
        </p:nvSpPr>
        <p:spPr/>
        <p:txBody>
          <a:bodyPr/>
          <a:lstStyle/>
          <a:p>
            <a:pPr indent="0" algn="just">
              <a:buFont typeface="Wingdings 2" pitchFamily="18" charset="2"/>
              <a:buNone/>
            </a:pPr>
            <a:r>
              <a:rPr lang="es-AR">
                <a:solidFill>
                  <a:srgbClr val="000000"/>
                </a:solidFill>
              </a:rPr>
              <a:t>COMO PERITOS NO DEBEMOS OLVIDAR QUE SOMOS AUXILIARES DE LA JUSTICIA, Y ES POR ELLO QUE AL ARRIBAR AL LUGAR DEL HECHO DEBEMOS OBSERVAR TODOS LOS DETALLES DE LA MISMA, A FIN DE ESTAR TOTALMENTE SEGURO DE CÓMO SE DIERON LOS HECHOS, SOBRE LOS CUALES REALIZAREMOS NUESTRA LABOR.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2 Marcador de contenido"/>
          <p:cNvSpPr>
            <a:spLocks noGrp="1"/>
          </p:cNvSpPr>
          <p:nvPr>
            <p:ph idx="1"/>
          </p:nvPr>
        </p:nvSpPr>
        <p:spPr/>
        <p:txBody>
          <a:bodyPr/>
          <a:lstStyle/>
          <a:p>
            <a:pPr algn="ctr">
              <a:buFont typeface="Wingdings 2" pitchFamily="18" charset="2"/>
              <a:buNone/>
            </a:pPr>
            <a:r>
              <a:rPr lang="es-AR" sz="10000">
                <a:solidFill>
                  <a:srgbClr val="66FF66"/>
                </a:solidFill>
              </a:rPr>
              <a:t>GRACIAS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normAutofit fontScale="90000"/>
          </a:bodyPr>
          <a:lstStyle/>
          <a:p>
            <a:pPr eaLnBrk="1" fontAlgn="auto" hangingPunct="1">
              <a:spcAft>
                <a:spcPts val="0"/>
              </a:spcAft>
              <a:defRPr/>
            </a:pPr>
            <a:r>
              <a:rPr lang="es-AR" dirty="0">
                <a:solidFill>
                  <a:schemeClr val="bg1"/>
                </a:solidFill>
              </a:rPr>
              <a:t>EN LA ACTUALIDAD:</a:t>
            </a:r>
            <a:br>
              <a:rPr lang="es-AR" dirty="0">
                <a:solidFill>
                  <a:schemeClr val="bg1"/>
                </a:solidFill>
              </a:rPr>
            </a:br>
            <a:endParaRPr lang="es-AR" dirty="0">
              <a:solidFill>
                <a:schemeClr val="bg1"/>
              </a:solidFill>
            </a:endParaRPr>
          </a:p>
        </p:txBody>
      </p:sp>
      <p:sp>
        <p:nvSpPr>
          <p:cNvPr id="9219" name="Rectangle 3"/>
          <p:cNvSpPr>
            <a:spLocks noGrp="1" noRot="1" noChangeArrowheads="1"/>
          </p:cNvSpPr>
          <p:nvPr>
            <p:ph idx="1"/>
          </p:nvPr>
        </p:nvSpPr>
        <p:spPr/>
        <p:txBody>
          <a:bodyPr/>
          <a:lstStyle/>
          <a:p>
            <a:pPr marL="136525" indent="0" algn="just" eaLnBrk="1" hangingPunct="1">
              <a:buFont typeface="Wingdings 2" pitchFamily="18" charset="2"/>
              <a:buNone/>
            </a:pPr>
            <a:r>
              <a:rPr lang="es-AR">
                <a:solidFill>
                  <a:schemeClr val="bg1"/>
                </a:solidFill>
              </a:rPr>
              <a:t>Se utilizan sistemas  tecnológicos, en las distintas ramas de lo que hace  a la criminalística, como ser en nuestra disciplina: </a:t>
            </a:r>
          </a:p>
          <a:p>
            <a:pPr marL="136525" indent="0" algn="just" eaLnBrk="1" hangingPunct="1">
              <a:buFont typeface="Wingdings 2" pitchFamily="18" charset="2"/>
              <a:buNone/>
            </a:pPr>
            <a:r>
              <a:rPr lang="es-AR">
                <a:solidFill>
                  <a:schemeClr val="bg1"/>
                </a:solidFill>
              </a:rPr>
              <a:t>Se utilizan programas como Corel draw, en sus distintas versiones siendo las mas actual la versión numero 15, con la cual se cuenta en la División Criminalística.-</a:t>
            </a:r>
          </a:p>
          <a:p>
            <a:pPr marL="136525" indent="0" algn="just" eaLnBrk="1" hangingPunct="1">
              <a:buFont typeface="Wingdings 2" pitchFamily="18" charset="2"/>
              <a:buNone/>
            </a:pPr>
            <a:endParaRPr lang="es-AR">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Marcador de contenido"/>
          <p:cNvSpPr>
            <a:spLocks noGrp="1"/>
          </p:cNvSpPr>
          <p:nvPr>
            <p:ph idx="1"/>
          </p:nvPr>
        </p:nvSpPr>
        <p:spPr>
          <a:xfrm>
            <a:off x="457200" y="188913"/>
            <a:ext cx="8229600" cy="6119812"/>
          </a:xfrm>
        </p:spPr>
        <p:txBody>
          <a:bodyPr/>
          <a:lstStyle/>
          <a:p>
            <a:pPr marL="136525" indent="0" algn="ctr">
              <a:buFont typeface="Wingdings 2" pitchFamily="18" charset="2"/>
              <a:buNone/>
            </a:pPr>
            <a:r>
              <a:rPr lang="es-AR" sz="20000">
                <a:solidFill>
                  <a:srgbClr val="FF0000"/>
                </a:solidFill>
              </a:rPr>
              <a:t>CASO </a:t>
            </a:r>
          </a:p>
          <a:p>
            <a:pPr marL="136525" indent="0" algn="ctr">
              <a:buFont typeface="Wingdings 2" pitchFamily="18" charset="2"/>
              <a:buNone/>
            </a:pPr>
            <a:r>
              <a:rPr lang="es-AR" sz="20000">
                <a:solidFill>
                  <a:srgbClr val="FF0000"/>
                </a:solidFill>
              </a:rPr>
              <a:t>REAL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AR" u="sng" dirty="0">
                <a:solidFill>
                  <a:schemeClr val="bg1"/>
                </a:solidFill>
              </a:rPr>
              <a:t>OBSERVACIONES:</a:t>
            </a:r>
          </a:p>
        </p:txBody>
      </p:sp>
      <p:sp>
        <p:nvSpPr>
          <p:cNvPr id="11267" name="2 Marcador de contenido"/>
          <p:cNvSpPr>
            <a:spLocks noGrp="1"/>
          </p:cNvSpPr>
          <p:nvPr>
            <p:ph idx="1"/>
          </p:nvPr>
        </p:nvSpPr>
        <p:spPr/>
        <p:txBody>
          <a:bodyPr/>
          <a:lstStyle/>
          <a:p>
            <a:pPr marL="136525" indent="0" algn="just">
              <a:lnSpc>
                <a:spcPct val="150000"/>
              </a:lnSpc>
              <a:buFont typeface="Wingdings 2" pitchFamily="18" charset="2"/>
              <a:buNone/>
            </a:pPr>
            <a:r>
              <a:rPr lang="es-AR">
                <a:solidFill>
                  <a:schemeClr val="bg1"/>
                </a:solidFill>
              </a:rPr>
              <a:t>ESTE CASO SERA ABORDADO TENIENDO EN CUENTA LOS PUNTOS DE PERICIA DADOS EN LOS FINALES DE LA MATERIA CRIMINALISTICA ACCIDENTOLOGICA III, LOS CUALES  SE DETALLAN A CONTINUACION:</a:t>
            </a:r>
          </a:p>
          <a:p>
            <a:pPr marL="136525" indent="0" algn="just">
              <a:buFont typeface="Wingdings 2" pitchFamily="18" charset="2"/>
              <a:buNone/>
            </a:pPr>
            <a:endParaRPr lang="es-AR">
              <a:solidFill>
                <a:schemeClr val="bg1"/>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értice">
  <a:themeElements>
    <a:clrScheme name="Vé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é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é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1585</TotalTime>
  <Words>1581</Words>
  <Application>Microsoft Office PowerPoint</Application>
  <PresentationFormat>Presentación en pantalla (4:3)</PresentationFormat>
  <Paragraphs>113</Paragraphs>
  <Slides>61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61</vt:i4>
      </vt:variant>
    </vt:vector>
  </HeadingPairs>
  <TitlesOfParts>
    <vt:vector size="69" baseType="lpstr">
      <vt:lpstr>Book Antiqua</vt:lpstr>
      <vt:lpstr>Comic Sans MS</vt:lpstr>
      <vt:lpstr>Goudy Old Style</vt:lpstr>
      <vt:lpstr>Lucida Sans</vt:lpstr>
      <vt:lpstr>Wingdings</vt:lpstr>
      <vt:lpstr>Wingdings 2</vt:lpstr>
      <vt:lpstr>Wingdings 3</vt:lpstr>
      <vt:lpstr>Vértice</vt:lpstr>
      <vt:lpstr>     UNIVERSIDAD NACIONAL DEL NORDESTE INSTITUTO DE CIENCIAS CRIMINALISTICA Y CRIMINOLOGIA    CRIMINALISTICA ACCIDENTOLOGICA III  PROF. Lic. BASILIO R. GERVASONI Prof. Adjunto a Cargo </vt:lpstr>
      <vt:lpstr>MODALIDAD DE TRABAJO</vt:lpstr>
      <vt:lpstr>MODALIDAD DE FIJACION</vt:lpstr>
      <vt:lpstr>PLANO ILUSTRATIVO. </vt:lpstr>
      <vt:lpstr>CONSIDERACIONES</vt:lpstr>
      <vt:lpstr>CONSIDERACIONES </vt:lpstr>
      <vt:lpstr>EN LA ACTUALIDAD: </vt:lpstr>
      <vt:lpstr>Presentación de PowerPoint</vt:lpstr>
      <vt:lpstr>OBSERVACIONES:</vt:lpstr>
      <vt:lpstr>LUGAR DE LOS HECHOS</vt:lpstr>
      <vt:lpstr>AREA GEOGRAFICA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ANALISIS:</vt:lpstr>
      <vt:lpstr>Presentación de PowerPoint</vt:lpstr>
      <vt:lpstr>Presentación de PowerPoint</vt:lpstr>
      <vt:lpstr>Presentación de PowerPoint</vt:lpstr>
      <vt:lpstr>Zona de impacto:</vt:lpstr>
      <vt:lpstr>ZONA DE IMPACTO EN CAMION</vt:lpstr>
      <vt:lpstr>Presentación de PowerPoint</vt:lpstr>
      <vt:lpstr>ZONA DE IMPACTO EN LA MOTOCICLETA</vt:lpstr>
      <vt:lpstr>IMPORTANTE</vt:lpstr>
      <vt:lpstr>LESIONES EN LA VICTIMA</vt:lpstr>
      <vt:lpstr>Presentación de PowerPoint</vt:lpstr>
      <vt:lpstr>Presentación de PowerPoint</vt:lpstr>
      <vt:lpstr>¿?</vt:lpstr>
      <vt:lpstr>IMPORTANTE</vt:lpstr>
      <vt:lpstr>OBSERVAR!</vt:lpstr>
      <vt:lpstr>DINAMICA</vt:lpstr>
      <vt:lpstr>Presentación de PowerPoint</vt:lpstr>
      <vt:lpstr>Presentación de PowerPoint</vt:lpstr>
      <vt:lpstr>NO OLVIDAR </vt:lpstr>
      <vt:lpstr>Presentación de PowerPoint</vt:lpstr>
    </vt:vector>
  </TitlesOfParts>
  <Company>The houze!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ACCIDENTOLOGIA III</dc:title>
  <dc:creator>ADRYANA</dc:creator>
  <cp:lastModifiedBy>GERVASONI</cp:lastModifiedBy>
  <cp:revision>32</cp:revision>
  <dcterms:created xsi:type="dcterms:W3CDTF">2013-10-28T00:03:52Z</dcterms:created>
  <dcterms:modified xsi:type="dcterms:W3CDTF">2024-08-23T19:23:06Z</dcterms:modified>
</cp:coreProperties>
</file>