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9" autoAdjust="0"/>
    <p:restoredTop sz="81040" autoAdjust="0"/>
  </p:normalViewPr>
  <p:slideViewPr>
    <p:cSldViewPr snapToGrid="0" showGuides="1">
      <p:cViewPr varScale="1">
        <p:scale>
          <a:sx n="55" d="100"/>
          <a:sy n="55" d="100"/>
        </p:scale>
        <p:origin x="72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3EEB7-58E7-4C23-87C6-F46AA654CFA0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1F5EB-C34B-495C-A8A9-07BACA75A92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75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tu nombre y apellido.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fecha.</a:t>
            </a: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6816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0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un título a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AR" sz="10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0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Con formas, que está en la pestaña insertar, identifica cada uno de los elementos de la interfaz. </a:t>
            </a:r>
            <a:r>
              <a:rPr lang="es-A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 ejemplo cuadro: “área de bloque”, llamada: personaje.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AR" sz="10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2364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un título a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AR" sz="12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Con formas, que está en la pestaña insertar, identifica cada uno de los elementos del menú.</a:t>
            </a: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5178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un título a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AR" sz="12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Con formas, que está en la pestaña insertar, identifica cada uno de los elementos de la pestaña.</a:t>
            </a: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726136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un título a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AR" sz="12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Con formas, que está en la pestaña insertar, identifica cada uno de los elementos.</a:t>
            </a: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0740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Agrega un título a la diapositiva.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AR" sz="1200" b="1" kern="1200" dirty="0" smtClean="0">
              <a:solidFill>
                <a:srgbClr val="7030A0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AR" sz="1200" b="1" kern="1200" dirty="0" smtClean="0">
                <a:solidFill>
                  <a:srgbClr val="7030A0"/>
                </a:solidFill>
                <a:effectLst/>
                <a:latin typeface="+mn-lt"/>
                <a:ea typeface="+mn-ea"/>
                <a:cs typeface="+mn-cs"/>
              </a:rPr>
              <a:t>Con formas, que está en la pestaña insertar, identifica cada uno de los elementos de la pestaña.</a:t>
            </a:r>
          </a:p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1F5EB-C34B-495C-A8A9-07BACA75A92B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4789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240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835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347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6363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2210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4696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3523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869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915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32529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638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5F6C5-5DFD-4A28-BB21-7D619D2A0839}" type="datetimeFigureOut">
              <a:rPr lang="es-AR" smtClean="0"/>
              <a:t>17/07/2023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8C27B-B7CC-41C2-909C-222B816C41D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63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5000"/>
            <a:lum/>
          </a:blip>
          <a:srcRect/>
          <a:tile tx="0" ty="0" sx="100000" sy="100000" flip="x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070539" y="4193627"/>
            <a:ext cx="3421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Arial Rounded MT Bold" panose="020F0704030504030204" pitchFamily="34" charset="0"/>
              </a:rPr>
              <a:t>Cursante</a:t>
            </a:r>
            <a:r>
              <a:rPr lang="es-AR" dirty="0" smtClean="0"/>
              <a:t>:  </a:t>
            </a:r>
            <a:endParaRPr lang="es-AR" dirty="0"/>
          </a:p>
        </p:txBody>
      </p:sp>
      <p:sp>
        <p:nvSpPr>
          <p:cNvPr id="7" name="CuadroTexto 6"/>
          <p:cNvSpPr txBox="1"/>
          <p:nvPr/>
        </p:nvSpPr>
        <p:spPr>
          <a:xfrm>
            <a:off x="2070539" y="4562959"/>
            <a:ext cx="978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latin typeface="Arial Rounded MT Bold" panose="020F0704030504030204" pitchFamily="34" charset="0"/>
              </a:rPr>
              <a:t>Fecha</a:t>
            </a:r>
            <a:r>
              <a:rPr lang="es-AR" dirty="0" smtClean="0"/>
              <a:t>: 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2995663" y="3639629"/>
            <a:ext cx="2996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u="sng" dirty="0">
                <a:solidFill>
                  <a:srgbClr val="7030A0"/>
                </a:solidFill>
              </a:rPr>
              <a:t>Módulo 1- Interfaz de </a:t>
            </a:r>
            <a:r>
              <a:rPr lang="es-AR" b="1" u="sng" dirty="0" err="1">
                <a:solidFill>
                  <a:srgbClr val="7030A0"/>
                </a:solidFill>
              </a:rPr>
              <a:t>Scratch</a:t>
            </a:r>
            <a:endParaRPr lang="es-AR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2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4000"/>
            <a:lum/>
          </a:blip>
          <a:srcRect/>
          <a:stretch>
            <a:fillRect t="13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lamada con línea 2 4"/>
          <p:cNvSpPr/>
          <p:nvPr/>
        </p:nvSpPr>
        <p:spPr>
          <a:xfrm>
            <a:off x="6793523" y="5108634"/>
            <a:ext cx="1182414" cy="346840"/>
          </a:xfrm>
          <a:prstGeom prst="borderCallout2">
            <a:avLst>
              <a:gd name="adj1" fmla="val 18750"/>
              <a:gd name="adj2" fmla="val -8333"/>
              <a:gd name="adj3" fmla="val -3977"/>
              <a:gd name="adj4" fmla="val -34000"/>
              <a:gd name="adj5" fmla="val 29167"/>
              <a:gd name="adj6" fmla="val -5939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dirty="0"/>
              <a:t>Personaje</a:t>
            </a:r>
          </a:p>
        </p:txBody>
      </p:sp>
      <p:sp>
        <p:nvSpPr>
          <p:cNvPr id="7" name="Llamada con línea 2 6"/>
          <p:cNvSpPr/>
          <p:nvPr/>
        </p:nvSpPr>
        <p:spPr>
          <a:xfrm flipH="1" flipV="1">
            <a:off x="5903377" y="6295291"/>
            <a:ext cx="1259423" cy="38686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1115"/>
              <a:gd name="adj6" fmla="val -5906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AR"/>
          </a:p>
        </p:txBody>
      </p:sp>
      <p:sp>
        <p:nvSpPr>
          <p:cNvPr id="8" name="Rectángulo 7"/>
          <p:cNvSpPr/>
          <p:nvPr/>
        </p:nvSpPr>
        <p:spPr>
          <a:xfrm>
            <a:off x="58615" y="1740877"/>
            <a:ext cx="2467708" cy="5117123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CuadroTexto 8"/>
          <p:cNvSpPr txBox="1"/>
          <p:nvPr/>
        </p:nvSpPr>
        <p:spPr>
          <a:xfrm>
            <a:off x="437812" y="3930106"/>
            <a:ext cx="1733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 smtClean="0">
                <a:solidFill>
                  <a:srgbClr val="C00000"/>
                </a:solidFill>
              </a:rPr>
              <a:t>Área de bloques</a:t>
            </a:r>
            <a:endParaRPr lang="es-A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5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1000"/>
            <a:lum/>
          </a:blip>
          <a:srcRect/>
          <a:stretch>
            <a:fillRect l="4000" t="21000" r="5000" b="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lamada con línea 2 4"/>
          <p:cNvSpPr/>
          <p:nvPr/>
        </p:nvSpPr>
        <p:spPr>
          <a:xfrm>
            <a:off x="5644663" y="1887418"/>
            <a:ext cx="1389183" cy="521676"/>
          </a:xfrm>
          <a:prstGeom prst="borderCallout2">
            <a:avLst>
              <a:gd name="adj1" fmla="val 46875"/>
              <a:gd name="adj2" fmla="val -297"/>
              <a:gd name="adj3" fmla="val 18750"/>
              <a:gd name="adj4" fmla="val -16667"/>
              <a:gd name="adj5" fmla="val 31250"/>
              <a:gd name="adj6" fmla="val -29703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AR" dirty="0"/>
              <a:t>Nombre del Proyecto</a:t>
            </a:r>
          </a:p>
        </p:txBody>
      </p:sp>
    </p:spTree>
    <p:extLst>
      <p:ext uri="{BB962C8B-B14F-4D97-AF65-F5344CB8AC3E}">
        <p14:creationId xmlns:p14="http://schemas.microsoft.com/office/powerpoint/2010/main" val="83383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7000"/>
            <a:lum/>
          </a:blip>
          <a:srcRect/>
          <a:stretch>
            <a:fillRect l="3000" t="3000" r="38000" b="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49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2000"/>
            <a:lum/>
          </a:blip>
          <a:srcRect/>
          <a:stretch>
            <a:fillRect l="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5000"/>
            <a:lum/>
          </a:blip>
          <a:srcRect/>
          <a:stretch>
            <a:fillRect l="16000" t="13000" r="5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1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175</Words>
  <Application>Microsoft Office PowerPoint</Application>
  <PresentationFormat>Presentación en pantalla (4:3)</PresentationFormat>
  <Paragraphs>29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Trabajo</dc:creator>
  <cp:lastModifiedBy>Trabajo</cp:lastModifiedBy>
  <cp:revision>12</cp:revision>
  <dcterms:created xsi:type="dcterms:W3CDTF">2023-07-17T13:13:21Z</dcterms:created>
  <dcterms:modified xsi:type="dcterms:W3CDTF">2023-07-17T14:52:29Z</dcterms:modified>
</cp:coreProperties>
</file>