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7" r:id="rId4"/>
    <p:sldId id="288" r:id="rId5"/>
    <p:sldId id="258" r:id="rId6"/>
    <p:sldId id="260" r:id="rId7"/>
    <p:sldId id="259" r:id="rId8"/>
    <p:sldId id="261" r:id="rId9"/>
    <p:sldId id="262" r:id="rId10"/>
    <p:sldId id="263" r:id="rId11"/>
    <p:sldId id="265" r:id="rId12"/>
    <p:sldId id="266" r:id="rId13"/>
    <p:sldId id="267" r:id="rId14"/>
    <p:sldId id="268" r:id="rId15"/>
    <p:sldId id="264" r:id="rId16"/>
    <p:sldId id="298" r:id="rId17"/>
    <p:sldId id="299" r:id="rId18"/>
    <p:sldId id="269" r:id="rId19"/>
    <p:sldId id="270" r:id="rId20"/>
    <p:sldId id="300" r:id="rId21"/>
    <p:sldId id="301" r:id="rId22"/>
    <p:sldId id="274" r:id="rId23"/>
    <p:sldId id="271" r:id="rId24"/>
    <p:sldId id="302" r:id="rId25"/>
    <p:sldId id="303" r:id="rId26"/>
    <p:sldId id="275" r:id="rId27"/>
    <p:sldId id="273" r:id="rId28"/>
    <p:sldId id="272" r:id="rId29"/>
    <p:sldId id="276" r:id="rId30"/>
    <p:sldId id="277" r:id="rId31"/>
    <p:sldId id="304" r:id="rId32"/>
    <p:sldId id="305" r:id="rId33"/>
    <p:sldId id="278" r:id="rId34"/>
    <p:sldId id="279" r:id="rId35"/>
    <p:sldId id="280" r:id="rId36"/>
    <p:sldId id="281" r:id="rId37"/>
    <p:sldId id="282" r:id="rId38"/>
    <p:sldId id="297" r:id="rId39"/>
    <p:sldId id="283" r:id="rId40"/>
    <p:sldId id="284" r:id="rId41"/>
    <p:sldId id="306" r:id="rId42"/>
    <p:sldId id="285" r:id="rId43"/>
    <p:sldId id="307" r:id="rId44"/>
    <p:sldId id="289" r:id="rId45"/>
    <p:sldId id="308" r:id="rId46"/>
    <p:sldId id="290" r:id="rId47"/>
    <p:sldId id="291" r:id="rId48"/>
    <p:sldId id="292" r:id="rId49"/>
    <p:sldId id="293" r:id="rId50"/>
    <p:sldId id="296"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E51B5-8ADF-476D-A226-0C64708E228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AR"/>
        </a:p>
      </dgm:t>
    </dgm:pt>
    <dgm:pt modelId="{9F69B033-5284-4291-AF1A-16E7D6181961}">
      <dgm:prSet phldrT="[Texto]" custT="1"/>
      <dgm:spPr/>
      <dgm:t>
        <a:bodyPr/>
        <a:lstStyle/>
        <a:p>
          <a:r>
            <a:rPr lang="es-ES" sz="1800" b="1" dirty="0" smtClean="0">
              <a:solidFill>
                <a:srgbClr val="FF0000"/>
              </a:solidFill>
            </a:rPr>
            <a:t>OBJETO DE ESTUDIO</a:t>
          </a:r>
          <a:endParaRPr lang="es-AR" sz="1800" b="1" dirty="0">
            <a:solidFill>
              <a:srgbClr val="FF0000"/>
            </a:solidFill>
          </a:endParaRPr>
        </a:p>
      </dgm:t>
    </dgm:pt>
    <dgm:pt modelId="{36F4D2C5-82A5-46DC-AF59-8D90B7198683}" type="parTrans" cxnId="{61472206-58F6-4D8D-870D-1BD3365DA2BE}">
      <dgm:prSet/>
      <dgm:spPr/>
      <dgm:t>
        <a:bodyPr/>
        <a:lstStyle/>
        <a:p>
          <a:endParaRPr lang="es-AR"/>
        </a:p>
      </dgm:t>
    </dgm:pt>
    <dgm:pt modelId="{027FDEA2-31DE-47FD-9339-47C372B6B20B}" type="sibTrans" cxnId="{61472206-58F6-4D8D-870D-1BD3365DA2BE}">
      <dgm:prSet/>
      <dgm:spPr/>
      <dgm:t>
        <a:bodyPr/>
        <a:lstStyle/>
        <a:p>
          <a:endParaRPr lang="es-AR"/>
        </a:p>
      </dgm:t>
    </dgm:pt>
    <dgm:pt modelId="{BF98B5F4-C70B-4458-9007-3EFB459B525F}">
      <dgm:prSet phldrT="[Texto]"/>
      <dgm:spPr/>
      <dgm:t>
        <a:bodyPr/>
        <a:lstStyle/>
        <a:p>
          <a:r>
            <a:rPr lang="es-ES" b="1" dirty="0" smtClean="0"/>
            <a:t>EL ANÁLISIS DE DOCUMENTOS MODERNOS PÚBLICOS Y/O PRIVADOS.</a:t>
          </a:r>
          <a:endParaRPr lang="es-AR" b="1" dirty="0"/>
        </a:p>
      </dgm:t>
    </dgm:pt>
    <dgm:pt modelId="{3DDD2FCF-8473-4E44-890D-492A79D9E66A}" type="parTrans" cxnId="{FFCBA381-75F3-431E-8ED4-FFF9ADF8CA70}">
      <dgm:prSet/>
      <dgm:spPr/>
      <dgm:t>
        <a:bodyPr/>
        <a:lstStyle/>
        <a:p>
          <a:endParaRPr lang="es-AR"/>
        </a:p>
      </dgm:t>
    </dgm:pt>
    <dgm:pt modelId="{0F3A56E7-5872-4A33-9FD1-69CC1BEBEB12}" type="sibTrans" cxnId="{FFCBA381-75F3-431E-8ED4-FFF9ADF8CA70}">
      <dgm:prSet/>
      <dgm:spPr/>
      <dgm:t>
        <a:bodyPr/>
        <a:lstStyle/>
        <a:p>
          <a:endParaRPr lang="es-AR"/>
        </a:p>
      </dgm:t>
    </dgm:pt>
    <dgm:pt modelId="{EDCE1A54-D898-45FF-BB7A-B9709CE8E9BB}">
      <dgm:prSet phldrT="[Texto]" custT="1"/>
      <dgm:spPr/>
      <dgm:t>
        <a:bodyPr/>
        <a:lstStyle/>
        <a:p>
          <a:r>
            <a:rPr lang="es-ES" sz="1800" b="1" dirty="0" smtClean="0">
              <a:solidFill>
                <a:srgbClr val="FF0000"/>
              </a:solidFill>
            </a:rPr>
            <a:t>FINALIDAD</a:t>
          </a:r>
          <a:endParaRPr lang="es-AR" sz="1800" b="1" dirty="0">
            <a:solidFill>
              <a:srgbClr val="FF0000"/>
            </a:solidFill>
          </a:endParaRPr>
        </a:p>
      </dgm:t>
    </dgm:pt>
    <dgm:pt modelId="{864F5FA9-ACC1-4343-BB22-6C60FBD209E5}" type="parTrans" cxnId="{93124372-416A-49EB-BAC2-EB2A59A0D3FF}">
      <dgm:prSet/>
      <dgm:spPr/>
      <dgm:t>
        <a:bodyPr/>
        <a:lstStyle/>
        <a:p>
          <a:endParaRPr lang="es-AR"/>
        </a:p>
      </dgm:t>
    </dgm:pt>
    <dgm:pt modelId="{32EF3017-9835-4E49-BFB1-80679788AAAB}" type="sibTrans" cxnId="{93124372-416A-49EB-BAC2-EB2A59A0D3FF}">
      <dgm:prSet/>
      <dgm:spPr/>
      <dgm:t>
        <a:bodyPr/>
        <a:lstStyle/>
        <a:p>
          <a:endParaRPr lang="es-AR"/>
        </a:p>
      </dgm:t>
    </dgm:pt>
    <dgm:pt modelId="{0BB38A7C-3B90-471D-AECA-49A0FF8373DD}">
      <dgm:prSet phldrT="[Texto]"/>
      <dgm:spPr/>
      <dgm:t>
        <a:bodyPr/>
        <a:lstStyle/>
        <a:p>
          <a:r>
            <a:rPr lang="es-ES" b="1" dirty="0" smtClean="0"/>
            <a:t>DETERMINAR LA AUTENTICIDAD O FALSEDAD DOCUMENTAL.</a:t>
          </a:r>
          <a:endParaRPr lang="es-AR" b="1" dirty="0"/>
        </a:p>
      </dgm:t>
    </dgm:pt>
    <dgm:pt modelId="{3FF358CD-2E45-4186-813E-1842D3A078A0}" type="parTrans" cxnId="{6EAE2D02-6692-4B81-AB94-AC264108FA25}">
      <dgm:prSet/>
      <dgm:spPr/>
      <dgm:t>
        <a:bodyPr/>
        <a:lstStyle/>
        <a:p>
          <a:endParaRPr lang="es-AR"/>
        </a:p>
      </dgm:t>
    </dgm:pt>
    <dgm:pt modelId="{3A837267-252C-4427-A3CA-71330722607C}" type="sibTrans" cxnId="{6EAE2D02-6692-4B81-AB94-AC264108FA25}">
      <dgm:prSet/>
      <dgm:spPr/>
      <dgm:t>
        <a:bodyPr/>
        <a:lstStyle/>
        <a:p>
          <a:endParaRPr lang="es-AR"/>
        </a:p>
      </dgm:t>
    </dgm:pt>
    <dgm:pt modelId="{C9974D01-3132-45BB-8462-99AA6C6E0790}">
      <dgm:prSet phldrT="[Texto]" custT="1"/>
      <dgm:spPr/>
      <dgm:t>
        <a:bodyPr/>
        <a:lstStyle/>
        <a:p>
          <a:r>
            <a:rPr lang="es-ES" sz="1800" b="1" dirty="0" smtClean="0">
              <a:solidFill>
                <a:srgbClr val="FF0000"/>
              </a:solidFill>
            </a:rPr>
            <a:t>MÉTODOS</a:t>
          </a:r>
          <a:endParaRPr lang="es-AR" sz="1800" b="1" dirty="0">
            <a:solidFill>
              <a:srgbClr val="FF0000"/>
            </a:solidFill>
          </a:endParaRPr>
        </a:p>
      </dgm:t>
    </dgm:pt>
    <dgm:pt modelId="{3637D15D-F1EE-4837-A631-562E5E734698}" type="parTrans" cxnId="{F1A93AD8-9D36-4568-8FE1-3843EED7FBAA}">
      <dgm:prSet/>
      <dgm:spPr/>
      <dgm:t>
        <a:bodyPr/>
        <a:lstStyle/>
        <a:p>
          <a:endParaRPr lang="es-AR"/>
        </a:p>
      </dgm:t>
    </dgm:pt>
    <dgm:pt modelId="{C92B286D-8CD3-4C55-8D33-252C62E19079}" type="sibTrans" cxnId="{F1A93AD8-9D36-4568-8FE1-3843EED7FBAA}">
      <dgm:prSet/>
      <dgm:spPr/>
      <dgm:t>
        <a:bodyPr/>
        <a:lstStyle/>
        <a:p>
          <a:endParaRPr lang="es-AR"/>
        </a:p>
      </dgm:t>
    </dgm:pt>
    <dgm:pt modelId="{0C818CAE-B73D-4433-9F3C-499CE5EE30E8}">
      <dgm:prSet phldrT="[Texto]"/>
      <dgm:spPr/>
      <dgm:t>
        <a:bodyPr/>
        <a:lstStyle/>
        <a:p>
          <a:r>
            <a:rPr lang="es-ES" b="1" dirty="0" smtClean="0"/>
            <a:t>OBSERVACIÓN</a:t>
          </a:r>
          <a:endParaRPr lang="es-AR" b="1" dirty="0"/>
        </a:p>
      </dgm:t>
    </dgm:pt>
    <dgm:pt modelId="{D68A0EBD-2E35-46A0-B429-BC28DC62925E}" type="parTrans" cxnId="{D6FF6AA9-5017-4DDF-91EA-6AFAC1EFF4C3}">
      <dgm:prSet/>
      <dgm:spPr/>
      <dgm:t>
        <a:bodyPr/>
        <a:lstStyle/>
        <a:p>
          <a:endParaRPr lang="es-AR"/>
        </a:p>
      </dgm:t>
    </dgm:pt>
    <dgm:pt modelId="{FC37F632-45CB-48D9-BAE5-DEDFE51F2DE7}" type="sibTrans" cxnId="{D6FF6AA9-5017-4DDF-91EA-6AFAC1EFF4C3}">
      <dgm:prSet/>
      <dgm:spPr/>
      <dgm:t>
        <a:bodyPr/>
        <a:lstStyle/>
        <a:p>
          <a:endParaRPr lang="es-AR"/>
        </a:p>
      </dgm:t>
    </dgm:pt>
    <dgm:pt modelId="{616DCB2C-1F15-4A23-B92B-FFB6923AF51C}">
      <dgm:prSet phldrT="[Texto]"/>
      <dgm:spPr/>
      <dgm:t>
        <a:bodyPr/>
        <a:lstStyle/>
        <a:p>
          <a:r>
            <a:rPr lang="es-ES" b="1" dirty="0" smtClean="0"/>
            <a:t>DESCRIPCIÓN</a:t>
          </a:r>
          <a:endParaRPr lang="es-AR" b="1" dirty="0"/>
        </a:p>
      </dgm:t>
    </dgm:pt>
    <dgm:pt modelId="{09CB94B3-E06B-4BBE-ACDA-3D0B9F8296A4}" type="parTrans" cxnId="{67E86B15-26F8-422E-B485-4477D77133E5}">
      <dgm:prSet/>
      <dgm:spPr/>
      <dgm:t>
        <a:bodyPr/>
        <a:lstStyle/>
        <a:p>
          <a:endParaRPr lang="es-AR"/>
        </a:p>
      </dgm:t>
    </dgm:pt>
    <dgm:pt modelId="{FE6C631C-AD89-45CB-9925-27A8AEE2658C}" type="sibTrans" cxnId="{67E86B15-26F8-422E-B485-4477D77133E5}">
      <dgm:prSet/>
      <dgm:spPr/>
      <dgm:t>
        <a:bodyPr/>
        <a:lstStyle/>
        <a:p>
          <a:endParaRPr lang="es-AR"/>
        </a:p>
      </dgm:t>
    </dgm:pt>
    <dgm:pt modelId="{BD3D8E9A-D3FD-435D-90F7-289817909D4E}">
      <dgm:prSet phldrT="[Texto]"/>
      <dgm:spPr/>
      <dgm:t>
        <a:bodyPr/>
        <a:lstStyle/>
        <a:p>
          <a:r>
            <a:rPr lang="es-ES" b="1" dirty="0" smtClean="0"/>
            <a:t>COMPARACIÓN</a:t>
          </a:r>
          <a:endParaRPr lang="es-AR" b="1" dirty="0"/>
        </a:p>
      </dgm:t>
    </dgm:pt>
    <dgm:pt modelId="{F7FCD0DF-5410-4F27-B7C9-310BCD58D738}" type="parTrans" cxnId="{8EC4C9AF-5343-4BA1-839D-AD460C6F6E3A}">
      <dgm:prSet/>
      <dgm:spPr/>
      <dgm:t>
        <a:bodyPr/>
        <a:lstStyle/>
        <a:p>
          <a:endParaRPr lang="es-AR"/>
        </a:p>
      </dgm:t>
    </dgm:pt>
    <dgm:pt modelId="{BA2FFBA5-608F-496A-993B-F3774F17F823}" type="sibTrans" cxnId="{8EC4C9AF-5343-4BA1-839D-AD460C6F6E3A}">
      <dgm:prSet/>
      <dgm:spPr/>
      <dgm:t>
        <a:bodyPr/>
        <a:lstStyle/>
        <a:p>
          <a:endParaRPr lang="es-AR"/>
        </a:p>
      </dgm:t>
    </dgm:pt>
    <dgm:pt modelId="{790E2AE7-0984-4752-A549-41BF54DDE780}" type="pres">
      <dgm:prSet presAssocID="{22BE51B5-8ADF-476D-A226-0C64708E228C}" presName="linearFlow" presStyleCnt="0">
        <dgm:presLayoutVars>
          <dgm:dir/>
          <dgm:animLvl val="lvl"/>
          <dgm:resizeHandles val="exact"/>
        </dgm:presLayoutVars>
      </dgm:prSet>
      <dgm:spPr/>
      <dgm:t>
        <a:bodyPr/>
        <a:lstStyle/>
        <a:p>
          <a:endParaRPr lang="es-AR"/>
        </a:p>
      </dgm:t>
    </dgm:pt>
    <dgm:pt modelId="{C7E776E8-C2E5-4195-A163-2756E16D7702}" type="pres">
      <dgm:prSet presAssocID="{9F69B033-5284-4291-AF1A-16E7D6181961}" presName="composite" presStyleCnt="0"/>
      <dgm:spPr/>
    </dgm:pt>
    <dgm:pt modelId="{6193FE0A-DF00-48B3-AC53-DB2C7545744F}" type="pres">
      <dgm:prSet presAssocID="{9F69B033-5284-4291-AF1A-16E7D6181961}" presName="parentText" presStyleLbl="alignNode1" presStyleIdx="0" presStyleCnt="3">
        <dgm:presLayoutVars>
          <dgm:chMax val="1"/>
          <dgm:bulletEnabled val="1"/>
        </dgm:presLayoutVars>
      </dgm:prSet>
      <dgm:spPr/>
      <dgm:t>
        <a:bodyPr/>
        <a:lstStyle/>
        <a:p>
          <a:endParaRPr lang="es-AR"/>
        </a:p>
      </dgm:t>
    </dgm:pt>
    <dgm:pt modelId="{E3C1DA5D-42D3-4175-9328-E44423215FAE}" type="pres">
      <dgm:prSet presAssocID="{9F69B033-5284-4291-AF1A-16E7D6181961}" presName="descendantText" presStyleLbl="alignAcc1" presStyleIdx="0" presStyleCnt="3">
        <dgm:presLayoutVars>
          <dgm:bulletEnabled val="1"/>
        </dgm:presLayoutVars>
      </dgm:prSet>
      <dgm:spPr/>
      <dgm:t>
        <a:bodyPr/>
        <a:lstStyle/>
        <a:p>
          <a:endParaRPr lang="es-AR"/>
        </a:p>
      </dgm:t>
    </dgm:pt>
    <dgm:pt modelId="{469217BE-4B5B-4827-AAEB-4BEC4B3AFC16}" type="pres">
      <dgm:prSet presAssocID="{027FDEA2-31DE-47FD-9339-47C372B6B20B}" presName="sp" presStyleCnt="0"/>
      <dgm:spPr/>
    </dgm:pt>
    <dgm:pt modelId="{F6FB3CFE-437D-49AB-BDF4-71FD4F566924}" type="pres">
      <dgm:prSet presAssocID="{EDCE1A54-D898-45FF-BB7A-B9709CE8E9BB}" presName="composite" presStyleCnt="0"/>
      <dgm:spPr/>
    </dgm:pt>
    <dgm:pt modelId="{9F0931DC-DEF8-4829-91A7-09F502171C5A}" type="pres">
      <dgm:prSet presAssocID="{EDCE1A54-D898-45FF-BB7A-B9709CE8E9BB}" presName="parentText" presStyleLbl="alignNode1" presStyleIdx="1" presStyleCnt="3">
        <dgm:presLayoutVars>
          <dgm:chMax val="1"/>
          <dgm:bulletEnabled val="1"/>
        </dgm:presLayoutVars>
      </dgm:prSet>
      <dgm:spPr/>
      <dgm:t>
        <a:bodyPr/>
        <a:lstStyle/>
        <a:p>
          <a:endParaRPr lang="es-AR"/>
        </a:p>
      </dgm:t>
    </dgm:pt>
    <dgm:pt modelId="{45490469-9AE6-4C68-AD7A-DB5811EFB14B}" type="pres">
      <dgm:prSet presAssocID="{EDCE1A54-D898-45FF-BB7A-B9709CE8E9BB}" presName="descendantText" presStyleLbl="alignAcc1" presStyleIdx="1" presStyleCnt="3">
        <dgm:presLayoutVars>
          <dgm:bulletEnabled val="1"/>
        </dgm:presLayoutVars>
      </dgm:prSet>
      <dgm:spPr/>
      <dgm:t>
        <a:bodyPr/>
        <a:lstStyle/>
        <a:p>
          <a:endParaRPr lang="es-AR"/>
        </a:p>
      </dgm:t>
    </dgm:pt>
    <dgm:pt modelId="{8944F6CF-CA8E-496F-936A-3CC6D1F0C30A}" type="pres">
      <dgm:prSet presAssocID="{32EF3017-9835-4E49-BFB1-80679788AAAB}" presName="sp" presStyleCnt="0"/>
      <dgm:spPr/>
    </dgm:pt>
    <dgm:pt modelId="{81C6DC07-7643-48A9-9EAA-004AEE973108}" type="pres">
      <dgm:prSet presAssocID="{C9974D01-3132-45BB-8462-99AA6C6E0790}" presName="composite" presStyleCnt="0"/>
      <dgm:spPr/>
    </dgm:pt>
    <dgm:pt modelId="{296A496E-EAED-4343-9759-9E5A73EF0E15}" type="pres">
      <dgm:prSet presAssocID="{C9974D01-3132-45BB-8462-99AA6C6E0790}" presName="parentText" presStyleLbl="alignNode1" presStyleIdx="2" presStyleCnt="3">
        <dgm:presLayoutVars>
          <dgm:chMax val="1"/>
          <dgm:bulletEnabled val="1"/>
        </dgm:presLayoutVars>
      </dgm:prSet>
      <dgm:spPr/>
      <dgm:t>
        <a:bodyPr/>
        <a:lstStyle/>
        <a:p>
          <a:endParaRPr lang="es-AR"/>
        </a:p>
      </dgm:t>
    </dgm:pt>
    <dgm:pt modelId="{D2CF3138-9597-425B-ABC4-5F8E190292EF}" type="pres">
      <dgm:prSet presAssocID="{C9974D01-3132-45BB-8462-99AA6C6E0790}" presName="descendantText" presStyleLbl="alignAcc1" presStyleIdx="2" presStyleCnt="3">
        <dgm:presLayoutVars>
          <dgm:bulletEnabled val="1"/>
        </dgm:presLayoutVars>
      </dgm:prSet>
      <dgm:spPr/>
      <dgm:t>
        <a:bodyPr/>
        <a:lstStyle/>
        <a:p>
          <a:endParaRPr lang="es-AR"/>
        </a:p>
      </dgm:t>
    </dgm:pt>
  </dgm:ptLst>
  <dgm:cxnLst>
    <dgm:cxn modelId="{691119DD-06BF-4487-962A-0E16A9B083D5}" type="presOf" srcId="{616DCB2C-1F15-4A23-B92B-FFB6923AF51C}" destId="{D2CF3138-9597-425B-ABC4-5F8E190292EF}" srcOrd="0" destOrd="1" presId="urn:microsoft.com/office/officeart/2005/8/layout/chevron2"/>
    <dgm:cxn modelId="{0727D8D0-EC65-4807-B416-ED4990E873B8}" type="presOf" srcId="{BF98B5F4-C70B-4458-9007-3EFB459B525F}" destId="{E3C1DA5D-42D3-4175-9328-E44423215FAE}" srcOrd="0" destOrd="0" presId="urn:microsoft.com/office/officeart/2005/8/layout/chevron2"/>
    <dgm:cxn modelId="{61472206-58F6-4D8D-870D-1BD3365DA2BE}" srcId="{22BE51B5-8ADF-476D-A226-0C64708E228C}" destId="{9F69B033-5284-4291-AF1A-16E7D6181961}" srcOrd="0" destOrd="0" parTransId="{36F4D2C5-82A5-46DC-AF59-8D90B7198683}" sibTransId="{027FDEA2-31DE-47FD-9339-47C372B6B20B}"/>
    <dgm:cxn modelId="{F1A93AD8-9D36-4568-8FE1-3843EED7FBAA}" srcId="{22BE51B5-8ADF-476D-A226-0C64708E228C}" destId="{C9974D01-3132-45BB-8462-99AA6C6E0790}" srcOrd="2" destOrd="0" parTransId="{3637D15D-F1EE-4837-A631-562E5E734698}" sibTransId="{C92B286D-8CD3-4C55-8D33-252C62E19079}"/>
    <dgm:cxn modelId="{ECE63865-136D-446A-950C-63ABB766B8E5}" type="presOf" srcId="{C9974D01-3132-45BB-8462-99AA6C6E0790}" destId="{296A496E-EAED-4343-9759-9E5A73EF0E15}" srcOrd="0" destOrd="0" presId="urn:microsoft.com/office/officeart/2005/8/layout/chevron2"/>
    <dgm:cxn modelId="{13B8CBB7-F0BD-472A-AB62-F40CC65A524A}" type="presOf" srcId="{22BE51B5-8ADF-476D-A226-0C64708E228C}" destId="{790E2AE7-0984-4752-A549-41BF54DDE780}" srcOrd="0" destOrd="0" presId="urn:microsoft.com/office/officeart/2005/8/layout/chevron2"/>
    <dgm:cxn modelId="{1BEADC00-9133-48D2-AFF9-8F6F84DB91B5}" type="presOf" srcId="{BD3D8E9A-D3FD-435D-90F7-289817909D4E}" destId="{D2CF3138-9597-425B-ABC4-5F8E190292EF}" srcOrd="0" destOrd="2" presId="urn:microsoft.com/office/officeart/2005/8/layout/chevron2"/>
    <dgm:cxn modelId="{8EC4C9AF-5343-4BA1-839D-AD460C6F6E3A}" srcId="{C9974D01-3132-45BB-8462-99AA6C6E0790}" destId="{BD3D8E9A-D3FD-435D-90F7-289817909D4E}" srcOrd="2" destOrd="0" parTransId="{F7FCD0DF-5410-4F27-B7C9-310BCD58D738}" sibTransId="{BA2FFBA5-608F-496A-993B-F3774F17F823}"/>
    <dgm:cxn modelId="{E489B59C-EA13-4BF4-B008-73DE7680342F}" type="presOf" srcId="{0BB38A7C-3B90-471D-AECA-49A0FF8373DD}" destId="{45490469-9AE6-4C68-AD7A-DB5811EFB14B}" srcOrd="0" destOrd="0" presId="urn:microsoft.com/office/officeart/2005/8/layout/chevron2"/>
    <dgm:cxn modelId="{6EAE2D02-6692-4B81-AB94-AC264108FA25}" srcId="{EDCE1A54-D898-45FF-BB7A-B9709CE8E9BB}" destId="{0BB38A7C-3B90-471D-AECA-49A0FF8373DD}" srcOrd="0" destOrd="0" parTransId="{3FF358CD-2E45-4186-813E-1842D3A078A0}" sibTransId="{3A837267-252C-4427-A3CA-71330722607C}"/>
    <dgm:cxn modelId="{3D5DCB23-C296-4E01-855B-935A3C1C3450}" type="presOf" srcId="{9F69B033-5284-4291-AF1A-16E7D6181961}" destId="{6193FE0A-DF00-48B3-AC53-DB2C7545744F}" srcOrd="0" destOrd="0" presId="urn:microsoft.com/office/officeart/2005/8/layout/chevron2"/>
    <dgm:cxn modelId="{BA8C93E0-8A1D-4D1E-A751-F96DD0A9377B}" type="presOf" srcId="{0C818CAE-B73D-4433-9F3C-499CE5EE30E8}" destId="{D2CF3138-9597-425B-ABC4-5F8E190292EF}" srcOrd="0" destOrd="0" presId="urn:microsoft.com/office/officeart/2005/8/layout/chevron2"/>
    <dgm:cxn modelId="{FFCBA381-75F3-431E-8ED4-FFF9ADF8CA70}" srcId="{9F69B033-5284-4291-AF1A-16E7D6181961}" destId="{BF98B5F4-C70B-4458-9007-3EFB459B525F}" srcOrd="0" destOrd="0" parTransId="{3DDD2FCF-8473-4E44-890D-492A79D9E66A}" sibTransId="{0F3A56E7-5872-4A33-9FD1-69CC1BEBEB12}"/>
    <dgm:cxn modelId="{93124372-416A-49EB-BAC2-EB2A59A0D3FF}" srcId="{22BE51B5-8ADF-476D-A226-0C64708E228C}" destId="{EDCE1A54-D898-45FF-BB7A-B9709CE8E9BB}" srcOrd="1" destOrd="0" parTransId="{864F5FA9-ACC1-4343-BB22-6C60FBD209E5}" sibTransId="{32EF3017-9835-4E49-BFB1-80679788AAAB}"/>
    <dgm:cxn modelId="{D894E528-E1F0-4662-8C7F-9AA0DDF05D4B}" type="presOf" srcId="{EDCE1A54-D898-45FF-BB7A-B9709CE8E9BB}" destId="{9F0931DC-DEF8-4829-91A7-09F502171C5A}" srcOrd="0" destOrd="0" presId="urn:microsoft.com/office/officeart/2005/8/layout/chevron2"/>
    <dgm:cxn modelId="{D6FF6AA9-5017-4DDF-91EA-6AFAC1EFF4C3}" srcId="{C9974D01-3132-45BB-8462-99AA6C6E0790}" destId="{0C818CAE-B73D-4433-9F3C-499CE5EE30E8}" srcOrd="0" destOrd="0" parTransId="{D68A0EBD-2E35-46A0-B429-BC28DC62925E}" sibTransId="{FC37F632-45CB-48D9-BAE5-DEDFE51F2DE7}"/>
    <dgm:cxn modelId="{67E86B15-26F8-422E-B485-4477D77133E5}" srcId="{C9974D01-3132-45BB-8462-99AA6C6E0790}" destId="{616DCB2C-1F15-4A23-B92B-FFB6923AF51C}" srcOrd="1" destOrd="0" parTransId="{09CB94B3-E06B-4BBE-ACDA-3D0B9F8296A4}" sibTransId="{FE6C631C-AD89-45CB-9925-27A8AEE2658C}"/>
    <dgm:cxn modelId="{4E42E9C9-9FBD-43B8-92EE-39EEA1228113}" type="presParOf" srcId="{790E2AE7-0984-4752-A549-41BF54DDE780}" destId="{C7E776E8-C2E5-4195-A163-2756E16D7702}" srcOrd="0" destOrd="0" presId="urn:microsoft.com/office/officeart/2005/8/layout/chevron2"/>
    <dgm:cxn modelId="{E71E228A-9D36-4AD9-9E37-B94EF0B386CA}" type="presParOf" srcId="{C7E776E8-C2E5-4195-A163-2756E16D7702}" destId="{6193FE0A-DF00-48B3-AC53-DB2C7545744F}" srcOrd="0" destOrd="0" presId="urn:microsoft.com/office/officeart/2005/8/layout/chevron2"/>
    <dgm:cxn modelId="{BE3F4246-6234-4F40-A3CE-48472F1286DD}" type="presParOf" srcId="{C7E776E8-C2E5-4195-A163-2756E16D7702}" destId="{E3C1DA5D-42D3-4175-9328-E44423215FAE}" srcOrd="1" destOrd="0" presId="urn:microsoft.com/office/officeart/2005/8/layout/chevron2"/>
    <dgm:cxn modelId="{02324931-9D73-4B71-8310-D93D5EF66523}" type="presParOf" srcId="{790E2AE7-0984-4752-A549-41BF54DDE780}" destId="{469217BE-4B5B-4827-AAEB-4BEC4B3AFC16}" srcOrd="1" destOrd="0" presId="urn:microsoft.com/office/officeart/2005/8/layout/chevron2"/>
    <dgm:cxn modelId="{5AD5A58C-B2DF-43BA-97AF-8E911110661E}" type="presParOf" srcId="{790E2AE7-0984-4752-A549-41BF54DDE780}" destId="{F6FB3CFE-437D-49AB-BDF4-71FD4F566924}" srcOrd="2" destOrd="0" presId="urn:microsoft.com/office/officeart/2005/8/layout/chevron2"/>
    <dgm:cxn modelId="{431EAE9F-BC84-4319-A811-4A295CE734C8}" type="presParOf" srcId="{F6FB3CFE-437D-49AB-BDF4-71FD4F566924}" destId="{9F0931DC-DEF8-4829-91A7-09F502171C5A}" srcOrd="0" destOrd="0" presId="urn:microsoft.com/office/officeart/2005/8/layout/chevron2"/>
    <dgm:cxn modelId="{1DC878B7-122F-4652-93B1-C9D467BE1441}" type="presParOf" srcId="{F6FB3CFE-437D-49AB-BDF4-71FD4F566924}" destId="{45490469-9AE6-4C68-AD7A-DB5811EFB14B}" srcOrd="1" destOrd="0" presId="urn:microsoft.com/office/officeart/2005/8/layout/chevron2"/>
    <dgm:cxn modelId="{69E51773-1B0E-4A43-B53B-0E2A6E1635A4}" type="presParOf" srcId="{790E2AE7-0984-4752-A549-41BF54DDE780}" destId="{8944F6CF-CA8E-496F-936A-3CC6D1F0C30A}" srcOrd="3" destOrd="0" presId="urn:microsoft.com/office/officeart/2005/8/layout/chevron2"/>
    <dgm:cxn modelId="{A581AEEA-2A92-4C04-908F-B085DB01B18F}" type="presParOf" srcId="{790E2AE7-0984-4752-A549-41BF54DDE780}" destId="{81C6DC07-7643-48A9-9EAA-004AEE973108}" srcOrd="4" destOrd="0" presId="urn:microsoft.com/office/officeart/2005/8/layout/chevron2"/>
    <dgm:cxn modelId="{20F7B42D-8F64-4402-A9A1-38FD88DB4F15}" type="presParOf" srcId="{81C6DC07-7643-48A9-9EAA-004AEE973108}" destId="{296A496E-EAED-4343-9759-9E5A73EF0E15}" srcOrd="0" destOrd="0" presId="urn:microsoft.com/office/officeart/2005/8/layout/chevron2"/>
    <dgm:cxn modelId="{A3D71F8A-457D-4492-8815-4020A219315C}" type="presParOf" srcId="{81C6DC07-7643-48A9-9EAA-004AEE973108}" destId="{D2CF3138-9597-425B-ABC4-5F8E190292E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10446C-D431-46DA-BDEE-F8CF80F544AC}"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s-AR"/>
        </a:p>
      </dgm:t>
    </dgm:pt>
    <dgm:pt modelId="{501BD2AD-513E-4191-8F0D-4818B0933540}">
      <dgm:prSet phldrT="[Texto]"/>
      <dgm:spPr/>
      <dgm:t>
        <a:bodyPr/>
        <a:lstStyle/>
        <a:p>
          <a:r>
            <a:rPr lang="es-ES" b="1" dirty="0" smtClean="0">
              <a:solidFill>
                <a:srgbClr val="FF0000"/>
              </a:solidFill>
            </a:rPr>
            <a:t>PÚBLICOS</a:t>
          </a:r>
          <a:endParaRPr lang="es-AR" b="1" dirty="0">
            <a:solidFill>
              <a:srgbClr val="FF0000"/>
            </a:solidFill>
          </a:endParaRPr>
        </a:p>
      </dgm:t>
    </dgm:pt>
    <dgm:pt modelId="{C4367430-7C68-456D-AAAA-E62796421776}" type="parTrans" cxnId="{B681FD06-94D5-460C-A48B-16E9F384B69D}">
      <dgm:prSet/>
      <dgm:spPr/>
      <dgm:t>
        <a:bodyPr/>
        <a:lstStyle/>
        <a:p>
          <a:endParaRPr lang="es-AR"/>
        </a:p>
      </dgm:t>
    </dgm:pt>
    <dgm:pt modelId="{0B59BE17-BA23-4E0B-BF25-BBDFC6D88C5A}" type="sibTrans" cxnId="{B681FD06-94D5-460C-A48B-16E9F384B69D}">
      <dgm:prSet/>
      <dgm:spPr/>
      <dgm:t>
        <a:bodyPr/>
        <a:lstStyle/>
        <a:p>
          <a:endParaRPr lang="es-AR"/>
        </a:p>
      </dgm:t>
    </dgm:pt>
    <dgm:pt modelId="{48A883AE-62DD-49CD-A0F2-7AAF1CF44E3E}">
      <dgm:prSet phldrT="[Texto]"/>
      <dgm:spPr/>
      <dgm:t>
        <a:bodyPr/>
        <a:lstStyle/>
        <a:p>
          <a:r>
            <a:rPr lang="es-ES" b="1" dirty="0" smtClean="0">
              <a:solidFill>
                <a:schemeClr val="tx1"/>
              </a:solidFill>
            </a:rPr>
            <a:t>Son los autorizados por un notario o un funcionario público competente, con las solemnidades requeridas por la ley.</a:t>
          </a:r>
          <a:endParaRPr lang="es-AR" b="1" dirty="0">
            <a:solidFill>
              <a:schemeClr val="tx1"/>
            </a:solidFill>
          </a:endParaRPr>
        </a:p>
      </dgm:t>
    </dgm:pt>
    <dgm:pt modelId="{0A06DA9F-01F2-4293-85D8-D42913135FC4}" type="parTrans" cxnId="{49058FB3-4A50-458E-AEBF-FEF4AF45BD80}">
      <dgm:prSet/>
      <dgm:spPr/>
      <dgm:t>
        <a:bodyPr/>
        <a:lstStyle/>
        <a:p>
          <a:endParaRPr lang="es-AR"/>
        </a:p>
      </dgm:t>
    </dgm:pt>
    <dgm:pt modelId="{BC3528BB-8310-4B28-A33D-4C47A3344223}" type="sibTrans" cxnId="{49058FB3-4A50-458E-AEBF-FEF4AF45BD80}">
      <dgm:prSet/>
      <dgm:spPr/>
      <dgm:t>
        <a:bodyPr/>
        <a:lstStyle/>
        <a:p>
          <a:endParaRPr lang="es-AR"/>
        </a:p>
      </dgm:t>
    </dgm:pt>
    <dgm:pt modelId="{B399BC56-3C2A-431A-BD3A-41F708172C6F}">
      <dgm:prSet phldrT="[Texto]"/>
      <dgm:spPr/>
      <dgm:t>
        <a:bodyPr/>
        <a:lstStyle/>
        <a:p>
          <a:r>
            <a:rPr lang="es-ES" b="1" dirty="0" smtClean="0">
              <a:solidFill>
                <a:srgbClr val="FF0000"/>
              </a:solidFill>
            </a:rPr>
            <a:t>PRIVADOS</a:t>
          </a:r>
          <a:endParaRPr lang="es-AR" b="1" dirty="0">
            <a:solidFill>
              <a:srgbClr val="FF0000"/>
            </a:solidFill>
          </a:endParaRPr>
        </a:p>
      </dgm:t>
    </dgm:pt>
    <dgm:pt modelId="{7E639D4B-5A2C-435A-9E06-5F40887B4A5E}" type="parTrans" cxnId="{DC395409-6DEA-427F-B8F1-067E9927BE77}">
      <dgm:prSet/>
      <dgm:spPr/>
      <dgm:t>
        <a:bodyPr/>
        <a:lstStyle/>
        <a:p>
          <a:endParaRPr lang="es-AR"/>
        </a:p>
      </dgm:t>
    </dgm:pt>
    <dgm:pt modelId="{76724634-D542-4AF9-8482-2E01358EF172}" type="sibTrans" cxnId="{DC395409-6DEA-427F-B8F1-067E9927BE77}">
      <dgm:prSet/>
      <dgm:spPr/>
      <dgm:t>
        <a:bodyPr/>
        <a:lstStyle/>
        <a:p>
          <a:endParaRPr lang="es-AR"/>
        </a:p>
      </dgm:t>
    </dgm:pt>
    <dgm:pt modelId="{8A21F87E-5D1E-4FB9-8AD0-80DB12CDBC69}">
      <dgm:prSet phldrT="[Texto]"/>
      <dgm:spPr/>
      <dgm:t>
        <a:bodyPr/>
        <a:lstStyle/>
        <a:p>
          <a:r>
            <a:rPr lang="es-ES" b="1" dirty="0" smtClean="0">
              <a:solidFill>
                <a:schemeClr val="tx1"/>
              </a:solidFill>
            </a:rPr>
            <a:t>Son aquellos que redactan las partes concernidas en los mismos, por si solas o con la intervención de terceros- consejeros, asesores, abogados, testigos que no poseen la condición de funcionarios públicos con una capacitación especial y legitima para ello.</a:t>
          </a:r>
          <a:endParaRPr lang="es-AR" b="1" dirty="0">
            <a:solidFill>
              <a:schemeClr val="tx1"/>
            </a:solidFill>
          </a:endParaRPr>
        </a:p>
      </dgm:t>
    </dgm:pt>
    <dgm:pt modelId="{C9AF7C7E-4C02-4ACA-BAA4-95444D55480D}" type="parTrans" cxnId="{F2510203-6629-47D3-9C76-863219DDF18A}">
      <dgm:prSet/>
      <dgm:spPr/>
      <dgm:t>
        <a:bodyPr/>
        <a:lstStyle/>
        <a:p>
          <a:endParaRPr lang="es-AR"/>
        </a:p>
      </dgm:t>
    </dgm:pt>
    <dgm:pt modelId="{7F087446-3A88-4C92-9EF7-B63B18FEF197}" type="sibTrans" cxnId="{F2510203-6629-47D3-9C76-863219DDF18A}">
      <dgm:prSet/>
      <dgm:spPr/>
      <dgm:t>
        <a:bodyPr/>
        <a:lstStyle/>
        <a:p>
          <a:endParaRPr lang="es-AR"/>
        </a:p>
      </dgm:t>
    </dgm:pt>
    <dgm:pt modelId="{88D5833D-91D5-4B10-81B5-D96409929BBE}" type="pres">
      <dgm:prSet presAssocID="{8610446C-D431-46DA-BDEE-F8CF80F544AC}" presName="Name0" presStyleCnt="0">
        <dgm:presLayoutVars>
          <dgm:dir/>
          <dgm:animLvl val="lvl"/>
          <dgm:resizeHandles val="exact"/>
        </dgm:presLayoutVars>
      </dgm:prSet>
      <dgm:spPr/>
      <dgm:t>
        <a:bodyPr/>
        <a:lstStyle/>
        <a:p>
          <a:endParaRPr lang="es-AR"/>
        </a:p>
      </dgm:t>
    </dgm:pt>
    <dgm:pt modelId="{926990DD-5CB7-42D0-AF90-E4818E716D47}" type="pres">
      <dgm:prSet presAssocID="{501BD2AD-513E-4191-8F0D-4818B0933540}" presName="linNode" presStyleCnt="0"/>
      <dgm:spPr/>
    </dgm:pt>
    <dgm:pt modelId="{35220982-4FA4-4CD3-8EBB-150B3FB5D3F2}" type="pres">
      <dgm:prSet presAssocID="{501BD2AD-513E-4191-8F0D-4818B0933540}" presName="parTx" presStyleLbl="revTx" presStyleIdx="0" presStyleCnt="2">
        <dgm:presLayoutVars>
          <dgm:chMax val="1"/>
          <dgm:bulletEnabled val="1"/>
        </dgm:presLayoutVars>
      </dgm:prSet>
      <dgm:spPr/>
      <dgm:t>
        <a:bodyPr/>
        <a:lstStyle/>
        <a:p>
          <a:endParaRPr lang="es-AR"/>
        </a:p>
      </dgm:t>
    </dgm:pt>
    <dgm:pt modelId="{650736CF-725F-43F1-B693-876342E3D9B1}" type="pres">
      <dgm:prSet presAssocID="{501BD2AD-513E-4191-8F0D-4818B0933540}" presName="bracket" presStyleLbl="parChTrans1D1" presStyleIdx="0" presStyleCnt="2"/>
      <dgm:spPr/>
    </dgm:pt>
    <dgm:pt modelId="{B704634A-14F3-4BEA-835F-6575CF6D9D78}" type="pres">
      <dgm:prSet presAssocID="{501BD2AD-513E-4191-8F0D-4818B0933540}" presName="spH" presStyleCnt="0"/>
      <dgm:spPr/>
    </dgm:pt>
    <dgm:pt modelId="{5C67A368-ABA2-4AC9-A3FF-EBCD508942AD}" type="pres">
      <dgm:prSet presAssocID="{501BD2AD-513E-4191-8F0D-4818B0933540}" presName="desTx" presStyleLbl="node1" presStyleIdx="0" presStyleCnt="2">
        <dgm:presLayoutVars>
          <dgm:bulletEnabled val="1"/>
        </dgm:presLayoutVars>
      </dgm:prSet>
      <dgm:spPr/>
      <dgm:t>
        <a:bodyPr/>
        <a:lstStyle/>
        <a:p>
          <a:endParaRPr lang="es-AR"/>
        </a:p>
      </dgm:t>
    </dgm:pt>
    <dgm:pt modelId="{9496FC65-1F5F-406B-B9ED-5241D4767F0D}" type="pres">
      <dgm:prSet presAssocID="{0B59BE17-BA23-4E0B-BF25-BBDFC6D88C5A}" presName="spV" presStyleCnt="0"/>
      <dgm:spPr/>
    </dgm:pt>
    <dgm:pt modelId="{C3F9BD0C-8EC1-42B6-B6C9-72D46F3034F0}" type="pres">
      <dgm:prSet presAssocID="{B399BC56-3C2A-431A-BD3A-41F708172C6F}" presName="linNode" presStyleCnt="0"/>
      <dgm:spPr/>
    </dgm:pt>
    <dgm:pt modelId="{D4ED7355-B0CE-441E-BA50-6FF69F425521}" type="pres">
      <dgm:prSet presAssocID="{B399BC56-3C2A-431A-BD3A-41F708172C6F}" presName="parTx" presStyleLbl="revTx" presStyleIdx="1" presStyleCnt="2">
        <dgm:presLayoutVars>
          <dgm:chMax val="1"/>
          <dgm:bulletEnabled val="1"/>
        </dgm:presLayoutVars>
      </dgm:prSet>
      <dgm:spPr/>
      <dgm:t>
        <a:bodyPr/>
        <a:lstStyle/>
        <a:p>
          <a:endParaRPr lang="es-AR"/>
        </a:p>
      </dgm:t>
    </dgm:pt>
    <dgm:pt modelId="{42797F0F-4A0A-4CA3-B6E1-0B72AD41BF8F}" type="pres">
      <dgm:prSet presAssocID="{B399BC56-3C2A-431A-BD3A-41F708172C6F}" presName="bracket" presStyleLbl="parChTrans1D1" presStyleIdx="1" presStyleCnt="2"/>
      <dgm:spPr/>
    </dgm:pt>
    <dgm:pt modelId="{207042AA-F404-4FCE-B799-460CC9826858}" type="pres">
      <dgm:prSet presAssocID="{B399BC56-3C2A-431A-BD3A-41F708172C6F}" presName="spH" presStyleCnt="0"/>
      <dgm:spPr/>
    </dgm:pt>
    <dgm:pt modelId="{6F04DBB2-4D96-4EA5-B8B8-8011EF4DD5D4}" type="pres">
      <dgm:prSet presAssocID="{B399BC56-3C2A-431A-BD3A-41F708172C6F}" presName="desTx" presStyleLbl="node1" presStyleIdx="1" presStyleCnt="2" custLinFactNeighborX="2444" custLinFactNeighborY="-905">
        <dgm:presLayoutVars>
          <dgm:bulletEnabled val="1"/>
        </dgm:presLayoutVars>
      </dgm:prSet>
      <dgm:spPr/>
      <dgm:t>
        <a:bodyPr/>
        <a:lstStyle/>
        <a:p>
          <a:endParaRPr lang="es-AR"/>
        </a:p>
      </dgm:t>
    </dgm:pt>
  </dgm:ptLst>
  <dgm:cxnLst>
    <dgm:cxn modelId="{D13AC448-7DC2-4DC0-AC43-694E1DF7A630}" type="presOf" srcId="{8A21F87E-5D1E-4FB9-8AD0-80DB12CDBC69}" destId="{6F04DBB2-4D96-4EA5-B8B8-8011EF4DD5D4}" srcOrd="0" destOrd="0" presId="urn:diagrams.loki3.com/BracketList+Icon"/>
    <dgm:cxn modelId="{CCB9842E-6A10-4068-913F-79BB1F61624F}" type="presOf" srcId="{501BD2AD-513E-4191-8F0D-4818B0933540}" destId="{35220982-4FA4-4CD3-8EBB-150B3FB5D3F2}" srcOrd="0" destOrd="0" presId="urn:diagrams.loki3.com/BracketList+Icon"/>
    <dgm:cxn modelId="{49058FB3-4A50-458E-AEBF-FEF4AF45BD80}" srcId="{501BD2AD-513E-4191-8F0D-4818B0933540}" destId="{48A883AE-62DD-49CD-A0F2-7AAF1CF44E3E}" srcOrd="0" destOrd="0" parTransId="{0A06DA9F-01F2-4293-85D8-D42913135FC4}" sibTransId="{BC3528BB-8310-4B28-A33D-4C47A3344223}"/>
    <dgm:cxn modelId="{F2510203-6629-47D3-9C76-863219DDF18A}" srcId="{B399BC56-3C2A-431A-BD3A-41F708172C6F}" destId="{8A21F87E-5D1E-4FB9-8AD0-80DB12CDBC69}" srcOrd="0" destOrd="0" parTransId="{C9AF7C7E-4C02-4ACA-BAA4-95444D55480D}" sibTransId="{7F087446-3A88-4C92-9EF7-B63B18FEF197}"/>
    <dgm:cxn modelId="{B681FD06-94D5-460C-A48B-16E9F384B69D}" srcId="{8610446C-D431-46DA-BDEE-F8CF80F544AC}" destId="{501BD2AD-513E-4191-8F0D-4818B0933540}" srcOrd="0" destOrd="0" parTransId="{C4367430-7C68-456D-AAAA-E62796421776}" sibTransId="{0B59BE17-BA23-4E0B-BF25-BBDFC6D88C5A}"/>
    <dgm:cxn modelId="{9243EB98-1A31-46BB-8CCB-B51C71447804}" type="presOf" srcId="{48A883AE-62DD-49CD-A0F2-7AAF1CF44E3E}" destId="{5C67A368-ABA2-4AC9-A3FF-EBCD508942AD}" srcOrd="0" destOrd="0" presId="urn:diagrams.loki3.com/BracketList+Icon"/>
    <dgm:cxn modelId="{DC395409-6DEA-427F-B8F1-067E9927BE77}" srcId="{8610446C-D431-46DA-BDEE-F8CF80F544AC}" destId="{B399BC56-3C2A-431A-BD3A-41F708172C6F}" srcOrd="1" destOrd="0" parTransId="{7E639D4B-5A2C-435A-9E06-5F40887B4A5E}" sibTransId="{76724634-D542-4AF9-8482-2E01358EF172}"/>
    <dgm:cxn modelId="{3E922BCC-AF8C-4646-9980-CD6B8A9B13CA}" type="presOf" srcId="{B399BC56-3C2A-431A-BD3A-41F708172C6F}" destId="{D4ED7355-B0CE-441E-BA50-6FF69F425521}" srcOrd="0" destOrd="0" presId="urn:diagrams.loki3.com/BracketList+Icon"/>
    <dgm:cxn modelId="{AE717184-C9CC-4663-B007-707FB9F6B946}" type="presOf" srcId="{8610446C-D431-46DA-BDEE-F8CF80F544AC}" destId="{88D5833D-91D5-4B10-81B5-D96409929BBE}" srcOrd="0" destOrd="0" presId="urn:diagrams.loki3.com/BracketList+Icon"/>
    <dgm:cxn modelId="{1595E4D0-40C3-40CE-8C42-1AC30A9D10DE}" type="presParOf" srcId="{88D5833D-91D5-4B10-81B5-D96409929BBE}" destId="{926990DD-5CB7-42D0-AF90-E4818E716D47}" srcOrd="0" destOrd="0" presId="urn:diagrams.loki3.com/BracketList+Icon"/>
    <dgm:cxn modelId="{0FF46674-0373-4BCB-9474-B2FDD8EC8977}" type="presParOf" srcId="{926990DD-5CB7-42D0-AF90-E4818E716D47}" destId="{35220982-4FA4-4CD3-8EBB-150B3FB5D3F2}" srcOrd="0" destOrd="0" presId="urn:diagrams.loki3.com/BracketList+Icon"/>
    <dgm:cxn modelId="{64171519-F4C3-4ADB-8581-2AC961393166}" type="presParOf" srcId="{926990DD-5CB7-42D0-AF90-E4818E716D47}" destId="{650736CF-725F-43F1-B693-876342E3D9B1}" srcOrd="1" destOrd="0" presId="urn:diagrams.loki3.com/BracketList+Icon"/>
    <dgm:cxn modelId="{8FA68FB1-979C-4004-B162-AEDBF467EED6}" type="presParOf" srcId="{926990DD-5CB7-42D0-AF90-E4818E716D47}" destId="{B704634A-14F3-4BEA-835F-6575CF6D9D78}" srcOrd="2" destOrd="0" presId="urn:diagrams.loki3.com/BracketList+Icon"/>
    <dgm:cxn modelId="{1CB05589-03AF-4037-B2D2-5ACB97C0F32C}" type="presParOf" srcId="{926990DD-5CB7-42D0-AF90-E4818E716D47}" destId="{5C67A368-ABA2-4AC9-A3FF-EBCD508942AD}" srcOrd="3" destOrd="0" presId="urn:diagrams.loki3.com/BracketList+Icon"/>
    <dgm:cxn modelId="{EA9AF9A6-C9F1-47DC-B7E7-AD5F58F6C83A}" type="presParOf" srcId="{88D5833D-91D5-4B10-81B5-D96409929BBE}" destId="{9496FC65-1F5F-406B-B9ED-5241D4767F0D}" srcOrd="1" destOrd="0" presId="urn:diagrams.loki3.com/BracketList+Icon"/>
    <dgm:cxn modelId="{6D5B417F-E953-4DC3-8274-093E34B046E4}" type="presParOf" srcId="{88D5833D-91D5-4B10-81B5-D96409929BBE}" destId="{C3F9BD0C-8EC1-42B6-B6C9-72D46F3034F0}" srcOrd="2" destOrd="0" presId="urn:diagrams.loki3.com/BracketList+Icon"/>
    <dgm:cxn modelId="{EC1E693A-8F6C-41EE-AB28-0E990F5DDC03}" type="presParOf" srcId="{C3F9BD0C-8EC1-42B6-B6C9-72D46F3034F0}" destId="{D4ED7355-B0CE-441E-BA50-6FF69F425521}" srcOrd="0" destOrd="0" presId="urn:diagrams.loki3.com/BracketList+Icon"/>
    <dgm:cxn modelId="{9E982C23-266B-4443-8094-41FA01F62A96}" type="presParOf" srcId="{C3F9BD0C-8EC1-42B6-B6C9-72D46F3034F0}" destId="{42797F0F-4A0A-4CA3-B6E1-0B72AD41BF8F}" srcOrd="1" destOrd="0" presId="urn:diagrams.loki3.com/BracketList+Icon"/>
    <dgm:cxn modelId="{F666892D-0242-49E2-8DCB-41B2A3C94A7C}" type="presParOf" srcId="{C3F9BD0C-8EC1-42B6-B6C9-72D46F3034F0}" destId="{207042AA-F404-4FCE-B799-460CC9826858}" srcOrd="2" destOrd="0" presId="urn:diagrams.loki3.com/BracketList+Icon"/>
    <dgm:cxn modelId="{669CE37A-3C88-4A46-B056-5DA7D72C1665}" type="presParOf" srcId="{C3F9BD0C-8EC1-42B6-B6C9-72D46F3034F0}" destId="{6F04DBB2-4D96-4EA5-B8B8-8011EF4DD5D4}"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D79A12-E733-429D-B02A-E27ED4A54788}"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s-AR"/>
        </a:p>
      </dgm:t>
    </dgm:pt>
    <dgm:pt modelId="{FE11B1A0-0A4B-4925-8F88-2C1EFF0531AF}">
      <dgm:prSet phldrT="[Texto]"/>
      <dgm:spPr/>
      <dgm:t>
        <a:bodyPr/>
        <a:lstStyle/>
        <a:p>
          <a:r>
            <a:rPr lang="es-ES" b="1" dirty="0" smtClean="0">
              <a:solidFill>
                <a:srgbClr val="FF0000"/>
              </a:solidFill>
            </a:rPr>
            <a:t>INDUBITADOS</a:t>
          </a:r>
          <a:endParaRPr lang="es-AR" b="1" dirty="0">
            <a:solidFill>
              <a:srgbClr val="FF0000"/>
            </a:solidFill>
          </a:endParaRPr>
        </a:p>
      </dgm:t>
    </dgm:pt>
    <dgm:pt modelId="{95269BE5-9F6D-47C4-AFD5-9D2362ADD6E9}" type="parTrans" cxnId="{B9DF8B97-829B-407B-A852-75EEBA7A850E}">
      <dgm:prSet/>
      <dgm:spPr/>
      <dgm:t>
        <a:bodyPr/>
        <a:lstStyle/>
        <a:p>
          <a:endParaRPr lang="es-AR"/>
        </a:p>
      </dgm:t>
    </dgm:pt>
    <dgm:pt modelId="{02753C5D-31F9-4A29-AB8D-D6C60CF7DC44}" type="sibTrans" cxnId="{B9DF8B97-829B-407B-A852-75EEBA7A850E}">
      <dgm:prSet/>
      <dgm:spPr/>
      <dgm:t>
        <a:bodyPr/>
        <a:lstStyle/>
        <a:p>
          <a:endParaRPr lang="es-AR"/>
        </a:p>
      </dgm:t>
    </dgm:pt>
    <dgm:pt modelId="{1C0BCA87-F8EB-4EEF-9D82-4DA2E6D62F6F}">
      <dgm:prSet phldrT="[Texto]"/>
      <dgm:spPr/>
      <dgm:t>
        <a:bodyPr/>
        <a:lstStyle/>
        <a:p>
          <a:r>
            <a:rPr lang="es-ES" b="1" dirty="0" smtClean="0">
              <a:solidFill>
                <a:srgbClr val="FF0000"/>
              </a:solidFill>
            </a:rPr>
            <a:t>VERDADEROS</a:t>
          </a:r>
          <a:r>
            <a:rPr lang="es-ES" b="1" dirty="0" smtClean="0">
              <a:solidFill>
                <a:schemeClr val="tx1"/>
              </a:solidFill>
            </a:rPr>
            <a:t>, en cuanto a la persona de quién emanan y no admiten duda acerca de su autenticidad.</a:t>
          </a:r>
          <a:endParaRPr lang="es-AR" b="1" dirty="0">
            <a:solidFill>
              <a:schemeClr val="tx1"/>
            </a:solidFill>
          </a:endParaRPr>
        </a:p>
      </dgm:t>
    </dgm:pt>
    <dgm:pt modelId="{B7711563-DDEC-4CD2-A66F-D9DF94462799}" type="parTrans" cxnId="{F0503C69-A043-476E-BFC4-687EE59C1BFC}">
      <dgm:prSet/>
      <dgm:spPr/>
      <dgm:t>
        <a:bodyPr/>
        <a:lstStyle/>
        <a:p>
          <a:endParaRPr lang="es-AR"/>
        </a:p>
      </dgm:t>
    </dgm:pt>
    <dgm:pt modelId="{3E106209-8B97-42E6-9789-D549F8DFCDF8}" type="sibTrans" cxnId="{F0503C69-A043-476E-BFC4-687EE59C1BFC}">
      <dgm:prSet/>
      <dgm:spPr/>
      <dgm:t>
        <a:bodyPr/>
        <a:lstStyle/>
        <a:p>
          <a:endParaRPr lang="es-AR"/>
        </a:p>
      </dgm:t>
    </dgm:pt>
    <dgm:pt modelId="{BC9DA774-CBA7-40BF-B13B-0CB36937B717}">
      <dgm:prSet phldrT="[Texto]"/>
      <dgm:spPr/>
      <dgm:t>
        <a:bodyPr/>
        <a:lstStyle/>
        <a:p>
          <a:r>
            <a:rPr lang="es-ES" b="1" dirty="0" smtClean="0">
              <a:solidFill>
                <a:srgbClr val="FF0000"/>
              </a:solidFill>
            </a:rPr>
            <a:t>DUBITADOS</a:t>
          </a:r>
          <a:endParaRPr lang="es-AR" b="1" dirty="0">
            <a:solidFill>
              <a:srgbClr val="FF0000"/>
            </a:solidFill>
          </a:endParaRPr>
        </a:p>
      </dgm:t>
    </dgm:pt>
    <dgm:pt modelId="{1BADEA2F-2483-48FF-98B7-244A8CB8B581}" type="parTrans" cxnId="{104888D9-A855-48E6-A560-A30796F93632}">
      <dgm:prSet/>
      <dgm:spPr/>
      <dgm:t>
        <a:bodyPr/>
        <a:lstStyle/>
        <a:p>
          <a:endParaRPr lang="es-AR"/>
        </a:p>
      </dgm:t>
    </dgm:pt>
    <dgm:pt modelId="{FE9FDBEF-13B1-4726-8D89-6276314DE61C}" type="sibTrans" cxnId="{104888D9-A855-48E6-A560-A30796F93632}">
      <dgm:prSet/>
      <dgm:spPr/>
      <dgm:t>
        <a:bodyPr/>
        <a:lstStyle/>
        <a:p>
          <a:endParaRPr lang="es-AR"/>
        </a:p>
      </dgm:t>
    </dgm:pt>
    <dgm:pt modelId="{D8B3A9C7-0986-4D5B-BD3F-D027E2AECFE9}">
      <dgm:prSet phldrT="[Texto]"/>
      <dgm:spPr/>
      <dgm:t>
        <a:bodyPr/>
        <a:lstStyle/>
        <a:p>
          <a:r>
            <a:rPr lang="es-ES" b="1" dirty="0" smtClean="0">
              <a:solidFill>
                <a:schemeClr val="tx1"/>
              </a:solidFill>
            </a:rPr>
            <a:t>Aquellos documentos que las partes y los jueces consideran</a:t>
          </a:r>
          <a:r>
            <a:rPr lang="es-ES" dirty="0" smtClean="0">
              <a:solidFill>
                <a:schemeClr val="tx1"/>
              </a:solidFill>
            </a:rPr>
            <a:t> </a:t>
          </a:r>
          <a:r>
            <a:rPr lang="es-ES" b="1" dirty="0" smtClean="0">
              <a:solidFill>
                <a:srgbClr val="FF0000"/>
              </a:solidFill>
            </a:rPr>
            <a:t>DUDOSOS</a:t>
          </a:r>
          <a:r>
            <a:rPr lang="es-ES" dirty="0" smtClean="0"/>
            <a:t> </a:t>
          </a:r>
          <a:r>
            <a:rPr lang="es-ES" b="1" dirty="0" smtClean="0">
              <a:solidFill>
                <a:schemeClr val="tx1"/>
              </a:solidFill>
            </a:rPr>
            <a:t>y por lo tanto le niegan la autenticidad que conservan los indubitados.</a:t>
          </a:r>
          <a:endParaRPr lang="es-AR" b="1" dirty="0">
            <a:solidFill>
              <a:schemeClr val="tx1"/>
            </a:solidFill>
          </a:endParaRPr>
        </a:p>
      </dgm:t>
    </dgm:pt>
    <dgm:pt modelId="{ADF1FA42-613E-49F5-84AC-3BB59B662374}" type="parTrans" cxnId="{F6F6377E-949C-4610-9E7A-2CAA8F42BD0F}">
      <dgm:prSet/>
      <dgm:spPr/>
      <dgm:t>
        <a:bodyPr/>
        <a:lstStyle/>
        <a:p>
          <a:endParaRPr lang="es-AR"/>
        </a:p>
      </dgm:t>
    </dgm:pt>
    <dgm:pt modelId="{443F0197-F65A-4919-B2B7-59760CCA4F8E}" type="sibTrans" cxnId="{F6F6377E-949C-4610-9E7A-2CAA8F42BD0F}">
      <dgm:prSet/>
      <dgm:spPr/>
      <dgm:t>
        <a:bodyPr/>
        <a:lstStyle/>
        <a:p>
          <a:endParaRPr lang="es-AR"/>
        </a:p>
      </dgm:t>
    </dgm:pt>
    <dgm:pt modelId="{CD903386-6ED1-4365-BB2A-AB734BD02328}" type="pres">
      <dgm:prSet presAssocID="{F9D79A12-E733-429D-B02A-E27ED4A54788}" presName="Name0" presStyleCnt="0">
        <dgm:presLayoutVars>
          <dgm:dir/>
          <dgm:animLvl val="lvl"/>
          <dgm:resizeHandles val="exact"/>
        </dgm:presLayoutVars>
      </dgm:prSet>
      <dgm:spPr/>
      <dgm:t>
        <a:bodyPr/>
        <a:lstStyle/>
        <a:p>
          <a:endParaRPr lang="es-AR"/>
        </a:p>
      </dgm:t>
    </dgm:pt>
    <dgm:pt modelId="{0766367B-70CD-4FB2-B5F9-E8BFE7027E01}" type="pres">
      <dgm:prSet presAssocID="{FE11B1A0-0A4B-4925-8F88-2C1EFF0531AF}" presName="linNode" presStyleCnt="0"/>
      <dgm:spPr/>
    </dgm:pt>
    <dgm:pt modelId="{B44F2357-EF9B-43EF-8296-5D0A2483CA54}" type="pres">
      <dgm:prSet presAssocID="{FE11B1A0-0A4B-4925-8F88-2C1EFF0531AF}" presName="parTx" presStyleLbl="revTx" presStyleIdx="0" presStyleCnt="2">
        <dgm:presLayoutVars>
          <dgm:chMax val="1"/>
          <dgm:bulletEnabled val="1"/>
        </dgm:presLayoutVars>
      </dgm:prSet>
      <dgm:spPr/>
      <dgm:t>
        <a:bodyPr/>
        <a:lstStyle/>
        <a:p>
          <a:endParaRPr lang="es-AR"/>
        </a:p>
      </dgm:t>
    </dgm:pt>
    <dgm:pt modelId="{49F8556A-C15D-4CEA-9032-B5925E10ACF1}" type="pres">
      <dgm:prSet presAssocID="{FE11B1A0-0A4B-4925-8F88-2C1EFF0531AF}" presName="bracket" presStyleLbl="parChTrans1D1" presStyleIdx="0" presStyleCnt="2"/>
      <dgm:spPr/>
    </dgm:pt>
    <dgm:pt modelId="{08DAFF0D-8374-48D3-9531-31B2D3C5FDEA}" type="pres">
      <dgm:prSet presAssocID="{FE11B1A0-0A4B-4925-8F88-2C1EFF0531AF}" presName="spH" presStyleCnt="0"/>
      <dgm:spPr/>
    </dgm:pt>
    <dgm:pt modelId="{CC7587AC-2795-4E4E-8668-EA3CB95A93A5}" type="pres">
      <dgm:prSet presAssocID="{FE11B1A0-0A4B-4925-8F88-2C1EFF0531AF}" presName="desTx" presStyleLbl="node1" presStyleIdx="0" presStyleCnt="2" custScaleY="140484">
        <dgm:presLayoutVars>
          <dgm:bulletEnabled val="1"/>
        </dgm:presLayoutVars>
      </dgm:prSet>
      <dgm:spPr/>
      <dgm:t>
        <a:bodyPr/>
        <a:lstStyle/>
        <a:p>
          <a:endParaRPr lang="es-AR"/>
        </a:p>
      </dgm:t>
    </dgm:pt>
    <dgm:pt modelId="{CBD2B394-F490-4707-9F58-CE049BDC54D2}" type="pres">
      <dgm:prSet presAssocID="{02753C5D-31F9-4A29-AB8D-D6C60CF7DC44}" presName="spV" presStyleCnt="0"/>
      <dgm:spPr/>
    </dgm:pt>
    <dgm:pt modelId="{46B987E6-0ED7-4D6D-939D-A339F94AE015}" type="pres">
      <dgm:prSet presAssocID="{BC9DA774-CBA7-40BF-B13B-0CB36937B717}" presName="linNode" presStyleCnt="0"/>
      <dgm:spPr/>
    </dgm:pt>
    <dgm:pt modelId="{83AB67DD-8D89-4725-9416-5FE111CB5D12}" type="pres">
      <dgm:prSet presAssocID="{BC9DA774-CBA7-40BF-B13B-0CB36937B717}" presName="parTx" presStyleLbl="revTx" presStyleIdx="1" presStyleCnt="2">
        <dgm:presLayoutVars>
          <dgm:chMax val="1"/>
          <dgm:bulletEnabled val="1"/>
        </dgm:presLayoutVars>
      </dgm:prSet>
      <dgm:spPr/>
      <dgm:t>
        <a:bodyPr/>
        <a:lstStyle/>
        <a:p>
          <a:endParaRPr lang="es-AR"/>
        </a:p>
      </dgm:t>
    </dgm:pt>
    <dgm:pt modelId="{2BE9310F-57AC-4F4B-8C0F-FA66481FCCBA}" type="pres">
      <dgm:prSet presAssocID="{BC9DA774-CBA7-40BF-B13B-0CB36937B717}" presName="bracket" presStyleLbl="parChTrans1D1" presStyleIdx="1" presStyleCnt="2"/>
      <dgm:spPr/>
    </dgm:pt>
    <dgm:pt modelId="{6B4C4A88-EEB7-4BD8-BFBC-202B33A94839}" type="pres">
      <dgm:prSet presAssocID="{BC9DA774-CBA7-40BF-B13B-0CB36937B717}" presName="spH" presStyleCnt="0"/>
      <dgm:spPr/>
    </dgm:pt>
    <dgm:pt modelId="{A7B5FA7E-14C3-4275-8AF7-9311700AE45A}" type="pres">
      <dgm:prSet presAssocID="{BC9DA774-CBA7-40BF-B13B-0CB36937B717}" presName="desTx" presStyleLbl="node1" presStyleIdx="1" presStyleCnt="2">
        <dgm:presLayoutVars>
          <dgm:bulletEnabled val="1"/>
        </dgm:presLayoutVars>
      </dgm:prSet>
      <dgm:spPr/>
      <dgm:t>
        <a:bodyPr/>
        <a:lstStyle/>
        <a:p>
          <a:endParaRPr lang="es-AR"/>
        </a:p>
      </dgm:t>
    </dgm:pt>
  </dgm:ptLst>
  <dgm:cxnLst>
    <dgm:cxn modelId="{9CAB379E-838C-43D4-990D-D828C19D615C}" type="presOf" srcId="{FE11B1A0-0A4B-4925-8F88-2C1EFF0531AF}" destId="{B44F2357-EF9B-43EF-8296-5D0A2483CA54}" srcOrd="0" destOrd="0" presId="urn:diagrams.loki3.com/BracketList+Icon"/>
    <dgm:cxn modelId="{5DB50A2B-D339-400D-8DFF-E29C81A2D161}" type="presOf" srcId="{D8B3A9C7-0986-4D5B-BD3F-D027E2AECFE9}" destId="{A7B5FA7E-14C3-4275-8AF7-9311700AE45A}" srcOrd="0" destOrd="0" presId="urn:diagrams.loki3.com/BracketList+Icon"/>
    <dgm:cxn modelId="{E535F05B-B12D-4C01-A27E-2EEC442D050A}" type="presOf" srcId="{BC9DA774-CBA7-40BF-B13B-0CB36937B717}" destId="{83AB67DD-8D89-4725-9416-5FE111CB5D12}" srcOrd="0" destOrd="0" presId="urn:diagrams.loki3.com/BracketList+Icon"/>
    <dgm:cxn modelId="{B9DF8B97-829B-407B-A852-75EEBA7A850E}" srcId="{F9D79A12-E733-429D-B02A-E27ED4A54788}" destId="{FE11B1A0-0A4B-4925-8F88-2C1EFF0531AF}" srcOrd="0" destOrd="0" parTransId="{95269BE5-9F6D-47C4-AFD5-9D2362ADD6E9}" sibTransId="{02753C5D-31F9-4A29-AB8D-D6C60CF7DC44}"/>
    <dgm:cxn modelId="{104888D9-A855-48E6-A560-A30796F93632}" srcId="{F9D79A12-E733-429D-B02A-E27ED4A54788}" destId="{BC9DA774-CBA7-40BF-B13B-0CB36937B717}" srcOrd="1" destOrd="0" parTransId="{1BADEA2F-2483-48FF-98B7-244A8CB8B581}" sibTransId="{FE9FDBEF-13B1-4726-8D89-6276314DE61C}"/>
    <dgm:cxn modelId="{F0503C69-A043-476E-BFC4-687EE59C1BFC}" srcId="{FE11B1A0-0A4B-4925-8F88-2C1EFF0531AF}" destId="{1C0BCA87-F8EB-4EEF-9D82-4DA2E6D62F6F}" srcOrd="0" destOrd="0" parTransId="{B7711563-DDEC-4CD2-A66F-D9DF94462799}" sibTransId="{3E106209-8B97-42E6-9789-D549F8DFCDF8}"/>
    <dgm:cxn modelId="{F6F6377E-949C-4610-9E7A-2CAA8F42BD0F}" srcId="{BC9DA774-CBA7-40BF-B13B-0CB36937B717}" destId="{D8B3A9C7-0986-4D5B-BD3F-D027E2AECFE9}" srcOrd="0" destOrd="0" parTransId="{ADF1FA42-613E-49F5-84AC-3BB59B662374}" sibTransId="{443F0197-F65A-4919-B2B7-59760CCA4F8E}"/>
    <dgm:cxn modelId="{C5917104-60AB-4586-BA1D-7ADB2E4B888C}" type="presOf" srcId="{1C0BCA87-F8EB-4EEF-9D82-4DA2E6D62F6F}" destId="{CC7587AC-2795-4E4E-8668-EA3CB95A93A5}" srcOrd="0" destOrd="0" presId="urn:diagrams.loki3.com/BracketList+Icon"/>
    <dgm:cxn modelId="{8DA88F83-8071-4E35-8BB2-AE01B80D6E1D}" type="presOf" srcId="{F9D79A12-E733-429D-B02A-E27ED4A54788}" destId="{CD903386-6ED1-4365-BB2A-AB734BD02328}" srcOrd="0" destOrd="0" presId="urn:diagrams.loki3.com/BracketList+Icon"/>
    <dgm:cxn modelId="{F058EDD6-2321-4EAE-ACA5-A4FCA52E6216}" type="presParOf" srcId="{CD903386-6ED1-4365-BB2A-AB734BD02328}" destId="{0766367B-70CD-4FB2-B5F9-E8BFE7027E01}" srcOrd="0" destOrd="0" presId="urn:diagrams.loki3.com/BracketList+Icon"/>
    <dgm:cxn modelId="{01EB69F5-7697-4FAC-ABF8-BCCA44EC5503}" type="presParOf" srcId="{0766367B-70CD-4FB2-B5F9-E8BFE7027E01}" destId="{B44F2357-EF9B-43EF-8296-5D0A2483CA54}" srcOrd="0" destOrd="0" presId="urn:diagrams.loki3.com/BracketList+Icon"/>
    <dgm:cxn modelId="{E307F4CE-F3E2-4A05-8498-EF0AC0E2FA3F}" type="presParOf" srcId="{0766367B-70CD-4FB2-B5F9-E8BFE7027E01}" destId="{49F8556A-C15D-4CEA-9032-B5925E10ACF1}" srcOrd="1" destOrd="0" presId="urn:diagrams.loki3.com/BracketList+Icon"/>
    <dgm:cxn modelId="{A72268D3-48E4-476D-8040-EFF606818C7F}" type="presParOf" srcId="{0766367B-70CD-4FB2-B5F9-E8BFE7027E01}" destId="{08DAFF0D-8374-48D3-9531-31B2D3C5FDEA}" srcOrd="2" destOrd="0" presId="urn:diagrams.loki3.com/BracketList+Icon"/>
    <dgm:cxn modelId="{778E1B14-D752-492E-A5C3-AF8E3D31FF28}" type="presParOf" srcId="{0766367B-70CD-4FB2-B5F9-E8BFE7027E01}" destId="{CC7587AC-2795-4E4E-8668-EA3CB95A93A5}" srcOrd="3" destOrd="0" presId="urn:diagrams.loki3.com/BracketList+Icon"/>
    <dgm:cxn modelId="{09111056-6629-4378-A3DF-E522BAAD0F66}" type="presParOf" srcId="{CD903386-6ED1-4365-BB2A-AB734BD02328}" destId="{CBD2B394-F490-4707-9F58-CE049BDC54D2}" srcOrd="1" destOrd="0" presId="urn:diagrams.loki3.com/BracketList+Icon"/>
    <dgm:cxn modelId="{9821D024-7C86-45F8-AC09-9211346B5359}" type="presParOf" srcId="{CD903386-6ED1-4365-BB2A-AB734BD02328}" destId="{46B987E6-0ED7-4D6D-939D-A339F94AE015}" srcOrd="2" destOrd="0" presId="urn:diagrams.loki3.com/BracketList+Icon"/>
    <dgm:cxn modelId="{AC030B34-1351-418A-9814-7858ED90B838}" type="presParOf" srcId="{46B987E6-0ED7-4D6D-939D-A339F94AE015}" destId="{83AB67DD-8D89-4725-9416-5FE111CB5D12}" srcOrd="0" destOrd="0" presId="urn:diagrams.loki3.com/BracketList+Icon"/>
    <dgm:cxn modelId="{FDA84396-50A0-48F3-85C8-B10EFFCABBC8}" type="presParOf" srcId="{46B987E6-0ED7-4D6D-939D-A339F94AE015}" destId="{2BE9310F-57AC-4F4B-8C0F-FA66481FCCBA}" srcOrd="1" destOrd="0" presId="urn:diagrams.loki3.com/BracketList+Icon"/>
    <dgm:cxn modelId="{0F56B4A8-6353-43CF-ADBC-8DFDDA95A6A6}" type="presParOf" srcId="{46B987E6-0ED7-4D6D-939D-A339F94AE015}" destId="{6B4C4A88-EEB7-4BD8-BFBC-202B33A94839}" srcOrd="2" destOrd="0" presId="urn:diagrams.loki3.com/BracketList+Icon"/>
    <dgm:cxn modelId="{1444790E-FF9B-42A4-B640-52CE4EE2C55D}" type="presParOf" srcId="{46B987E6-0ED7-4D6D-939D-A339F94AE015}" destId="{A7B5FA7E-14C3-4275-8AF7-9311700AE45A}"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23ED70-B168-4037-9FB7-51492C9F802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s-AR"/>
        </a:p>
      </dgm:t>
    </dgm:pt>
    <dgm:pt modelId="{444D3788-337B-422E-96A8-37099E5C9D4E}">
      <dgm:prSet phldrT="[Texto]" custT="1"/>
      <dgm:spPr/>
      <dgm:t>
        <a:bodyPr/>
        <a:lstStyle/>
        <a:p>
          <a:pPr algn="just"/>
          <a:r>
            <a:rPr lang="es-ES" sz="2000" b="1" dirty="0" smtClean="0"/>
            <a:t>ENDÓGENOS</a:t>
          </a:r>
          <a:endParaRPr lang="es-AR" sz="2000" b="1" dirty="0"/>
        </a:p>
      </dgm:t>
    </dgm:pt>
    <dgm:pt modelId="{22732E7F-93D0-47E3-AD95-201912F3D654}" type="parTrans" cxnId="{E94F307B-415F-4E36-A49C-A693C7C8627B}">
      <dgm:prSet/>
      <dgm:spPr/>
      <dgm:t>
        <a:bodyPr/>
        <a:lstStyle/>
        <a:p>
          <a:endParaRPr lang="es-AR"/>
        </a:p>
      </dgm:t>
    </dgm:pt>
    <dgm:pt modelId="{78C6C034-33C4-4EFB-A7B8-B4B2E84465B1}" type="sibTrans" cxnId="{E94F307B-415F-4E36-A49C-A693C7C8627B}">
      <dgm:prSet/>
      <dgm:spPr/>
      <dgm:t>
        <a:bodyPr/>
        <a:lstStyle/>
        <a:p>
          <a:endParaRPr lang="es-AR"/>
        </a:p>
      </dgm:t>
    </dgm:pt>
    <dgm:pt modelId="{9D880AB3-68AD-41A1-A3FB-880562D8B15F}">
      <dgm:prSet phldrT="[Texto]"/>
      <dgm:spPr/>
      <dgm:t>
        <a:bodyPr/>
        <a:lstStyle/>
        <a:p>
          <a:r>
            <a:rPr lang="es-ES" b="1" dirty="0" smtClean="0">
              <a:solidFill>
                <a:schemeClr val="tx1"/>
              </a:solidFill>
            </a:rPr>
            <a:t>INTERNOS AL INDIVIDUO ESCRITOR</a:t>
          </a:r>
          <a:endParaRPr lang="es-AR" b="1" dirty="0">
            <a:solidFill>
              <a:schemeClr val="tx1"/>
            </a:solidFill>
          </a:endParaRPr>
        </a:p>
      </dgm:t>
    </dgm:pt>
    <dgm:pt modelId="{619DEDAE-5BAA-49AB-8EDA-F1D9F5A5E6C1}" type="parTrans" cxnId="{241CB63C-FA6C-4899-862E-5EA3C0BC5CBB}">
      <dgm:prSet/>
      <dgm:spPr/>
      <dgm:t>
        <a:bodyPr/>
        <a:lstStyle/>
        <a:p>
          <a:endParaRPr lang="es-AR"/>
        </a:p>
      </dgm:t>
    </dgm:pt>
    <dgm:pt modelId="{EC89F3F9-DD3E-4443-BD1D-62F9EA562B32}" type="sibTrans" cxnId="{241CB63C-FA6C-4899-862E-5EA3C0BC5CBB}">
      <dgm:prSet/>
      <dgm:spPr/>
      <dgm:t>
        <a:bodyPr/>
        <a:lstStyle/>
        <a:p>
          <a:endParaRPr lang="es-AR"/>
        </a:p>
      </dgm:t>
    </dgm:pt>
    <dgm:pt modelId="{7D35C138-E949-4B23-814F-E189B1BBF7B1}">
      <dgm:prSet phldrT="[Texto]" custT="1"/>
      <dgm:spPr/>
      <dgm:t>
        <a:bodyPr/>
        <a:lstStyle/>
        <a:p>
          <a:r>
            <a:rPr lang="es-ES" sz="2000" b="1" dirty="0" smtClean="0"/>
            <a:t>EXÓGENOS</a:t>
          </a:r>
          <a:endParaRPr lang="es-AR" sz="2000" b="1" dirty="0"/>
        </a:p>
      </dgm:t>
    </dgm:pt>
    <dgm:pt modelId="{E66EEE51-0DCE-47D5-AC56-50471B962DE3}" type="parTrans" cxnId="{643D9A51-FF52-49D5-8D95-9647D1D2EF79}">
      <dgm:prSet/>
      <dgm:spPr/>
      <dgm:t>
        <a:bodyPr/>
        <a:lstStyle/>
        <a:p>
          <a:endParaRPr lang="es-AR"/>
        </a:p>
      </dgm:t>
    </dgm:pt>
    <dgm:pt modelId="{7945014D-D178-4D7C-9D56-5CD0A2C654C6}" type="sibTrans" cxnId="{643D9A51-FF52-49D5-8D95-9647D1D2EF79}">
      <dgm:prSet/>
      <dgm:spPr/>
      <dgm:t>
        <a:bodyPr/>
        <a:lstStyle/>
        <a:p>
          <a:endParaRPr lang="es-AR"/>
        </a:p>
      </dgm:t>
    </dgm:pt>
    <dgm:pt modelId="{2C9F6C21-A1F4-43E3-8D40-A2E71BDE802E}">
      <dgm:prSet phldrT="[Texto]"/>
      <dgm:spPr/>
      <dgm:t>
        <a:bodyPr/>
        <a:lstStyle/>
        <a:p>
          <a:r>
            <a:rPr lang="es-ES" b="1" dirty="0" smtClean="0">
              <a:solidFill>
                <a:schemeClr val="tx1"/>
              </a:solidFill>
            </a:rPr>
            <a:t>EXTERNOS AL MANUSCRIBIENTE</a:t>
          </a:r>
          <a:endParaRPr lang="es-AR" b="1" dirty="0">
            <a:solidFill>
              <a:schemeClr val="tx1"/>
            </a:solidFill>
          </a:endParaRPr>
        </a:p>
      </dgm:t>
    </dgm:pt>
    <dgm:pt modelId="{AE094AC0-232F-474C-8288-D52C3B212D0D}" type="parTrans" cxnId="{C4CF92E3-72F9-4E89-A97F-1D965CDFD167}">
      <dgm:prSet/>
      <dgm:spPr/>
      <dgm:t>
        <a:bodyPr/>
        <a:lstStyle/>
        <a:p>
          <a:endParaRPr lang="es-AR"/>
        </a:p>
      </dgm:t>
    </dgm:pt>
    <dgm:pt modelId="{8B2000E5-1001-43AB-9AB6-20DDE5D6B66D}" type="sibTrans" cxnId="{C4CF92E3-72F9-4E89-A97F-1D965CDFD167}">
      <dgm:prSet/>
      <dgm:spPr/>
      <dgm:t>
        <a:bodyPr/>
        <a:lstStyle/>
        <a:p>
          <a:endParaRPr lang="es-AR"/>
        </a:p>
      </dgm:t>
    </dgm:pt>
    <dgm:pt modelId="{85A71EBC-CA9C-40C1-BE2A-14B638E44532}" type="pres">
      <dgm:prSet presAssocID="{8223ED70-B168-4037-9FB7-51492C9F802E}" presName="Name0" presStyleCnt="0">
        <dgm:presLayoutVars>
          <dgm:dir/>
          <dgm:animLvl val="lvl"/>
          <dgm:resizeHandles val="exact"/>
        </dgm:presLayoutVars>
      </dgm:prSet>
      <dgm:spPr/>
      <dgm:t>
        <a:bodyPr/>
        <a:lstStyle/>
        <a:p>
          <a:endParaRPr lang="es-AR"/>
        </a:p>
      </dgm:t>
    </dgm:pt>
    <dgm:pt modelId="{8E711A90-09F7-4729-A39D-C430CDF40021}" type="pres">
      <dgm:prSet presAssocID="{444D3788-337B-422E-96A8-37099E5C9D4E}" presName="linNode" presStyleCnt="0"/>
      <dgm:spPr/>
    </dgm:pt>
    <dgm:pt modelId="{0309E5B2-A970-4E68-B5BC-6B627B468CD7}" type="pres">
      <dgm:prSet presAssocID="{444D3788-337B-422E-96A8-37099E5C9D4E}" presName="parTx" presStyleLbl="revTx" presStyleIdx="0" presStyleCnt="2">
        <dgm:presLayoutVars>
          <dgm:chMax val="1"/>
          <dgm:bulletEnabled val="1"/>
        </dgm:presLayoutVars>
      </dgm:prSet>
      <dgm:spPr/>
      <dgm:t>
        <a:bodyPr/>
        <a:lstStyle/>
        <a:p>
          <a:endParaRPr lang="es-AR"/>
        </a:p>
      </dgm:t>
    </dgm:pt>
    <dgm:pt modelId="{EC666A24-E0A7-47F2-843E-416F821290FC}" type="pres">
      <dgm:prSet presAssocID="{444D3788-337B-422E-96A8-37099E5C9D4E}" presName="bracket" presStyleLbl="parChTrans1D1" presStyleIdx="0" presStyleCnt="2"/>
      <dgm:spPr/>
    </dgm:pt>
    <dgm:pt modelId="{E105D7A0-6C6C-492A-A8E3-5F244C7EA76E}" type="pres">
      <dgm:prSet presAssocID="{444D3788-337B-422E-96A8-37099E5C9D4E}" presName="spH" presStyleCnt="0"/>
      <dgm:spPr/>
    </dgm:pt>
    <dgm:pt modelId="{2DE61499-AE87-48A0-9282-8624E3F79D37}" type="pres">
      <dgm:prSet presAssocID="{444D3788-337B-422E-96A8-37099E5C9D4E}" presName="desTx" presStyleLbl="node1" presStyleIdx="0" presStyleCnt="2">
        <dgm:presLayoutVars>
          <dgm:bulletEnabled val="1"/>
        </dgm:presLayoutVars>
      </dgm:prSet>
      <dgm:spPr/>
      <dgm:t>
        <a:bodyPr/>
        <a:lstStyle/>
        <a:p>
          <a:endParaRPr lang="es-AR"/>
        </a:p>
      </dgm:t>
    </dgm:pt>
    <dgm:pt modelId="{E1FA4BED-6AD4-4CFA-B540-1061E2614B39}" type="pres">
      <dgm:prSet presAssocID="{78C6C034-33C4-4EFB-A7B8-B4B2E84465B1}" presName="spV" presStyleCnt="0"/>
      <dgm:spPr/>
    </dgm:pt>
    <dgm:pt modelId="{2AB7534E-C946-44FB-82BE-6D5EE131DFD5}" type="pres">
      <dgm:prSet presAssocID="{7D35C138-E949-4B23-814F-E189B1BBF7B1}" presName="linNode" presStyleCnt="0"/>
      <dgm:spPr/>
    </dgm:pt>
    <dgm:pt modelId="{A882FCAB-159C-4D79-9493-F1021640D5F6}" type="pres">
      <dgm:prSet presAssocID="{7D35C138-E949-4B23-814F-E189B1BBF7B1}" presName="parTx" presStyleLbl="revTx" presStyleIdx="1" presStyleCnt="2">
        <dgm:presLayoutVars>
          <dgm:chMax val="1"/>
          <dgm:bulletEnabled val="1"/>
        </dgm:presLayoutVars>
      </dgm:prSet>
      <dgm:spPr/>
      <dgm:t>
        <a:bodyPr/>
        <a:lstStyle/>
        <a:p>
          <a:endParaRPr lang="es-AR"/>
        </a:p>
      </dgm:t>
    </dgm:pt>
    <dgm:pt modelId="{D83741B6-8D0C-48FA-80CF-5E7BA6B73BE5}" type="pres">
      <dgm:prSet presAssocID="{7D35C138-E949-4B23-814F-E189B1BBF7B1}" presName="bracket" presStyleLbl="parChTrans1D1" presStyleIdx="1" presStyleCnt="2"/>
      <dgm:spPr/>
    </dgm:pt>
    <dgm:pt modelId="{A3D69303-D3FE-4511-A959-AB5B96F41D61}" type="pres">
      <dgm:prSet presAssocID="{7D35C138-E949-4B23-814F-E189B1BBF7B1}" presName="spH" presStyleCnt="0"/>
      <dgm:spPr/>
    </dgm:pt>
    <dgm:pt modelId="{F7F4E809-AF92-4378-8756-B7C440387B67}" type="pres">
      <dgm:prSet presAssocID="{7D35C138-E949-4B23-814F-E189B1BBF7B1}" presName="desTx" presStyleLbl="node1" presStyleIdx="1" presStyleCnt="2">
        <dgm:presLayoutVars>
          <dgm:bulletEnabled val="1"/>
        </dgm:presLayoutVars>
      </dgm:prSet>
      <dgm:spPr/>
      <dgm:t>
        <a:bodyPr/>
        <a:lstStyle/>
        <a:p>
          <a:endParaRPr lang="es-AR"/>
        </a:p>
      </dgm:t>
    </dgm:pt>
  </dgm:ptLst>
  <dgm:cxnLst>
    <dgm:cxn modelId="{65A3D7A0-6194-4988-A932-FBC2D92525F2}" type="presOf" srcId="{444D3788-337B-422E-96A8-37099E5C9D4E}" destId="{0309E5B2-A970-4E68-B5BC-6B627B468CD7}" srcOrd="0" destOrd="0" presId="urn:diagrams.loki3.com/BracketList+Icon"/>
    <dgm:cxn modelId="{0DAE2D41-68AE-4514-9128-D5A4D38B70F0}" type="presOf" srcId="{2C9F6C21-A1F4-43E3-8D40-A2E71BDE802E}" destId="{F7F4E809-AF92-4378-8756-B7C440387B67}" srcOrd="0" destOrd="0" presId="urn:diagrams.loki3.com/BracketList+Icon"/>
    <dgm:cxn modelId="{C4CF92E3-72F9-4E89-A97F-1D965CDFD167}" srcId="{7D35C138-E949-4B23-814F-E189B1BBF7B1}" destId="{2C9F6C21-A1F4-43E3-8D40-A2E71BDE802E}" srcOrd="0" destOrd="0" parTransId="{AE094AC0-232F-474C-8288-D52C3B212D0D}" sibTransId="{8B2000E5-1001-43AB-9AB6-20DDE5D6B66D}"/>
    <dgm:cxn modelId="{E94F307B-415F-4E36-A49C-A693C7C8627B}" srcId="{8223ED70-B168-4037-9FB7-51492C9F802E}" destId="{444D3788-337B-422E-96A8-37099E5C9D4E}" srcOrd="0" destOrd="0" parTransId="{22732E7F-93D0-47E3-AD95-201912F3D654}" sibTransId="{78C6C034-33C4-4EFB-A7B8-B4B2E84465B1}"/>
    <dgm:cxn modelId="{44D72E69-D07F-4C9D-BC0C-EEF140AE87EF}" type="presOf" srcId="{9D880AB3-68AD-41A1-A3FB-880562D8B15F}" destId="{2DE61499-AE87-48A0-9282-8624E3F79D37}" srcOrd="0" destOrd="0" presId="urn:diagrams.loki3.com/BracketList+Icon"/>
    <dgm:cxn modelId="{1A8737C5-31A8-479A-BEC6-D64C613E8984}" type="presOf" srcId="{8223ED70-B168-4037-9FB7-51492C9F802E}" destId="{85A71EBC-CA9C-40C1-BE2A-14B638E44532}" srcOrd="0" destOrd="0" presId="urn:diagrams.loki3.com/BracketList+Icon"/>
    <dgm:cxn modelId="{6D7FA379-37F4-4F45-AD6A-C895D58F9614}" type="presOf" srcId="{7D35C138-E949-4B23-814F-E189B1BBF7B1}" destId="{A882FCAB-159C-4D79-9493-F1021640D5F6}" srcOrd="0" destOrd="0" presId="urn:diagrams.loki3.com/BracketList+Icon"/>
    <dgm:cxn modelId="{643D9A51-FF52-49D5-8D95-9647D1D2EF79}" srcId="{8223ED70-B168-4037-9FB7-51492C9F802E}" destId="{7D35C138-E949-4B23-814F-E189B1BBF7B1}" srcOrd="1" destOrd="0" parTransId="{E66EEE51-0DCE-47D5-AC56-50471B962DE3}" sibTransId="{7945014D-D178-4D7C-9D56-5CD0A2C654C6}"/>
    <dgm:cxn modelId="{241CB63C-FA6C-4899-862E-5EA3C0BC5CBB}" srcId="{444D3788-337B-422E-96A8-37099E5C9D4E}" destId="{9D880AB3-68AD-41A1-A3FB-880562D8B15F}" srcOrd="0" destOrd="0" parTransId="{619DEDAE-5BAA-49AB-8EDA-F1D9F5A5E6C1}" sibTransId="{EC89F3F9-DD3E-4443-BD1D-62F9EA562B32}"/>
    <dgm:cxn modelId="{B2AA8EEF-4647-404B-BF10-985C6C0170BD}" type="presParOf" srcId="{85A71EBC-CA9C-40C1-BE2A-14B638E44532}" destId="{8E711A90-09F7-4729-A39D-C430CDF40021}" srcOrd="0" destOrd="0" presId="urn:diagrams.loki3.com/BracketList+Icon"/>
    <dgm:cxn modelId="{A23DBAA9-F09C-4FF8-B45F-D11D16C80A3D}" type="presParOf" srcId="{8E711A90-09F7-4729-A39D-C430CDF40021}" destId="{0309E5B2-A970-4E68-B5BC-6B627B468CD7}" srcOrd="0" destOrd="0" presId="urn:diagrams.loki3.com/BracketList+Icon"/>
    <dgm:cxn modelId="{8663BEC2-58C8-482E-AEE5-CA61A57283C4}" type="presParOf" srcId="{8E711A90-09F7-4729-A39D-C430CDF40021}" destId="{EC666A24-E0A7-47F2-843E-416F821290FC}" srcOrd="1" destOrd="0" presId="urn:diagrams.loki3.com/BracketList+Icon"/>
    <dgm:cxn modelId="{AB7A0BBD-104F-4D41-8A9D-5DB6AD17B38C}" type="presParOf" srcId="{8E711A90-09F7-4729-A39D-C430CDF40021}" destId="{E105D7A0-6C6C-492A-A8E3-5F244C7EA76E}" srcOrd="2" destOrd="0" presId="urn:diagrams.loki3.com/BracketList+Icon"/>
    <dgm:cxn modelId="{1C77D6CC-CB45-4821-A640-EE64AB7A2D83}" type="presParOf" srcId="{8E711A90-09F7-4729-A39D-C430CDF40021}" destId="{2DE61499-AE87-48A0-9282-8624E3F79D37}" srcOrd="3" destOrd="0" presId="urn:diagrams.loki3.com/BracketList+Icon"/>
    <dgm:cxn modelId="{AE33BB07-E603-4C64-BB17-C3EAF9AD5CD7}" type="presParOf" srcId="{85A71EBC-CA9C-40C1-BE2A-14B638E44532}" destId="{E1FA4BED-6AD4-4CFA-B540-1061E2614B39}" srcOrd="1" destOrd="0" presId="urn:diagrams.loki3.com/BracketList+Icon"/>
    <dgm:cxn modelId="{288F0878-09D0-42F9-B62D-491801A02B78}" type="presParOf" srcId="{85A71EBC-CA9C-40C1-BE2A-14B638E44532}" destId="{2AB7534E-C946-44FB-82BE-6D5EE131DFD5}" srcOrd="2" destOrd="0" presId="urn:diagrams.loki3.com/BracketList+Icon"/>
    <dgm:cxn modelId="{5E9A5B14-590A-421C-B5A0-20A2A27B13D5}" type="presParOf" srcId="{2AB7534E-C946-44FB-82BE-6D5EE131DFD5}" destId="{A882FCAB-159C-4D79-9493-F1021640D5F6}" srcOrd="0" destOrd="0" presId="urn:diagrams.loki3.com/BracketList+Icon"/>
    <dgm:cxn modelId="{0A63AF1F-7C45-4CF9-B3F9-9E4440165541}" type="presParOf" srcId="{2AB7534E-C946-44FB-82BE-6D5EE131DFD5}" destId="{D83741B6-8D0C-48FA-80CF-5E7BA6B73BE5}" srcOrd="1" destOrd="0" presId="urn:diagrams.loki3.com/BracketList+Icon"/>
    <dgm:cxn modelId="{7805FB62-55BC-46CB-9163-5E6A789426B0}" type="presParOf" srcId="{2AB7534E-C946-44FB-82BE-6D5EE131DFD5}" destId="{A3D69303-D3FE-4511-A959-AB5B96F41D61}" srcOrd="2" destOrd="0" presId="urn:diagrams.loki3.com/BracketList+Icon"/>
    <dgm:cxn modelId="{6AB39460-5681-47EB-973C-6BFCD3AD2FB0}" type="presParOf" srcId="{2AB7534E-C946-44FB-82BE-6D5EE131DFD5}" destId="{F7F4E809-AF92-4378-8756-B7C440387B67}"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B2F1F3-77AD-44BC-8193-BDABDD681AE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AR"/>
        </a:p>
      </dgm:t>
    </dgm:pt>
    <dgm:pt modelId="{9BE506FB-BEB2-4A6A-BB5C-E5C3691E6FDC}">
      <dgm:prSet phldrT="[Texto]"/>
      <dgm:spPr/>
      <dgm:t>
        <a:bodyPr/>
        <a:lstStyle/>
        <a:p>
          <a:r>
            <a:rPr lang="es-ES" b="1" u="sng" dirty="0" smtClean="0">
              <a:solidFill>
                <a:srgbClr val="FF0000"/>
              </a:solidFill>
            </a:rPr>
            <a:t>CAUSAS</a:t>
          </a:r>
          <a:endParaRPr lang="es-AR" b="1" u="sng" dirty="0">
            <a:solidFill>
              <a:srgbClr val="FF0000"/>
            </a:solidFill>
          </a:endParaRPr>
        </a:p>
      </dgm:t>
    </dgm:pt>
    <dgm:pt modelId="{388EF580-0541-46BE-81BE-0438A8FFD6BB}" type="parTrans" cxnId="{2E307D29-CCF5-4422-BDAA-3D6E421705CC}">
      <dgm:prSet/>
      <dgm:spPr/>
      <dgm:t>
        <a:bodyPr/>
        <a:lstStyle/>
        <a:p>
          <a:endParaRPr lang="es-AR"/>
        </a:p>
      </dgm:t>
    </dgm:pt>
    <dgm:pt modelId="{6C1DDBE3-F650-4166-89AE-66AF932EFD7E}" type="sibTrans" cxnId="{2E307D29-CCF5-4422-BDAA-3D6E421705CC}">
      <dgm:prSet/>
      <dgm:spPr/>
      <dgm:t>
        <a:bodyPr/>
        <a:lstStyle/>
        <a:p>
          <a:endParaRPr lang="es-AR"/>
        </a:p>
      </dgm:t>
    </dgm:pt>
    <dgm:pt modelId="{4C68262C-9756-4579-8A95-31F44DD0EF2F}">
      <dgm:prSet phldrT="[Texto]"/>
      <dgm:spPr/>
      <dgm:t>
        <a:bodyPr/>
        <a:lstStyle/>
        <a:p>
          <a:r>
            <a:rPr lang="es-ES" dirty="0" smtClean="0">
              <a:solidFill>
                <a:schemeClr val="tx1"/>
              </a:solidFill>
            </a:rPr>
            <a:t>INVOLUNTARIAS</a:t>
          </a:r>
          <a:endParaRPr lang="es-AR" dirty="0">
            <a:solidFill>
              <a:schemeClr val="tx1"/>
            </a:solidFill>
          </a:endParaRPr>
        </a:p>
      </dgm:t>
    </dgm:pt>
    <dgm:pt modelId="{281A0155-FFDE-4DC6-A835-65419AFCBEDC}" type="parTrans" cxnId="{1A673CCC-CD1F-4156-BAF3-C7B152360425}">
      <dgm:prSet/>
      <dgm:spPr/>
      <dgm:t>
        <a:bodyPr/>
        <a:lstStyle/>
        <a:p>
          <a:endParaRPr lang="es-AR" dirty="0"/>
        </a:p>
      </dgm:t>
    </dgm:pt>
    <dgm:pt modelId="{F0FB5D5E-6596-4FD2-8CD2-FCC3C3356AFC}" type="sibTrans" cxnId="{1A673CCC-CD1F-4156-BAF3-C7B152360425}">
      <dgm:prSet/>
      <dgm:spPr/>
      <dgm:t>
        <a:bodyPr/>
        <a:lstStyle/>
        <a:p>
          <a:endParaRPr lang="es-AR"/>
        </a:p>
      </dgm:t>
    </dgm:pt>
    <dgm:pt modelId="{63716FDE-F7AE-431C-A162-A3A0D07C9790}">
      <dgm:prSet phldrT="[Texto]"/>
      <dgm:spPr/>
      <dgm:t>
        <a:bodyPr/>
        <a:lstStyle/>
        <a:p>
          <a:r>
            <a:rPr lang="es-ES" dirty="0" smtClean="0">
              <a:solidFill>
                <a:srgbClr val="FF0000"/>
              </a:solidFill>
            </a:rPr>
            <a:t>Causas permanentes</a:t>
          </a:r>
          <a:endParaRPr lang="es-AR" dirty="0">
            <a:solidFill>
              <a:srgbClr val="FF0000"/>
            </a:solidFill>
          </a:endParaRPr>
        </a:p>
      </dgm:t>
    </dgm:pt>
    <dgm:pt modelId="{D672B84C-6091-4AE9-9D8D-C72157905780}" type="parTrans" cxnId="{32AF3568-5AE0-4AD4-843F-D4903DC2E35C}">
      <dgm:prSet/>
      <dgm:spPr/>
      <dgm:t>
        <a:bodyPr/>
        <a:lstStyle/>
        <a:p>
          <a:endParaRPr lang="es-AR" dirty="0"/>
        </a:p>
      </dgm:t>
    </dgm:pt>
    <dgm:pt modelId="{28197286-199C-4462-B640-29E671D7920F}" type="sibTrans" cxnId="{32AF3568-5AE0-4AD4-843F-D4903DC2E35C}">
      <dgm:prSet/>
      <dgm:spPr/>
      <dgm:t>
        <a:bodyPr/>
        <a:lstStyle/>
        <a:p>
          <a:endParaRPr lang="es-AR"/>
        </a:p>
      </dgm:t>
    </dgm:pt>
    <dgm:pt modelId="{5AC0A3A8-7FC6-4B14-8621-6F60D1F4C7D0}">
      <dgm:prSet phldrT="[Texto]"/>
      <dgm:spPr/>
      <dgm:t>
        <a:bodyPr/>
        <a:lstStyle/>
        <a:p>
          <a:r>
            <a:rPr lang="es-ES" dirty="0" smtClean="0">
              <a:solidFill>
                <a:srgbClr val="FF0000"/>
              </a:solidFill>
            </a:rPr>
            <a:t>Causas transitorias</a:t>
          </a:r>
          <a:endParaRPr lang="es-AR" dirty="0">
            <a:solidFill>
              <a:srgbClr val="FF0000"/>
            </a:solidFill>
          </a:endParaRPr>
        </a:p>
      </dgm:t>
    </dgm:pt>
    <dgm:pt modelId="{E506A7B6-8B78-427C-AFD7-08D74FEC8B12}" type="parTrans" cxnId="{73F59A5F-9252-4B98-8EE0-CD1744521F81}">
      <dgm:prSet/>
      <dgm:spPr/>
      <dgm:t>
        <a:bodyPr/>
        <a:lstStyle/>
        <a:p>
          <a:endParaRPr lang="es-AR" dirty="0"/>
        </a:p>
      </dgm:t>
    </dgm:pt>
    <dgm:pt modelId="{D2DCA79B-93C3-4666-9F52-70D749379B65}" type="sibTrans" cxnId="{73F59A5F-9252-4B98-8EE0-CD1744521F81}">
      <dgm:prSet/>
      <dgm:spPr/>
      <dgm:t>
        <a:bodyPr/>
        <a:lstStyle/>
        <a:p>
          <a:endParaRPr lang="es-AR"/>
        </a:p>
      </dgm:t>
    </dgm:pt>
    <dgm:pt modelId="{B4B15FF3-2831-4D1F-8B63-AC0E6B09FDE6}">
      <dgm:prSet phldrT="[Texto]"/>
      <dgm:spPr/>
      <dgm:t>
        <a:bodyPr/>
        <a:lstStyle/>
        <a:p>
          <a:r>
            <a:rPr lang="es-ES" dirty="0" smtClean="0">
              <a:solidFill>
                <a:schemeClr val="tx1"/>
              </a:solidFill>
            </a:rPr>
            <a:t>VOLUNTARIAS</a:t>
          </a:r>
          <a:endParaRPr lang="es-AR" dirty="0">
            <a:solidFill>
              <a:schemeClr val="tx1"/>
            </a:solidFill>
          </a:endParaRPr>
        </a:p>
      </dgm:t>
    </dgm:pt>
    <dgm:pt modelId="{47CE4C6C-4955-47A4-9F6E-4A8C1BD2EA16}" type="parTrans" cxnId="{08650219-CDB6-4BF2-A365-21BAB5475CC3}">
      <dgm:prSet/>
      <dgm:spPr/>
      <dgm:t>
        <a:bodyPr/>
        <a:lstStyle/>
        <a:p>
          <a:endParaRPr lang="es-AR" dirty="0"/>
        </a:p>
      </dgm:t>
    </dgm:pt>
    <dgm:pt modelId="{1BA27308-0E49-4557-910A-0CE826832D3B}" type="sibTrans" cxnId="{08650219-CDB6-4BF2-A365-21BAB5475CC3}">
      <dgm:prSet/>
      <dgm:spPr/>
      <dgm:t>
        <a:bodyPr/>
        <a:lstStyle/>
        <a:p>
          <a:endParaRPr lang="es-AR"/>
        </a:p>
      </dgm:t>
    </dgm:pt>
    <dgm:pt modelId="{100F27A1-396A-4C6B-BFC0-12A86E743D79}">
      <dgm:prSet phldrT="[Texto]"/>
      <dgm:spPr/>
      <dgm:t>
        <a:bodyPr/>
        <a:lstStyle/>
        <a:p>
          <a:r>
            <a:rPr lang="es-ES" dirty="0" smtClean="0">
              <a:solidFill>
                <a:srgbClr val="FF0000"/>
              </a:solidFill>
            </a:rPr>
            <a:t>Modificaciones</a:t>
          </a:r>
        </a:p>
        <a:p>
          <a:r>
            <a:rPr lang="es-ES" dirty="0" smtClean="0">
              <a:solidFill>
                <a:srgbClr val="FF0000"/>
              </a:solidFill>
            </a:rPr>
            <a:t>fraudulentas</a:t>
          </a:r>
          <a:endParaRPr lang="es-AR" dirty="0">
            <a:solidFill>
              <a:srgbClr val="FF0000"/>
            </a:solidFill>
          </a:endParaRPr>
        </a:p>
      </dgm:t>
    </dgm:pt>
    <dgm:pt modelId="{4DEF59DC-C1B6-4505-A39B-3F8563B27729}" type="parTrans" cxnId="{4E9235F9-E0C3-4190-A63F-5F3B5CF91F48}">
      <dgm:prSet/>
      <dgm:spPr/>
      <dgm:t>
        <a:bodyPr/>
        <a:lstStyle/>
        <a:p>
          <a:endParaRPr lang="es-AR" dirty="0"/>
        </a:p>
      </dgm:t>
    </dgm:pt>
    <dgm:pt modelId="{1E84498F-EFE2-4FB3-A1EE-A2C10FAA17DD}" type="sibTrans" cxnId="{4E9235F9-E0C3-4190-A63F-5F3B5CF91F48}">
      <dgm:prSet/>
      <dgm:spPr/>
      <dgm:t>
        <a:bodyPr/>
        <a:lstStyle/>
        <a:p>
          <a:endParaRPr lang="es-AR"/>
        </a:p>
      </dgm:t>
    </dgm:pt>
    <dgm:pt modelId="{6AE9A369-54D4-4A26-9E3F-86A2CD17E1FB}" type="pres">
      <dgm:prSet presAssocID="{23B2F1F3-77AD-44BC-8193-BDABDD681AE6}" presName="diagram" presStyleCnt="0">
        <dgm:presLayoutVars>
          <dgm:chPref val="1"/>
          <dgm:dir/>
          <dgm:animOne val="branch"/>
          <dgm:animLvl val="lvl"/>
          <dgm:resizeHandles val="exact"/>
        </dgm:presLayoutVars>
      </dgm:prSet>
      <dgm:spPr/>
      <dgm:t>
        <a:bodyPr/>
        <a:lstStyle/>
        <a:p>
          <a:endParaRPr lang="es-AR"/>
        </a:p>
      </dgm:t>
    </dgm:pt>
    <dgm:pt modelId="{4F9746A9-FE68-4980-A9D6-D4F8D879FFD5}" type="pres">
      <dgm:prSet presAssocID="{9BE506FB-BEB2-4A6A-BB5C-E5C3691E6FDC}" presName="root1" presStyleCnt="0"/>
      <dgm:spPr/>
    </dgm:pt>
    <dgm:pt modelId="{402F3164-C62A-43EB-BE14-0B3F6A771D36}" type="pres">
      <dgm:prSet presAssocID="{9BE506FB-BEB2-4A6A-BB5C-E5C3691E6FDC}" presName="LevelOneTextNode" presStyleLbl="node0" presStyleIdx="0" presStyleCnt="1">
        <dgm:presLayoutVars>
          <dgm:chPref val="3"/>
        </dgm:presLayoutVars>
      </dgm:prSet>
      <dgm:spPr/>
      <dgm:t>
        <a:bodyPr/>
        <a:lstStyle/>
        <a:p>
          <a:endParaRPr lang="es-AR"/>
        </a:p>
      </dgm:t>
    </dgm:pt>
    <dgm:pt modelId="{FBF39FE1-0CEA-4CCE-8F50-A73922B1EDCF}" type="pres">
      <dgm:prSet presAssocID="{9BE506FB-BEB2-4A6A-BB5C-E5C3691E6FDC}" presName="level2hierChild" presStyleCnt="0"/>
      <dgm:spPr/>
    </dgm:pt>
    <dgm:pt modelId="{CA6D8569-50DD-43DF-9BB8-6B10112F1A99}" type="pres">
      <dgm:prSet presAssocID="{281A0155-FFDE-4DC6-A835-65419AFCBEDC}" presName="conn2-1" presStyleLbl="parChTrans1D2" presStyleIdx="0" presStyleCnt="2"/>
      <dgm:spPr/>
      <dgm:t>
        <a:bodyPr/>
        <a:lstStyle/>
        <a:p>
          <a:endParaRPr lang="es-AR"/>
        </a:p>
      </dgm:t>
    </dgm:pt>
    <dgm:pt modelId="{CAAC9BFC-979F-4EA8-9701-CA98317ACC2B}" type="pres">
      <dgm:prSet presAssocID="{281A0155-FFDE-4DC6-A835-65419AFCBEDC}" presName="connTx" presStyleLbl="parChTrans1D2" presStyleIdx="0" presStyleCnt="2"/>
      <dgm:spPr/>
      <dgm:t>
        <a:bodyPr/>
        <a:lstStyle/>
        <a:p>
          <a:endParaRPr lang="es-AR"/>
        </a:p>
      </dgm:t>
    </dgm:pt>
    <dgm:pt modelId="{DA402BAB-86A4-483C-9ABA-60D1545EAE63}" type="pres">
      <dgm:prSet presAssocID="{4C68262C-9756-4579-8A95-31F44DD0EF2F}" presName="root2" presStyleCnt="0"/>
      <dgm:spPr/>
    </dgm:pt>
    <dgm:pt modelId="{D85CA65A-FA31-446A-9445-70EB76718263}" type="pres">
      <dgm:prSet presAssocID="{4C68262C-9756-4579-8A95-31F44DD0EF2F}" presName="LevelTwoTextNode" presStyleLbl="node2" presStyleIdx="0" presStyleCnt="2">
        <dgm:presLayoutVars>
          <dgm:chPref val="3"/>
        </dgm:presLayoutVars>
      </dgm:prSet>
      <dgm:spPr/>
      <dgm:t>
        <a:bodyPr/>
        <a:lstStyle/>
        <a:p>
          <a:endParaRPr lang="es-AR"/>
        </a:p>
      </dgm:t>
    </dgm:pt>
    <dgm:pt modelId="{B602E88A-7855-4B45-86FC-31D74317499B}" type="pres">
      <dgm:prSet presAssocID="{4C68262C-9756-4579-8A95-31F44DD0EF2F}" presName="level3hierChild" presStyleCnt="0"/>
      <dgm:spPr/>
    </dgm:pt>
    <dgm:pt modelId="{EA69A07E-D6AB-4D86-ABF6-301627019546}" type="pres">
      <dgm:prSet presAssocID="{D672B84C-6091-4AE9-9D8D-C72157905780}" presName="conn2-1" presStyleLbl="parChTrans1D3" presStyleIdx="0" presStyleCnt="3"/>
      <dgm:spPr/>
      <dgm:t>
        <a:bodyPr/>
        <a:lstStyle/>
        <a:p>
          <a:endParaRPr lang="es-AR"/>
        </a:p>
      </dgm:t>
    </dgm:pt>
    <dgm:pt modelId="{83E655DE-907C-4261-81D2-631B22C3CD46}" type="pres">
      <dgm:prSet presAssocID="{D672B84C-6091-4AE9-9D8D-C72157905780}" presName="connTx" presStyleLbl="parChTrans1D3" presStyleIdx="0" presStyleCnt="3"/>
      <dgm:spPr/>
      <dgm:t>
        <a:bodyPr/>
        <a:lstStyle/>
        <a:p>
          <a:endParaRPr lang="es-AR"/>
        </a:p>
      </dgm:t>
    </dgm:pt>
    <dgm:pt modelId="{EC2BB815-5DB1-48B5-94B5-4F2BB50C4948}" type="pres">
      <dgm:prSet presAssocID="{63716FDE-F7AE-431C-A162-A3A0D07C9790}" presName="root2" presStyleCnt="0"/>
      <dgm:spPr/>
    </dgm:pt>
    <dgm:pt modelId="{5938D783-146F-43CF-A0AE-8F317A58DB9E}" type="pres">
      <dgm:prSet presAssocID="{63716FDE-F7AE-431C-A162-A3A0D07C9790}" presName="LevelTwoTextNode" presStyleLbl="node3" presStyleIdx="0" presStyleCnt="3">
        <dgm:presLayoutVars>
          <dgm:chPref val="3"/>
        </dgm:presLayoutVars>
      </dgm:prSet>
      <dgm:spPr/>
      <dgm:t>
        <a:bodyPr/>
        <a:lstStyle/>
        <a:p>
          <a:endParaRPr lang="es-AR"/>
        </a:p>
      </dgm:t>
    </dgm:pt>
    <dgm:pt modelId="{AF65EE3F-3064-4938-81A8-616B7ABD37BD}" type="pres">
      <dgm:prSet presAssocID="{63716FDE-F7AE-431C-A162-A3A0D07C9790}" presName="level3hierChild" presStyleCnt="0"/>
      <dgm:spPr/>
    </dgm:pt>
    <dgm:pt modelId="{37879A6C-2A49-474E-A224-6D845B7B804F}" type="pres">
      <dgm:prSet presAssocID="{E506A7B6-8B78-427C-AFD7-08D74FEC8B12}" presName="conn2-1" presStyleLbl="parChTrans1D3" presStyleIdx="1" presStyleCnt="3"/>
      <dgm:spPr/>
      <dgm:t>
        <a:bodyPr/>
        <a:lstStyle/>
        <a:p>
          <a:endParaRPr lang="es-AR"/>
        </a:p>
      </dgm:t>
    </dgm:pt>
    <dgm:pt modelId="{A2936972-6CD9-44D8-81E8-E1C545226B09}" type="pres">
      <dgm:prSet presAssocID="{E506A7B6-8B78-427C-AFD7-08D74FEC8B12}" presName="connTx" presStyleLbl="parChTrans1D3" presStyleIdx="1" presStyleCnt="3"/>
      <dgm:spPr/>
      <dgm:t>
        <a:bodyPr/>
        <a:lstStyle/>
        <a:p>
          <a:endParaRPr lang="es-AR"/>
        </a:p>
      </dgm:t>
    </dgm:pt>
    <dgm:pt modelId="{3996C0F5-A02C-4ECA-8384-0B5881531CCC}" type="pres">
      <dgm:prSet presAssocID="{5AC0A3A8-7FC6-4B14-8621-6F60D1F4C7D0}" presName="root2" presStyleCnt="0"/>
      <dgm:spPr/>
    </dgm:pt>
    <dgm:pt modelId="{7421A20B-3BB7-462C-8D25-95E4E90321B9}" type="pres">
      <dgm:prSet presAssocID="{5AC0A3A8-7FC6-4B14-8621-6F60D1F4C7D0}" presName="LevelTwoTextNode" presStyleLbl="node3" presStyleIdx="1" presStyleCnt="3" custLinFactNeighborX="-1521" custLinFactNeighborY="-2432">
        <dgm:presLayoutVars>
          <dgm:chPref val="3"/>
        </dgm:presLayoutVars>
      </dgm:prSet>
      <dgm:spPr/>
      <dgm:t>
        <a:bodyPr/>
        <a:lstStyle/>
        <a:p>
          <a:endParaRPr lang="es-AR"/>
        </a:p>
      </dgm:t>
    </dgm:pt>
    <dgm:pt modelId="{1439579B-94CD-4038-8020-9F5B2F814DF2}" type="pres">
      <dgm:prSet presAssocID="{5AC0A3A8-7FC6-4B14-8621-6F60D1F4C7D0}" presName="level3hierChild" presStyleCnt="0"/>
      <dgm:spPr/>
    </dgm:pt>
    <dgm:pt modelId="{98C1C11D-D8C7-4BCE-97D5-05D867867D1C}" type="pres">
      <dgm:prSet presAssocID="{47CE4C6C-4955-47A4-9F6E-4A8C1BD2EA16}" presName="conn2-1" presStyleLbl="parChTrans1D2" presStyleIdx="1" presStyleCnt="2"/>
      <dgm:spPr/>
      <dgm:t>
        <a:bodyPr/>
        <a:lstStyle/>
        <a:p>
          <a:endParaRPr lang="es-AR"/>
        </a:p>
      </dgm:t>
    </dgm:pt>
    <dgm:pt modelId="{189B6F4B-E224-4E3D-AF2F-97FCE9F18FE4}" type="pres">
      <dgm:prSet presAssocID="{47CE4C6C-4955-47A4-9F6E-4A8C1BD2EA16}" presName="connTx" presStyleLbl="parChTrans1D2" presStyleIdx="1" presStyleCnt="2"/>
      <dgm:spPr/>
      <dgm:t>
        <a:bodyPr/>
        <a:lstStyle/>
        <a:p>
          <a:endParaRPr lang="es-AR"/>
        </a:p>
      </dgm:t>
    </dgm:pt>
    <dgm:pt modelId="{F3D959C5-7CCD-4BB9-A23B-09DA7483A44A}" type="pres">
      <dgm:prSet presAssocID="{B4B15FF3-2831-4D1F-8B63-AC0E6B09FDE6}" presName="root2" presStyleCnt="0"/>
      <dgm:spPr/>
    </dgm:pt>
    <dgm:pt modelId="{623BB602-EC84-4778-A59B-9CEF81CBB324}" type="pres">
      <dgm:prSet presAssocID="{B4B15FF3-2831-4D1F-8B63-AC0E6B09FDE6}" presName="LevelTwoTextNode" presStyleLbl="node2" presStyleIdx="1" presStyleCnt="2">
        <dgm:presLayoutVars>
          <dgm:chPref val="3"/>
        </dgm:presLayoutVars>
      </dgm:prSet>
      <dgm:spPr/>
      <dgm:t>
        <a:bodyPr/>
        <a:lstStyle/>
        <a:p>
          <a:endParaRPr lang="es-AR"/>
        </a:p>
      </dgm:t>
    </dgm:pt>
    <dgm:pt modelId="{0F017F45-133C-4E0C-8ECD-583D688AD272}" type="pres">
      <dgm:prSet presAssocID="{B4B15FF3-2831-4D1F-8B63-AC0E6B09FDE6}" presName="level3hierChild" presStyleCnt="0"/>
      <dgm:spPr/>
    </dgm:pt>
    <dgm:pt modelId="{D038FA06-8F2E-478E-BF8E-F5A0CC4D53F7}" type="pres">
      <dgm:prSet presAssocID="{4DEF59DC-C1B6-4505-A39B-3F8563B27729}" presName="conn2-1" presStyleLbl="parChTrans1D3" presStyleIdx="2" presStyleCnt="3"/>
      <dgm:spPr/>
      <dgm:t>
        <a:bodyPr/>
        <a:lstStyle/>
        <a:p>
          <a:endParaRPr lang="es-AR"/>
        </a:p>
      </dgm:t>
    </dgm:pt>
    <dgm:pt modelId="{E313A5C7-4B29-48CB-89EE-B197B4F496AE}" type="pres">
      <dgm:prSet presAssocID="{4DEF59DC-C1B6-4505-A39B-3F8563B27729}" presName="connTx" presStyleLbl="parChTrans1D3" presStyleIdx="2" presStyleCnt="3"/>
      <dgm:spPr/>
      <dgm:t>
        <a:bodyPr/>
        <a:lstStyle/>
        <a:p>
          <a:endParaRPr lang="es-AR"/>
        </a:p>
      </dgm:t>
    </dgm:pt>
    <dgm:pt modelId="{5E0E082D-35C0-4B1A-872F-4823AB356DFD}" type="pres">
      <dgm:prSet presAssocID="{100F27A1-396A-4C6B-BFC0-12A86E743D79}" presName="root2" presStyleCnt="0"/>
      <dgm:spPr/>
    </dgm:pt>
    <dgm:pt modelId="{BC02F76F-87D1-4383-B2E3-5A644054CEF4}" type="pres">
      <dgm:prSet presAssocID="{100F27A1-396A-4C6B-BFC0-12A86E743D79}" presName="LevelTwoTextNode" presStyleLbl="node3" presStyleIdx="2" presStyleCnt="3">
        <dgm:presLayoutVars>
          <dgm:chPref val="3"/>
        </dgm:presLayoutVars>
      </dgm:prSet>
      <dgm:spPr/>
      <dgm:t>
        <a:bodyPr/>
        <a:lstStyle/>
        <a:p>
          <a:endParaRPr lang="es-AR"/>
        </a:p>
      </dgm:t>
    </dgm:pt>
    <dgm:pt modelId="{2A10811E-D955-4BAB-B764-5948B1ABACC0}" type="pres">
      <dgm:prSet presAssocID="{100F27A1-396A-4C6B-BFC0-12A86E743D79}" presName="level3hierChild" presStyleCnt="0"/>
      <dgm:spPr/>
    </dgm:pt>
  </dgm:ptLst>
  <dgm:cxnLst>
    <dgm:cxn modelId="{79558C39-A902-413B-9201-030C8A3B31E9}" type="presOf" srcId="{4C68262C-9756-4579-8A95-31F44DD0EF2F}" destId="{D85CA65A-FA31-446A-9445-70EB76718263}" srcOrd="0" destOrd="0" presId="urn:microsoft.com/office/officeart/2005/8/layout/hierarchy2"/>
    <dgm:cxn modelId="{3CC22BC7-570F-4C53-9C02-B2CC534B46D5}" type="presOf" srcId="{23B2F1F3-77AD-44BC-8193-BDABDD681AE6}" destId="{6AE9A369-54D4-4A26-9E3F-86A2CD17E1FB}" srcOrd="0" destOrd="0" presId="urn:microsoft.com/office/officeart/2005/8/layout/hierarchy2"/>
    <dgm:cxn modelId="{0657379C-B43F-4613-9965-B5A77D63C2C4}" type="presOf" srcId="{281A0155-FFDE-4DC6-A835-65419AFCBEDC}" destId="{CAAC9BFC-979F-4EA8-9701-CA98317ACC2B}" srcOrd="1" destOrd="0" presId="urn:microsoft.com/office/officeart/2005/8/layout/hierarchy2"/>
    <dgm:cxn modelId="{9B9F6F25-2431-40C6-A11C-768F9C0BC97C}" type="presOf" srcId="{D672B84C-6091-4AE9-9D8D-C72157905780}" destId="{83E655DE-907C-4261-81D2-631B22C3CD46}" srcOrd="1" destOrd="0" presId="urn:microsoft.com/office/officeart/2005/8/layout/hierarchy2"/>
    <dgm:cxn modelId="{409F2912-CE93-4EDF-893B-B434E447048D}" type="presOf" srcId="{4DEF59DC-C1B6-4505-A39B-3F8563B27729}" destId="{E313A5C7-4B29-48CB-89EE-B197B4F496AE}" srcOrd="1" destOrd="0" presId="urn:microsoft.com/office/officeart/2005/8/layout/hierarchy2"/>
    <dgm:cxn modelId="{EE2BA9B3-3080-48B5-8CA6-5A6AC99E143C}" type="presOf" srcId="{5AC0A3A8-7FC6-4B14-8621-6F60D1F4C7D0}" destId="{7421A20B-3BB7-462C-8D25-95E4E90321B9}" srcOrd="0" destOrd="0" presId="urn:microsoft.com/office/officeart/2005/8/layout/hierarchy2"/>
    <dgm:cxn modelId="{6945B545-2070-49B6-ABFA-590694DABEF2}" type="presOf" srcId="{4DEF59DC-C1B6-4505-A39B-3F8563B27729}" destId="{D038FA06-8F2E-478E-BF8E-F5A0CC4D53F7}" srcOrd="0" destOrd="0" presId="urn:microsoft.com/office/officeart/2005/8/layout/hierarchy2"/>
    <dgm:cxn modelId="{F9590C3C-A55A-491F-BE9D-3B5405B4C62E}" type="presOf" srcId="{B4B15FF3-2831-4D1F-8B63-AC0E6B09FDE6}" destId="{623BB602-EC84-4778-A59B-9CEF81CBB324}" srcOrd="0" destOrd="0" presId="urn:microsoft.com/office/officeart/2005/8/layout/hierarchy2"/>
    <dgm:cxn modelId="{71529677-4BED-4DF5-9B1B-E2FF8DAB5DA8}" type="presOf" srcId="{47CE4C6C-4955-47A4-9F6E-4A8C1BD2EA16}" destId="{98C1C11D-D8C7-4BCE-97D5-05D867867D1C}" srcOrd="0" destOrd="0" presId="urn:microsoft.com/office/officeart/2005/8/layout/hierarchy2"/>
    <dgm:cxn modelId="{A82FE403-F1E3-4264-B5D6-F845F3CB9FAE}" type="presOf" srcId="{E506A7B6-8B78-427C-AFD7-08D74FEC8B12}" destId="{37879A6C-2A49-474E-A224-6D845B7B804F}" srcOrd="0" destOrd="0" presId="urn:microsoft.com/office/officeart/2005/8/layout/hierarchy2"/>
    <dgm:cxn modelId="{08650219-CDB6-4BF2-A365-21BAB5475CC3}" srcId="{9BE506FB-BEB2-4A6A-BB5C-E5C3691E6FDC}" destId="{B4B15FF3-2831-4D1F-8B63-AC0E6B09FDE6}" srcOrd="1" destOrd="0" parTransId="{47CE4C6C-4955-47A4-9F6E-4A8C1BD2EA16}" sibTransId="{1BA27308-0E49-4557-910A-0CE826832D3B}"/>
    <dgm:cxn modelId="{F2432F20-C90E-4AD6-8DF3-464B873F26D5}" type="presOf" srcId="{9BE506FB-BEB2-4A6A-BB5C-E5C3691E6FDC}" destId="{402F3164-C62A-43EB-BE14-0B3F6A771D36}" srcOrd="0" destOrd="0" presId="urn:microsoft.com/office/officeart/2005/8/layout/hierarchy2"/>
    <dgm:cxn modelId="{4E9235F9-E0C3-4190-A63F-5F3B5CF91F48}" srcId="{B4B15FF3-2831-4D1F-8B63-AC0E6B09FDE6}" destId="{100F27A1-396A-4C6B-BFC0-12A86E743D79}" srcOrd="0" destOrd="0" parTransId="{4DEF59DC-C1B6-4505-A39B-3F8563B27729}" sibTransId="{1E84498F-EFE2-4FB3-A1EE-A2C10FAA17DD}"/>
    <dgm:cxn modelId="{4DC987ED-5202-4E61-8BCA-7F9972BED58C}" type="presOf" srcId="{100F27A1-396A-4C6B-BFC0-12A86E743D79}" destId="{BC02F76F-87D1-4383-B2E3-5A644054CEF4}" srcOrd="0" destOrd="0" presId="urn:microsoft.com/office/officeart/2005/8/layout/hierarchy2"/>
    <dgm:cxn modelId="{CE2CC7D4-EB92-4E9A-840D-17C5A23B9325}" type="presOf" srcId="{281A0155-FFDE-4DC6-A835-65419AFCBEDC}" destId="{CA6D8569-50DD-43DF-9BB8-6B10112F1A99}" srcOrd="0" destOrd="0" presId="urn:microsoft.com/office/officeart/2005/8/layout/hierarchy2"/>
    <dgm:cxn modelId="{EBD682D3-315A-45F9-B29A-03A83E1CB545}" type="presOf" srcId="{E506A7B6-8B78-427C-AFD7-08D74FEC8B12}" destId="{A2936972-6CD9-44D8-81E8-E1C545226B09}" srcOrd="1" destOrd="0" presId="urn:microsoft.com/office/officeart/2005/8/layout/hierarchy2"/>
    <dgm:cxn modelId="{0EC22F74-15EA-4A66-B113-E74B42FA1790}" type="presOf" srcId="{63716FDE-F7AE-431C-A162-A3A0D07C9790}" destId="{5938D783-146F-43CF-A0AE-8F317A58DB9E}" srcOrd="0" destOrd="0" presId="urn:microsoft.com/office/officeart/2005/8/layout/hierarchy2"/>
    <dgm:cxn modelId="{1A673CCC-CD1F-4156-BAF3-C7B152360425}" srcId="{9BE506FB-BEB2-4A6A-BB5C-E5C3691E6FDC}" destId="{4C68262C-9756-4579-8A95-31F44DD0EF2F}" srcOrd="0" destOrd="0" parTransId="{281A0155-FFDE-4DC6-A835-65419AFCBEDC}" sibTransId="{F0FB5D5E-6596-4FD2-8CD2-FCC3C3356AFC}"/>
    <dgm:cxn modelId="{32AF3568-5AE0-4AD4-843F-D4903DC2E35C}" srcId="{4C68262C-9756-4579-8A95-31F44DD0EF2F}" destId="{63716FDE-F7AE-431C-A162-A3A0D07C9790}" srcOrd="0" destOrd="0" parTransId="{D672B84C-6091-4AE9-9D8D-C72157905780}" sibTransId="{28197286-199C-4462-B640-29E671D7920F}"/>
    <dgm:cxn modelId="{2E307D29-CCF5-4422-BDAA-3D6E421705CC}" srcId="{23B2F1F3-77AD-44BC-8193-BDABDD681AE6}" destId="{9BE506FB-BEB2-4A6A-BB5C-E5C3691E6FDC}" srcOrd="0" destOrd="0" parTransId="{388EF580-0541-46BE-81BE-0438A8FFD6BB}" sibTransId="{6C1DDBE3-F650-4166-89AE-66AF932EFD7E}"/>
    <dgm:cxn modelId="{FD48D5E1-DDFE-4E73-A8DB-04EA0D77733D}" type="presOf" srcId="{47CE4C6C-4955-47A4-9F6E-4A8C1BD2EA16}" destId="{189B6F4B-E224-4E3D-AF2F-97FCE9F18FE4}" srcOrd="1" destOrd="0" presId="urn:microsoft.com/office/officeart/2005/8/layout/hierarchy2"/>
    <dgm:cxn modelId="{E67DFBC0-807A-4BCA-B902-178BF26067EA}" type="presOf" srcId="{D672B84C-6091-4AE9-9D8D-C72157905780}" destId="{EA69A07E-D6AB-4D86-ABF6-301627019546}" srcOrd="0" destOrd="0" presId="urn:microsoft.com/office/officeart/2005/8/layout/hierarchy2"/>
    <dgm:cxn modelId="{73F59A5F-9252-4B98-8EE0-CD1744521F81}" srcId="{4C68262C-9756-4579-8A95-31F44DD0EF2F}" destId="{5AC0A3A8-7FC6-4B14-8621-6F60D1F4C7D0}" srcOrd="1" destOrd="0" parTransId="{E506A7B6-8B78-427C-AFD7-08D74FEC8B12}" sibTransId="{D2DCA79B-93C3-4666-9F52-70D749379B65}"/>
    <dgm:cxn modelId="{936764BB-F584-486B-94E8-AD775F37CE5D}" type="presParOf" srcId="{6AE9A369-54D4-4A26-9E3F-86A2CD17E1FB}" destId="{4F9746A9-FE68-4980-A9D6-D4F8D879FFD5}" srcOrd="0" destOrd="0" presId="urn:microsoft.com/office/officeart/2005/8/layout/hierarchy2"/>
    <dgm:cxn modelId="{91A3BE09-BD45-4EA3-B488-A8B9C20BBCB5}" type="presParOf" srcId="{4F9746A9-FE68-4980-A9D6-D4F8D879FFD5}" destId="{402F3164-C62A-43EB-BE14-0B3F6A771D36}" srcOrd="0" destOrd="0" presId="urn:microsoft.com/office/officeart/2005/8/layout/hierarchy2"/>
    <dgm:cxn modelId="{7EAE6F79-3836-40FE-A4F5-44D722C79CB4}" type="presParOf" srcId="{4F9746A9-FE68-4980-A9D6-D4F8D879FFD5}" destId="{FBF39FE1-0CEA-4CCE-8F50-A73922B1EDCF}" srcOrd="1" destOrd="0" presId="urn:microsoft.com/office/officeart/2005/8/layout/hierarchy2"/>
    <dgm:cxn modelId="{884569E8-B8B5-4067-80BA-23392A3962F1}" type="presParOf" srcId="{FBF39FE1-0CEA-4CCE-8F50-A73922B1EDCF}" destId="{CA6D8569-50DD-43DF-9BB8-6B10112F1A99}" srcOrd="0" destOrd="0" presId="urn:microsoft.com/office/officeart/2005/8/layout/hierarchy2"/>
    <dgm:cxn modelId="{AADDE0C2-8558-4481-BA8D-E4F8A3078708}" type="presParOf" srcId="{CA6D8569-50DD-43DF-9BB8-6B10112F1A99}" destId="{CAAC9BFC-979F-4EA8-9701-CA98317ACC2B}" srcOrd="0" destOrd="0" presId="urn:microsoft.com/office/officeart/2005/8/layout/hierarchy2"/>
    <dgm:cxn modelId="{9AAC1295-459F-4243-967A-5EC33FD7D491}" type="presParOf" srcId="{FBF39FE1-0CEA-4CCE-8F50-A73922B1EDCF}" destId="{DA402BAB-86A4-483C-9ABA-60D1545EAE63}" srcOrd="1" destOrd="0" presId="urn:microsoft.com/office/officeart/2005/8/layout/hierarchy2"/>
    <dgm:cxn modelId="{08C05E26-D716-4BB3-8B58-9033871275E9}" type="presParOf" srcId="{DA402BAB-86A4-483C-9ABA-60D1545EAE63}" destId="{D85CA65A-FA31-446A-9445-70EB76718263}" srcOrd="0" destOrd="0" presId="urn:microsoft.com/office/officeart/2005/8/layout/hierarchy2"/>
    <dgm:cxn modelId="{0A1E366B-FC43-4246-9EAF-862E38CB89F5}" type="presParOf" srcId="{DA402BAB-86A4-483C-9ABA-60D1545EAE63}" destId="{B602E88A-7855-4B45-86FC-31D74317499B}" srcOrd="1" destOrd="0" presId="urn:microsoft.com/office/officeart/2005/8/layout/hierarchy2"/>
    <dgm:cxn modelId="{C054C426-1DA9-415A-81D1-0421E3B98C31}" type="presParOf" srcId="{B602E88A-7855-4B45-86FC-31D74317499B}" destId="{EA69A07E-D6AB-4D86-ABF6-301627019546}" srcOrd="0" destOrd="0" presId="urn:microsoft.com/office/officeart/2005/8/layout/hierarchy2"/>
    <dgm:cxn modelId="{39EDD359-5AC4-49CA-87EC-2DCE632FBB7B}" type="presParOf" srcId="{EA69A07E-D6AB-4D86-ABF6-301627019546}" destId="{83E655DE-907C-4261-81D2-631B22C3CD46}" srcOrd="0" destOrd="0" presId="urn:microsoft.com/office/officeart/2005/8/layout/hierarchy2"/>
    <dgm:cxn modelId="{8A5CB7D4-2278-4E22-A7CC-FEC7D42C0A9A}" type="presParOf" srcId="{B602E88A-7855-4B45-86FC-31D74317499B}" destId="{EC2BB815-5DB1-48B5-94B5-4F2BB50C4948}" srcOrd="1" destOrd="0" presId="urn:microsoft.com/office/officeart/2005/8/layout/hierarchy2"/>
    <dgm:cxn modelId="{94E0E872-A333-46B1-9B32-90180CFE240C}" type="presParOf" srcId="{EC2BB815-5DB1-48B5-94B5-4F2BB50C4948}" destId="{5938D783-146F-43CF-A0AE-8F317A58DB9E}" srcOrd="0" destOrd="0" presId="urn:microsoft.com/office/officeart/2005/8/layout/hierarchy2"/>
    <dgm:cxn modelId="{B1CF7ED1-8AF3-49BE-8E4D-C3081F31F43E}" type="presParOf" srcId="{EC2BB815-5DB1-48B5-94B5-4F2BB50C4948}" destId="{AF65EE3F-3064-4938-81A8-616B7ABD37BD}" srcOrd="1" destOrd="0" presId="urn:microsoft.com/office/officeart/2005/8/layout/hierarchy2"/>
    <dgm:cxn modelId="{B8E80F5A-4CBD-4255-A6AD-859F57832626}" type="presParOf" srcId="{B602E88A-7855-4B45-86FC-31D74317499B}" destId="{37879A6C-2A49-474E-A224-6D845B7B804F}" srcOrd="2" destOrd="0" presId="urn:microsoft.com/office/officeart/2005/8/layout/hierarchy2"/>
    <dgm:cxn modelId="{B55DFE1F-DC6A-4072-BFF6-5C3390C4DD0E}" type="presParOf" srcId="{37879A6C-2A49-474E-A224-6D845B7B804F}" destId="{A2936972-6CD9-44D8-81E8-E1C545226B09}" srcOrd="0" destOrd="0" presId="urn:microsoft.com/office/officeart/2005/8/layout/hierarchy2"/>
    <dgm:cxn modelId="{A69A8DDC-582F-458A-9B5B-6226AE3294B2}" type="presParOf" srcId="{B602E88A-7855-4B45-86FC-31D74317499B}" destId="{3996C0F5-A02C-4ECA-8384-0B5881531CCC}" srcOrd="3" destOrd="0" presId="urn:microsoft.com/office/officeart/2005/8/layout/hierarchy2"/>
    <dgm:cxn modelId="{8E6E3DF6-2385-4A74-8100-E3C6EBAD5532}" type="presParOf" srcId="{3996C0F5-A02C-4ECA-8384-0B5881531CCC}" destId="{7421A20B-3BB7-462C-8D25-95E4E90321B9}" srcOrd="0" destOrd="0" presId="urn:microsoft.com/office/officeart/2005/8/layout/hierarchy2"/>
    <dgm:cxn modelId="{77C832E6-06EE-4D0A-8C4C-153BF6DDA399}" type="presParOf" srcId="{3996C0F5-A02C-4ECA-8384-0B5881531CCC}" destId="{1439579B-94CD-4038-8020-9F5B2F814DF2}" srcOrd="1" destOrd="0" presId="urn:microsoft.com/office/officeart/2005/8/layout/hierarchy2"/>
    <dgm:cxn modelId="{26671000-AA09-465E-8C0A-E74B246AD872}" type="presParOf" srcId="{FBF39FE1-0CEA-4CCE-8F50-A73922B1EDCF}" destId="{98C1C11D-D8C7-4BCE-97D5-05D867867D1C}" srcOrd="2" destOrd="0" presId="urn:microsoft.com/office/officeart/2005/8/layout/hierarchy2"/>
    <dgm:cxn modelId="{02E60C90-E824-4C5C-BE3A-A9512D65BE29}" type="presParOf" srcId="{98C1C11D-D8C7-4BCE-97D5-05D867867D1C}" destId="{189B6F4B-E224-4E3D-AF2F-97FCE9F18FE4}" srcOrd="0" destOrd="0" presId="urn:microsoft.com/office/officeart/2005/8/layout/hierarchy2"/>
    <dgm:cxn modelId="{E0448387-C819-4C39-B321-70B18F46FD11}" type="presParOf" srcId="{FBF39FE1-0CEA-4CCE-8F50-A73922B1EDCF}" destId="{F3D959C5-7CCD-4BB9-A23B-09DA7483A44A}" srcOrd="3" destOrd="0" presId="urn:microsoft.com/office/officeart/2005/8/layout/hierarchy2"/>
    <dgm:cxn modelId="{E8426E3B-0D88-4309-B6D7-3933D27B86DB}" type="presParOf" srcId="{F3D959C5-7CCD-4BB9-A23B-09DA7483A44A}" destId="{623BB602-EC84-4778-A59B-9CEF81CBB324}" srcOrd="0" destOrd="0" presId="urn:microsoft.com/office/officeart/2005/8/layout/hierarchy2"/>
    <dgm:cxn modelId="{2309347B-C99B-404C-9D37-DA76C8BF24D7}" type="presParOf" srcId="{F3D959C5-7CCD-4BB9-A23B-09DA7483A44A}" destId="{0F017F45-133C-4E0C-8ECD-583D688AD272}" srcOrd="1" destOrd="0" presId="urn:microsoft.com/office/officeart/2005/8/layout/hierarchy2"/>
    <dgm:cxn modelId="{61DAE34B-E4B1-4AC0-8A21-B3C25C8BB1D7}" type="presParOf" srcId="{0F017F45-133C-4E0C-8ECD-583D688AD272}" destId="{D038FA06-8F2E-478E-BF8E-F5A0CC4D53F7}" srcOrd="0" destOrd="0" presId="urn:microsoft.com/office/officeart/2005/8/layout/hierarchy2"/>
    <dgm:cxn modelId="{CEEB0092-102A-49CE-994B-6117E77E700C}" type="presParOf" srcId="{D038FA06-8F2E-478E-BF8E-F5A0CC4D53F7}" destId="{E313A5C7-4B29-48CB-89EE-B197B4F496AE}" srcOrd="0" destOrd="0" presId="urn:microsoft.com/office/officeart/2005/8/layout/hierarchy2"/>
    <dgm:cxn modelId="{015B32EF-24A7-43F6-B9A7-0662F79FB33F}" type="presParOf" srcId="{0F017F45-133C-4E0C-8ECD-583D688AD272}" destId="{5E0E082D-35C0-4B1A-872F-4823AB356DFD}" srcOrd="1" destOrd="0" presId="urn:microsoft.com/office/officeart/2005/8/layout/hierarchy2"/>
    <dgm:cxn modelId="{A1D47B08-94BC-421D-A139-BDB031AEC1EE}" type="presParOf" srcId="{5E0E082D-35C0-4B1A-872F-4823AB356DFD}" destId="{BC02F76F-87D1-4383-B2E3-5A644054CEF4}" srcOrd="0" destOrd="0" presId="urn:microsoft.com/office/officeart/2005/8/layout/hierarchy2"/>
    <dgm:cxn modelId="{4865FE28-3CA2-4A27-AF7D-ED918084FFF6}" type="presParOf" srcId="{5E0E082D-35C0-4B1A-872F-4823AB356DFD}" destId="{2A10811E-D955-4BAB-B764-5948B1ABACC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EC78CC-184E-4D03-A1D3-FE9E5EEE5F6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s-AR"/>
        </a:p>
      </dgm:t>
    </dgm:pt>
    <dgm:pt modelId="{46671BB3-725E-4B86-A7CA-A4FEB14DF940}">
      <dgm:prSet phldrT="[Texto]" custT="1"/>
      <dgm:spPr/>
      <dgm:t>
        <a:bodyPr/>
        <a:lstStyle/>
        <a:p>
          <a:r>
            <a:rPr lang="es-ES" sz="3600" b="1" dirty="0" smtClean="0">
              <a:solidFill>
                <a:srgbClr val="FF0000"/>
              </a:solidFill>
            </a:rPr>
            <a:t>TIPOS</a:t>
          </a:r>
          <a:endParaRPr lang="es-AR" sz="3600" b="1" dirty="0">
            <a:solidFill>
              <a:srgbClr val="FF0000"/>
            </a:solidFill>
          </a:endParaRPr>
        </a:p>
      </dgm:t>
    </dgm:pt>
    <dgm:pt modelId="{09EF0654-896A-4DCD-A5FA-E4AD4350F3E0}" type="parTrans" cxnId="{A63210EF-7D93-419C-93CF-0EE7F23101B4}">
      <dgm:prSet/>
      <dgm:spPr/>
      <dgm:t>
        <a:bodyPr/>
        <a:lstStyle/>
        <a:p>
          <a:endParaRPr lang="es-AR"/>
        </a:p>
      </dgm:t>
    </dgm:pt>
    <dgm:pt modelId="{C379CD10-37F3-4BFA-A720-B5B6C96FB4F8}" type="sibTrans" cxnId="{A63210EF-7D93-419C-93CF-0EE7F23101B4}">
      <dgm:prSet/>
      <dgm:spPr/>
      <dgm:t>
        <a:bodyPr/>
        <a:lstStyle/>
        <a:p>
          <a:endParaRPr lang="es-AR"/>
        </a:p>
      </dgm:t>
    </dgm:pt>
    <dgm:pt modelId="{7D9EE0F9-3739-4B71-B16C-778734F391D4}">
      <dgm:prSet phldrT="[Texto]" custT="1"/>
      <dgm:spPr/>
      <dgm:t>
        <a:bodyPr/>
        <a:lstStyle/>
        <a:p>
          <a:r>
            <a:rPr lang="es-ES" sz="1800" b="1" dirty="0" smtClean="0">
              <a:solidFill>
                <a:schemeClr val="tx1"/>
              </a:solidFill>
            </a:rPr>
            <a:t> Papeles</a:t>
          </a:r>
          <a:endParaRPr lang="es-AR" sz="1800" b="1" dirty="0">
            <a:solidFill>
              <a:schemeClr val="tx1"/>
            </a:solidFill>
          </a:endParaRPr>
        </a:p>
      </dgm:t>
    </dgm:pt>
    <dgm:pt modelId="{08A545CB-88F7-4286-8E5B-00209CE8CA32}" type="parTrans" cxnId="{C46157F9-45A0-487D-BD56-AC46C68C3869}">
      <dgm:prSet/>
      <dgm:spPr/>
      <dgm:t>
        <a:bodyPr/>
        <a:lstStyle/>
        <a:p>
          <a:endParaRPr lang="es-AR"/>
        </a:p>
      </dgm:t>
    </dgm:pt>
    <dgm:pt modelId="{88610930-C751-4747-936E-039FDB468009}" type="sibTrans" cxnId="{C46157F9-45A0-487D-BD56-AC46C68C3869}">
      <dgm:prSet/>
      <dgm:spPr/>
      <dgm:t>
        <a:bodyPr/>
        <a:lstStyle/>
        <a:p>
          <a:endParaRPr lang="es-AR"/>
        </a:p>
      </dgm:t>
    </dgm:pt>
    <dgm:pt modelId="{6112834F-F35E-431D-A619-AF0E2BE892A4}">
      <dgm:prSet phldrT="[Texto]" custT="1"/>
      <dgm:spPr/>
      <dgm:t>
        <a:bodyPr/>
        <a:lstStyle/>
        <a:p>
          <a:r>
            <a:rPr lang="es-ES" sz="1800" b="1" dirty="0" smtClean="0">
              <a:solidFill>
                <a:schemeClr val="tx1"/>
              </a:solidFill>
            </a:rPr>
            <a:t>Tintas</a:t>
          </a:r>
          <a:endParaRPr lang="es-AR" sz="1800" b="1" dirty="0">
            <a:solidFill>
              <a:schemeClr val="tx1"/>
            </a:solidFill>
          </a:endParaRPr>
        </a:p>
      </dgm:t>
    </dgm:pt>
    <dgm:pt modelId="{DF86DFCE-A5AD-45E9-8AA5-0E32DDFD3583}" type="parTrans" cxnId="{FE47397F-BDD7-48FA-9178-8D9E703D8747}">
      <dgm:prSet/>
      <dgm:spPr/>
      <dgm:t>
        <a:bodyPr/>
        <a:lstStyle/>
        <a:p>
          <a:endParaRPr lang="es-AR"/>
        </a:p>
      </dgm:t>
    </dgm:pt>
    <dgm:pt modelId="{C6174936-DDA5-420C-8455-0E5E916E9650}" type="sibTrans" cxnId="{FE47397F-BDD7-48FA-9178-8D9E703D8747}">
      <dgm:prSet/>
      <dgm:spPr/>
      <dgm:t>
        <a:bodyPr/>
        <a:lstStyle/>
        <a:p>
          <a:endParaRPr lang="es-AR"/>
        </a:p>
      </dgm:t>
    </dgm:pt>
    <dgm:pt modelId="{A358C47D-BB8E-4062-8798-26CDBC3AF742}">
      <dgm:prSet phldrT="[Texto]" custT="1"/>
      <dgm:spPr/>
      <dgm:t>
        <a:bodyPr/>
        <a:lstStyle/>
        <a:p>
          <a:r>
            <a:rPr lang="es-ES" sz="1800" b="1" dirty="0" smtClean="0">
              <a:solidFill>
                <a:schemeClr val="tx1"/>
              </a:solidFill>
            </a:rPr>
            <a:t>Adhesivos</a:t>
          </a:r>
          <a:r>
            <a:rPr lang="es-ES" sz="1800" b="1" dirty="0" smtClean="0"/>
            <a:t> </a:t>
          </a:r>
          <a:r>
            <a:rPr lang="es-ES" sz="1800" b="1" dirty="0" smtClean="0">
              <a:solidFill>
                <a:schemeClr val="tx1"/>
              </a:solidFill>
            </a:rPr>
            <a:t>y</a:t>
          </a:r>
          <a:r>
            <a:rPr lang="es-ES" sz="1800" b="1" dirty="0" smtClean="0"/>
            <a:t> </a:t>
          </a:r>
          <a:r>
            <a:rPr lang="es-ES" sz="1800" b="1" dirty="0" smtClean="0">
              <a:solidFill>
                <a:schemeClr val="tx1"/>
              </a:solidFill>
            </a:rPr>
            <a:t>lacres</a:t>
          </a:r>
          <a:endParaRPr lang="es-AR" sz="1800" b="1" dirty="0">
            <a:solidFill>
              <a:schemeClr val="tx1"/>
            </a:solidFill>
          </a:endParaRPr>
        </a:p>
      </dgm:t>
    </dgm:pt>
    <dgm:pt modelId="{584E56A8-A1C2-452F-B888-C2EBE7F733C3}" type="parTrans" cxnId="{A894C408-F16B-406D-A46A-EB6D04AB8C76}">
      <dgm:prSet/>
      <dgm:spPr/>
      <dgm:t>
        <a:bodyPr/>
        <a:lstStyle/>
        <a:p>
          <a:endParaRPr lang="es-AR"/>
        </a:p>
      </dgm:t>
    </dgm:pt>
    <dgm:pt modelId="{73274875-B5BD-4047-8C5A-960ED3DD66E5}" type="sibTrans" cxnId="{A894C408-F16B-406D-A46A-EB6D04AB8C76}">
      <dgm:prSet/>
      <dgm:spPr/>
      <dgm:t>
        <a:bodyPr/>
        <a:lstStyle/>
        <a:p>
          <a:endParaRPr lang="es-AR"/>
        </a:p>
      </dgm:t>
    </dgm:pt>
    <dgm:pt modelId="{C1964817-1CAE-4454-8597-D0FA76485310}">
      <dgm:prSet phldrT="[Texto]" custT="1"/>
      <dgm:spPr/>
      <dgm:t>
        <a:bodyPr/>
        <a:lstStyle/>
        <a:p>
          <a:r>
            <a:rPr lang="es-ES" sz="1800" b="1" dirty="0" smtClean="0">
              <a:solidFill>
                <a:schemeClr val="tx1"/>
              </a:solidFill>
            </a:rPr>
            <a:t>Elementos</a:t>
          </a:r>
          <a:r>
            <a:rPr lang="es-ES" sz="1800" b="1" dirty="0" smtClean="0"/>
            <a:t> </a:t>
          </a:r>
          <a:r>
            <a:rPr lang="es-ES" sz="1800" b="1" dirty="0" smtClean="0">
              <a:solidFill>
                <a:schemeClr val="tx1"/>
              </a:solidFill>
            </a:rPr>
            <a:t>escritores</a:t>
          </a:r>
          <a:endParaRPr lang="es-AR" sz="1800" b="1" dirty="0">
            <a:solidFill>
              <a:schemeClr val="tx1"/>
            </a:solidFill>
          </a:endParaRPr>
        </a:p>
      </dgm:t>
    </dgm:pt>
    <dgm:pt modelId="{4A9D33F5-A631-409C-9B6C-A6A32C7A4E48}" type="parTrans" cxnId="{7F805C4F-3B69-489C-810F-9C63EBB14751}">
      <dgm:prSet/>
      <dgm:spPr/>
      <dgm:t>
        <a:bodyPr/>
        <a:lstStyle/>
        <a:p>
          <a:endParaRPr lang="es-AR"/>
        </a:p>
      </dgm:t>
    </dgm:pt>
    <dgm:pt modelId="{696669A0-4D19-4C6D-8F2D-48329E199F21}" type="sibTrans" cxnId="{7F805C4F-3B69-489C-810F-9C63EBB14751}">
      <dgm:prSet/>
      <dgm:spPr/>
      <dgm:t>
        <a:bodyPr/>
        <a:lstStyle/>
        <a:p>
          <a:endParaRPr lang="es-AR"/>
        </a:p>
      </dgm:t>
    </dgm:pt>
    <dgm:pt modelId="{AA79CEF5-4845-43F5-A75E-77EFEFF28CBF}">
      <dgm:prSet phldrT="[Texto]" custT="1"/>
      <dgm:spPr/>
      <dgm:t>
        <a:bodyPr/>
        <a:lstStyle/>
        <a:p>
          <a:r>
            <a:rPr lang="es-ES" sz="1800" b="1" dirty="0" smtClean="0">
              <a:solidFill>
                <a:schemeClr val="tx1"/>
              </a:solidFill>
            </a:rPr>
            <a:t>Sistema</a:t>
          </a:r>
          <a:r>
            <a:rPr lang="es-ES" sz="1800" b="1" dirty="0" smtClean="0"/>
            <a:t> </a:t>
          </a:r>
          <a:r>
            <a:rPr lang="es-ES" sz="1800" b="1" dirty="0" smtClean="0">
              <a:solidFill>
                <a:schemeClr val="tx1"/>
              </a:solidFill>
            </a:rPr>
            <a:t>de</a:t>
          </a:r>
          <a:r>
            <a:rPr lang="es-ES" sz="1800" b="1" dirty="0" smtClean="0"/>
            <a:t> </a:t>
          </a:r>
          <a:r>
            <a:rPr lang="es-ES" sz="1800" b="1" dirty="0" smtClean="0">
              <a:solidFill>
                <a:schemeClr val="tx1"/>
              </a:solidFill>
            </a:rPr>
            <a:t>impresión</a:t>
          </a:r>
        </a:p>
        <a:p>
          <a:endParaRPr lang="es-AR" sz="1800" b="1" dirty="0"/>
        </a:p>
      </dgm:t>
    </dgm:pt>
    <dgm:pt modelId="{DB986192-A7EF-4E1D-A5D0-72FB82AD9BEB}" type="parTrans" cxnId="{8D7102F7-EB13-4F7D-B078-AB3A21E95D2C}">
      <dgm:prSet/>
      <dgm:spPr/>
      <dgm:t>
        <a:bodyPr/>
        <a:lstStyle/>
        <a:p>
          <a:endParaRPr lang="es-AR"/>
        </a:p>
      </dgm:t>
    </dgm:pt>
    <dgm:pt modelId="{D1E9E9FB-8A4E-4B85-BB65-FDD218052F42}" type="sibTrans" cxnId="{8D7102F7-EB13-4F7D-B078-AB3A21E95D2C}">
      <dgm:prSet/>
      <dgm:spPr/>
      <dgm:t>
        <a:bodyPr/>
        <a:lstStyle/>
        <a:p>
          <a:endParaRPr lang="es-AR"/>
        </a:p>
      </dgm:t>
    </dgm:pt>
    <dgm:pt modelId="{5FDB0775-87EC-4BEA-B245-2B39D2523693}">
      <dgm:prSet phldrT="[Texto]" custT="1"/>
      <dgm:spPr/>
      <dgm:t>
        <a:bodyPr/>
        <a:lstStyle/>
        <a:p>
          <a:r>
            <a:rPr lang="es-ES" sz="1800" b="1" dirty="0" smtClean="0">
              <a:solidFill>
                <a:schemeClr val="tx1"/>
              </a:solidFill>
            </a:rPr>
            <a:t>Sistema</a:t>
          </a:r>
          <a:r>
            <a:rPr lang="es-ES" sz="1800" b="1" dirty="0" smtClean="0"/>
            <a:t> </a:t>
          </a:r>
          <a:r>
            <a:rPr lang="es-ES" sz="1800" b="1" dirty="0" smtClean="0">
              <a:solidFill>
                <a:schemeClr val="tx1"/>
              </a:solidFill>
            </a:rPr>
            <a:t>de</a:t>
          </a:r>
          <a:r>
            <a:rPr lang="es-ES" sz="1800" b="1" dirty="0" smtClean="0"/>
            <a:t> </a:t>
          </a:r>
          <a:r>
            <a:rPr lang="es-ES" sz="1800" b="1" dirty="0" smtClean="0">
              <a:solidFill>
                <a:schemeClr val="tx1"/>
              </a:solidFill>
            </a:rPr>
            <a:t>seguridad</a:t>
          </a:r>
          <a:endParaRPr lang="es-AR" sz="1800" b="1" dirty="0">
            <a:solidFill>
              <a:schemeClr val="tx1"/>
            </a:solidFill>
          </a:endParaRPr>
        </a:p>
      </dgm:t>
    </dgm:pt>
    <dgm:pt modelId="{42C2DC39-436B-4077-BFA2-249C8046B582}" type="parTrans" cxnId="{71EB184E-F80F-4C3A-9104-37094D7BC964}">
      <dgm:prSet/>
      <dgm:spPr/>
      <dgm:t>
        <a:bodyPr/>
        <a:lstStyle/>
        <a:p>
          <a:endParaRPr lang="es-AR"/>
        </a:p>
      </dgm:t>
    </dgm:pt>
    <dgm:pt modelId="{437264B6-841E-42F9-A60F-52E508C35FD4}" type="sibTrans" cxnId="{71EB184E-F80F-4C3A-9104-37094D7BC964}">
      <dgm:prSet/>
      <dgm:spPr/>
      <dgm:t>
        <a:bodyPr/>
        <a:lstStyle/>
        <a:p>
          <a:endParaRPr lang="es-AR"/>
        </a:p>
      </dgm:t>
    </dgm:pt>
    <dgm:pt modelId="{EEB145F6-B877-47C7-9E94-36CC2DBCDC54}" type="pres">
      <dgm:prSet presAssocID="{BCEC78CC-184E-4D03-A1D3-FE9E5EEE5F63}" presName="Name0" presStyleCnt="0">
        <dgm:presLayoutVars>
          <dgm:chMax val="1"/>
          <dgm:chPref val="1"/>
          <dgm:dir/>
          <dgm:animOne val="branch"/>
          <dgm:animLvl val="lvl"/>
        </dgm:presLayoutVars>
      </dgm:prSet>
      <dgm:spPr/>
      <dgm:t>
        <a:bodyPr/>
        <a:lstStyle/>
        <a:p>
          <a:endParaRPr lang="es-AR"/>
        </a:p>
      </dgm:t>
    </dgm:pt>
    <dgm:pt modelId="{D7CE70A2-F13E-4B18-BAC8-0A973CA4BF73}" type="pres">
      <dgm:prSet presAssocID="{46671BB3-725E-4B86-A7CA-A4FEB14DF940}" presName="Parent" presStyleLbl="node0" presStyleIdx="0" presStyleCnt="1" custLinFactNeighborX="618" custLinFactNeighborY="-2223">
        <dgm:presLayoutVars>
          <dgm:chMax val="6"/>
          <dgm:chPref val="6"/>
        </dgm:presLayoutVars>
      </dgm:prSet>
      <dgm:spPr/>
      <dgm:t>
        <a:bodyPr/>
        <a:lstStyle/>
        <a:p>
          <a:endParaRPr lang="es-AR"/>
        </a:p>
      </dgm:t>
    </dgm:pt>
    <dgm:pt modelId="{420E6F44-5A3E-4BDE-B64C-E8AC4BB749BD}" type="pres">
      <dgm:prSet presAssocID="{7D9EE0F9-3739-4B71-B16C-778734F391D4}" presName="Accent1" presStyleCnt="0"/>
      <dgm:spPr/>
    </dgm:pt>
    <dgm:pt modelId="{F689072A-5E8E-456F-B8B6-BC3F8A88B01E}" type="pres">
      <dgm:prSet presAssocID="{7D9EE0F9-3739-4B71-B16C-778734F391D4}" presName="Accent" presStyleLbl="bgShp" presStyleIdx="0" presStyleCnt="6"/>
      <dgm:spPr/>
    </dgm:pt>
    <dgm:pt modelId="{1B45F39C-53D7-457B-B579-EC3000940584}" type="pres">
      <dgm:prSet presAssocID="{7D9EE0F9-3739-4B71-B16C-778734F391D4}" presName="Child1" presStyleLbl="node1" presStyleIdx="0" presStyleCnt="6">
        <dgm:presLayoutVars>
          <dgm:chMax val="0"/>
          <dgm:chPref val="0"/>
          <dgm:bulletEnabled val="1"/>
        </dgm:presLayoutVars>
      </dgm:prSet>
      <dgm:spPr/>
      <dgm:t>
        <a:bodyPr/>
        <a:lstStyle/>
        <a:p>
          <a:endParaRPr lang="es-AR"/>
        </a:p>
      </dgm:t>
    </dgm:pt>
    <dgm:pt modelId="{152F6677-3DCB-45B8-8A8C-F4BDDD7A3EB6}" type="pres">
      <dgm:prSet presAssocID="{6112834F-F35E-431D-A619-AF0E2BE892A4}" presName="Accent2" presStyleCnt="0"/>
      <dgm:spPr/>
    </dgm:pt>
    <dgm:pt modelId="{8BD8F7EE-236D-42F3-986C-095D103A8DCA}" type="pres">
      <dgm:prSet presAssocID="{6112834F-F35E-431D-A619-AF0E2BE892A4}" presName="Accent" presStyleLbl="bgShp" presStyleIdx="1" presStyleCnt="6"/>
      <dgm:spPr/>
    </dgm:pt>
    <dgm:pt modelId="{563136E0-8882-4785-B555-453189484193}" type="pres">
      <dgm:prSet presAssocID="{6112834F-F35E-431D-A619-AF0E2BE892A4}" presName="Child2" presStyleLbl="node1" presStyleIdx="1" presStyleCnt="6" custLinFactNeighborX="-348" custLinFactNeighborY="-801">
        <dgm:presLayoutVars>
          <dgm:chMax val="0"/>
          <dgm:chPref val="0"/>
          <dgm:bulletEnabled val="1"/>
        </dgm:presLayoutVars>
      </dgm:prSet>
      <dgm:spPr/>
      <dgm:t>
        <a:bodyPr/>
        <a:lstStyle/>
        <a:p>
          <a:endParaRPr lang="es-AR"/>
        </a:p>
      </dgm:t>
    </dgm:pt>
    <dgm:pt modelId="{CD06242E-D360-47BC-8EF1-AA6F173C1CCE}" type="pres">
      <dgm:prSet presAssocID="{A358C47D-BB8E-4062-8798-26CDBC3AF742}" presName="Accent3" presStyleCnt="0"/>
      <dgm:spPr/>
    </dgm:pt>
    <dgm:pt modelId="{32570547-20A3-4CAB-AAB2-CA964C032A2D}" type="pres">
      <dgm:prSet presAssocID="{A358C47D-BB8E-4062-8798-26CDBC3AF742}" presName="Accent" presStyleLbl="bgShp" presStyleIdx="2" presStyleCnt="6"/>
      <dgm:spPr/>
    </dgm:pt>
    <dgm:pt modelId="{5572E3D0-B734-4D95-903D-9F2CA4942CAA}" type="pres">
      <dgm:prSet presAssocID="{A358C47D-BB8E-4062-8798-26CDBC3AF742}" presName="Child3" presStyleLbl="node1" presStyleIdx="2" presStyleCnt="6">
        <dgm:presLayoutVars>
          <dgm:chMax val="0"/>
          <dgm:chPref val="0"/>
          <dgm:bulletEnabled val="1"/>
        </dgm:presLayoutVars>
      </dgm:prSet>
      <dgm:spPr/>
      <dgm:t>
        <a:bodyPr/>
        <a:lstStyle/>
        <a:p>
          <a:endParaRPr lang="es-AR"/>
        </a:p>
      </dgm:t>
    </dgm:pt>
    <dgm:pt modelId="{AF43489B-EF6D-494E-9BE8-C03181045879}" type="pres">
      <dgm:prSet presAssocID="{C1964817-1CAE-4454-8597-D0FA76485310}" presName="Accent4" presStyleCnt="0"/>
      <dgm:spPr/>
    </dgm:pt>
    <dgm:pt modelId="{C630295B-6374-45D0-BCFA-344BA49D2C2B}" type="pres">
      <dgm:prSet presAssocID="{C1964817-1CAE-4454-8597-D0FA76485310}" presName="Accent" presStyleLbl="bgShp" presStyleIdx="3" presStyleCnt="6"/>
      <dgm:spPr/>
    </dgm:pt>
    <dgm:pt modelId="{411B8443-9B5F-49A7-A36C-6C2E38093CD1}" type="pres">
      <dgm:prSet presAssocID="{C1964817-1CAE-4454-8597-D0FA76485310}" presName="Child4" presStyleLbl="node1" presStyleIdx="3" presStyleCnt="6">
        <dgm:presLayoutVars>
          <dgm:chMax val="0"/>
          <dgm:chPref val="0"/>
          <dgm:bulletEnabled val="1"/>
        </dgm:presLayoutVars>
      </dgm:prSet>
      <dgm:spPr/>
      <dgm:t>
        <a:bodyPr/>
        <a:lstStyle/>
        <a:p>
          <a:endParaRPr lang="es-AR"/>
        </a:p>
      </dgm:t>
    </dgm:pt>
    <dgm:pt modelId="{B9DB43E4-A7D5-41EA-81EA-7D28738AD64E}" type="pres">
      <dgm:prSet presAssocID="{AA79CEF5-4845-43F5-A75E-77EFEFF28CBF}" presName="Accent5" presStyleCnt="0"/>
      <dgm:spPr/>
    </dgm:pt>
    <dgm:pt modelId="{3A1184CB-B169-45E7-AD3C-1626B12039FA}" type="pres">
      <dgm:prSet presAssocID="{AA79CEF5-4845-43F5-A75E-77EFEFF28CBF}" presName="Accent" presStyleLbl="bgShp" presStyleIdx="4" presStyleCnt="6"/>
      <dgm:spPr/>
    </dgm:pt>
    <dgm:pt modelId="{FF2CF7E8-9E10-45ED-A765-775D9F284984}" type="pres">
      <dgm:prSet presAssocID="{AA79CEF5-4845-43F5-A75E-77EFEFF28CBF}" presName="Child5" presStyleLbl="node1" presStyleIdx="4" presStyleCnt="6">
        <dgm:presLayoutVars>
          <dgm:chMax val="0"/>
          <dgm:chPref val="0"/>
          <dgm:bulletEnabled val="1"/>
        </dgm:presLayoutVars>
      </dgm:prSet>
      <dgm:spPr/>
      <dgm:t>
        <a:bodyPr/>
        <a:lstStyle/>
        <a:p>
          <a:endParaRPr lang="es-AR"/>
        </a:p>
      </dgm:t>
    </dgm:pt>
    <dgm:pt modelId="{0C2F8110-27C7-433D-8342-0A3783457B2D}" type="pres">
      <dgm:prSet presAssocID="{5FDB0775-87EC-4BEA-B245-2B39D2523693}" presName="Accent6" presStyleCnt="0"/>
      <dgm:spPr/>
    </dgm:pt>
    <dgm:pt modelId="{24809081-FCB9-4454-8595-10D2308F99D9}" type="pres">
      <dgm:prSet presAssocID="{5FDB0775-87EC-4BEA-B245-2B39D2523693}" presName="Accent" presStyleLbl="bgShp" presStyleIdx="5" presStyleCnt="6"/>
      <dgm:spPr/>
    </dgm:pt>
    <dgm:pt modelId="{CDBB7F1F-8DDD-4CDE-8DB3-0EA282BCCCF0}" type="pres">
      <dgm:prSet presAssocID="{5FDB0775-87EC-4BEA-B245-2B39D2523693}" presName="Child6" presStyleLbl="node1" presStyleIdx="5" presStyleCnt="6">
        <dgm:presLayoutVars>
          <dgm:chMax val="0"/>
          <dgm:chPref val="0"/>
          <dgm:bulletEnabled val="1"/>
        </dgm:presLayoutVars>
      </dgm:prSet>
      <dgm:spPr/>
      <dgm:t>
        <a:bodyPr/>
        <a:lstStyle/>
        <a:p>
          <a:endParaRPr lang="es-AR"/>
        </a:p>
      </dgm:t>
    </dgm:pt>
  </dgm:ptLst>
  <dgm:cxnLst>
    <dgm:cxn modelId="{954CF38B-EE9D-4A2A-8780-26DDBF6A74F2}" type="presOf" srcId="{6112834F-F35E-431D-A619-AF0E2BE892A4}" destId="{563136E0-8882-4785-B555-453189484193}" srcOrd="0" destOrd="0" presId="urn:microsoft.com/office/officeart/2011/layout/HexagonRadial"/>
    <dgm:cxn modelId="{C46157F9-45A0-487D-BD56-AC46C68C3869}" srcId="{46671BB3-725E-4B86-A7CA-A4FEB14DF940}" destId="{7D9EE0F9-3739-4B71-B16C-778734F391D4}" srcOrd="0" destOrd="0" parTransId="{08A545CB-88F7-4286-8E5B-00209CE8CA32}" sibTransId="{88610930-C751-4747-936E-039FDB468009}"/>
    <dgm:cxn modelId="{59BDA935-0914-4526-BF8C-810DCE476D6C}" type="presOf" srcId="{BCEC78CC-184E-4D03-A1D3-FE9E5EEE5F63}" destId="{EEB145F6-B877-47C7-9E94-36CC2DBCDC54}" srcOrd="0" destOrd="0" presId="urn:microsoft.com/office/officeart/2011/layout/HexagonRadial"/>
    <dgm:cxn modelId="{AC3CDA00-C402-416B-92D7-180E7901BB0A}" type="presOf" srcId="{7D9EE0F9-3739-4B71-B16C-778734F391D4}" destId="{1B45F39C-53D7-457B-B579-EC3000940584}" srcOrd="0" destOrd="0" presId="urn:microsoft.com/office/officeart/2011/layout/HexagonRadial"/>
    <dgm:cxn modelId="{4FC4F917-5EC2-4F67-9D44-BBC5F278D4EA}" type="presOf" srcId="{46671BB3-725E-4B86-A7CA-A4FEB14DF940}" destId="{D7CE70A2-F13E-4B18-BAC8-0A973CA4BF73}" srcOrd="0" destOrd="0" presId="urn:microsoft.com/office/officeart/2011/layout/HexagonRadial"/>
    <dgm:cxn modelId="{71EB184E-F80F-4C3A-9104-37094D7BC964}" srcId="{46671BB3-725E-4B86-A7CA-A4FEB14DF940}" destId="{5FDB0775-87EC-4BEA-B245-2B39D2523693}" srcOrd="5" destOrd="0" parTransId="{42C2DC39-436B-4077-BFA2-249C8046B582}" sibTransId="{437264B6-841E-42F9-A60F-52E508C35FD4}"/>
    <dgm:cxn modelId="{A63210EF-7D93-419C-93CF-0EE7F23101B4}" srcId="{BCEC78CC-184E-4D03-A1D3-FE9E5EEE5F63}" destId="{46671BB3-725E-4B86-A7CA-A4FEB14DF940}" srcOrd="0" destOrd="0" parTransId="{09EF0654-896A-4DCD-A5FA-E4AD4350F3E0}" sibTransId="{C379CD10-37F3-4BFA-A720-B5B6C96FB4F8}"/>
    <dgm:cxn modelId="{A894C408-F16B-406D-A46A-EB6D04AB8C76}" srcId="{46671BB3-725E-4B86-A7CA-A4FEB14DF940}" destId="{A358C47D-BB8E-4062-8798-26CDBC3AF742}" srcOrd="2" destOrd="0" parTransId="{584E56A8-A1C2-452F-B888-C2EBE7F733C3}" sibTransId="{73274875-B5BD-4047-8C5A-960ED3DD66E5}"/>
    <dgm:cxn modelId="{1F444E74-9802-4A97-A45F-0FE61C30BDBA}" type="presOf" srcId="{5FDB0775-87EC-4BEA-B245-2B39D2523693}" destId="{CDBB7F1F-8DDD-4CDE-8DB3-0EA282BCCCF0}" srcOrd="0" destOrd="0" presId="urn:microsoft.com/office/officeart/2011/layout/HexagonRadial"/>
    <dgm:cxn modelId="{2310AC1D-3EBB-4777-9D15-2FB1EF843846}" type="presOf" srcId="{AA79CEF5-4845-43F5-A75E-77EFEFF28CBF}" destId="{FF2CF7E8-9E10-45ED-A765-775D9F284984}" srcOrd="0" destOrd="0" presId="urn:microsoft.com/office/officeart/2011/layout/HexagonRadial"/>
    <dgm:cxn modelId="{FE47397F-BDD7-48FA-9178-8D9E703D8747}" srcId="{46671BB3-725E-4B86-A7CA-A4FEB14DF940}" destId="{6112834F-F35E-431D-A619-AF0E2BE892A4}" srcOrd="1" destOrd="0" parTransId="{DF86DFCE-A5AD-45E9-8AA5-0E32DDFD3583}" sibTransId="{C6174936-DDA5-420C-8455-0E5E916E9650}"/>
    <dgm:cxn modelId="{95A52DDC-B5FF-403B-AC48-6B95426AE4B9}" type="presOf" srcId="{C1964817-1CAE-4454-8597-D0FA76485310}" destId="{411B8443-9B5F-49A7-A36C-6C2E38093CD1}" srcOrd="0" destOrd="0" presId="urn:microsoft.com/office/officeart/2011/layout/HexagonRadial"/>
    <dgm:cxn modelId="{00705386-BDF0-43F1-A031-2D7C85B87E15}" type="presOf" srcId="{A358C47D-BB8E-4062-8798-26CDBC3AF742}" destId="{5572E3D0-B734-4D95-903D-9F2CA4942CAA}" srcOrd="0" destOrd="0" presId="urn:microsoft.com/office/officeart/2011/layout/HexagonRadial"/>
    <dgm:cxn modelId="{7F805C4F-3B69-489C-810F-9C63EBB14751}" srcId="{46671BB3-725E-4B86-A7CA-A4FEB14DF940}" destId="{C1964817-1CAE-4454-8597-D0FA76485310}" srcOrd="3" destOrd="0" parTransId="{4A9D33F5-A631-409C-9B6C-A6A32C7A4E48}" sibTransId="{696669A0-4D19-4C6D-8F2D-48329E199F21}"/>
    <dgm:cxn modelId="{8D7102F7-EB13-4F7D-B078-AB3A21E95D2C}" srcId="{46671BB3-725E-4B86-A7CA-A4FEB14DF940}" destId="{AA79CEF5-4845-43F5-A75E-77EFEFF28CBF}" srcOrd="4" destOrd="0" parTransId="{DB986192-A7EF-4E1D-A5D0-72FB82AD9BEB}" sibTransId="{D1E9E9FB-8A4E-4B85-BB65-FDD218052F42}"/>
    <dgm:cxn modelId="{19DABD50-6B35-4256-BBA0-F5C9105B0690}" type="presParOf" srcId="{EEB145F6-B877-47C7-9E94-36CC2DBCDC54}" destId="{D7CE70A2-F13E-4B18-BAC8-0A973CA4BF73}" srcOrd="0" destOrd="0" presId="urn:microsoft.com/office/officeart/2011/layout/HexagonRadial"/>
    <dgm:cxn modelId="{6D095162-0510-411F-B1BC-034FE947B037}" type="presParOf" srcId="{EEB145F6-B877-47C7-9E94-36CC2DBCDC54}" destId="{420E6F44-5A3E-4BDE-B64C-E8AC4BB749BD}" srcOrd="1" destOrd="0" presId="urn:microsoft.com/office/officeart/2011/layout/HexagonRadial"/>
    <dgm:cxn modelId="{41364C2C-D89D-4D54-B7B1-19346BDF3922}" type="presParOf" srcId="{420E6F44-5A3E-4BDE-B64C-E8AC4BB749BD}" destId="{F689072A-5E8E-456F-B8B6-BC3F8A88B01E}" srcOrd="0" destOrd="0" presId="urn:microsoft.com/office/officeart/2011/layout/HexagonRadial"/>
    <dgm:cxn modelId="{9954443A-8CB4-4D5D-A007-442C38FC149B}" type="presParOf" srcId="{EEB145F6-B877-47C7-9E94-36CC2DBCDC54}" destId="{1B45F39C-53D7-457B-B579-EC3000940584}" srcOrd="2" destOrd="0" presId="urn:microsoft.com/office/officeart/2011/layout/HexagonRadial"/>
    <dgm:cxn modelId="{18CDC9BD-CD11-48ED-B1E6-4545F8FDF20E}" type="presParOf" srcId="{EEB145F6-B877-47C7-9E94-36CC2DBCDC54}" destId="{152F6677-3DCB-45B8-8A8C-F4BDDD7A3EB6}" srcOrd="3" destOrd="0" presId="urn:microsoft.com/office/officeart/2011/layout/HexagonRadial"/>
    <dgm:cxn modelId="{7CB38BAE-6388-4428-A829-7CD707C2E206}" type="presParOf" srcId="{152F6677-3DCB-45B8-8A8C-F4BDDD7A3EB6}" destId="{8BD8F7EE-236D-42F3-986C-095D103A8DCA}" srcOrd="0" destOrd="0" presId="urn:microsoft.com/office/officeart/2011/layout/HexagonRadial"/>
    <dgm:cxn modelId="{3EECFDAC-5153-4FAF-B67A-A7BF390CBE28}" type="presParOf" srcId="{EEB145F6-B877-47C7-9E94-36CC2DBCDC54}" destId="{563136E0-8882-4785-B555-453189484193}" srcOrd="4" destOrd="0" presId="urn:microsoft.com/office/officeart/2011/layout/HexagonRadial"/>
    <dgm:cxn modelId="{981EBC2C-82C5-4263-8581-9EA6DAAF872C}" type="presParOf" srcId="{EEB145F6-B877-47C7-9E94-36CC2DBCDC54}" destId="{CD06242E-D360-47BC-8EF1-AA6F173C1CCE}" srcOrd="5" destOrd="0" presId="urn:microsoft.com/office/officeart/2011/layout/HexagonRadial"/>
    <dgm:cxn modelId="{0B27A831-4C97-453C-B42B-73F84FD95EFB}" type="presParOf" srcId="{CD06242E-D360-47BC-8EF1-AA6F173C1CCE}" destId="{32570547-20A3-4CAB-AAB2-CA964C032A2D}" srcOrd="0" destOrd="0" presId="urn:microsoft.com/office/officeart/2011/layout/HexagonRadial"/>
    <dgm:cxn modelId="{CDCBA985-13D2-40FB-8EF7-73C603CED64E}" type="presParOf" srcId="{EEB145F6-B877-47C7-9E94-36CC2DBCDC54}" destId="{5572E3D0-B734-4D95-903D-9F2CA4942CAA}" srcOrd="6" destOrd="0" presId="urn:microsoft.com/office/officeart/2011/layout/HexagonRadial"/>
    <dgm:cxn modelId="{F4612165-E7E8-4FA2-9A1A-7501E06A9BC5}" type="presParOf" srcId="{EEB145F6-B877-47C7-9E94-36CC2DBCDC54}" destId="{AF43489B-EF6D-494E-9BE8-C03181045879}" srcOrd="7" destOrd="0" presId="urn:microsoft.com/office/officeart/2011/layout/HexagonRadial"/>
    <dgm:cxn modelId="{DAB55778-0748-427E-8833-62F353BEB34E}" type="presParOf" srcId="{AF43489B-EF6D-494E-9BE8-C03181045879}" destId="{C630295B-6374-45D0-BCFA-344BA49D2C2B}" srcOrd="0" destOrd="0" presId="urn:microsoft.com/office/officeart/2011/layout/HexagonRadial"/>
    <dgm:cxn modelId="{ED866676-4189-4B9B-B93E-724ABB18C65B}" type="presParOf" srcId="{EEB145F6-B877-47C7-9E94-36CC2DBCDC54}" destId="{411B8443-9B5F-49A7-A36C-6C2E38093CD1}" srcOrd="8" destOrd="0" presId="urn:microsoft.com/office/officeart/2011/layout/HexagonRadial"/>
    <dgm:cxn modelId="{045BA595-84F8-4C0F-B305-23446F12D4C1}" type="presParOf" srcId="{EEB145F6-B877-47C7-9E94-36CC2DBCDC54}" destId="{B9DB43E4-A7D5-41EA-81EA-7D28738AD64E}" srcOrd="9" destOrd="0" presId="urn:microsoft.com/office/officeart/2011/layout/HexagonRadial"/>
    <dgm:cxn modelId="{E9E7A357-62C3-4A6C-B9CB-E8A100998F66}" type="presParOf" srcId="{B9DB43E4-A7D5-41EA-81EA-7D28738AD64E}" destId="{3A1184CB-B169-45E7-AD3C-1626B12039FA}" srcOrd="0" destOrd="0" presId="urn:microsoft.com/office/officeart/2011/layout/HexagonRadial"/>
    <dgm:cxn modelId="{48EEFFC2-87AB-4664-81A3-ECEBB057CE31}" type="presParOf" srcId="{EEB145F6-B877-47C7-9E94-36CC2DBCDC54}" destId="{FF2CF7E8-9E10-45ED-A765-775D9F284984}" srcOrd="10" destOrd="0" presId="urn:microsoft.com/office/officeart/2011/layout/HexagonRadial"/>
    <dgm:cxn modelId="{3AAD5A03-EAD0-4F03-ADD4-7362C7CB3D59}" type="presParOf" srcId="{EEB145F6-B877-47C7-9E94-36CC2DBCDC54}" destId="{0C2F8110-27C7-433D-8342-0A3783457B2D}" srcOrd="11" destOrd="0" presId="urn:microsoft.com/office/officeart/2011/layout/HexagonRadial"/>
    <dgm:cxn modelId="{AFE7246F-EDD8-463F-891D-C2CAD6C91E0A}" type="presParOf" srcId="{0C2F8110-27C7-433D-8342-0A3783457B2D}" destId="{24809081-FCB9-4454-8595-10D2308F99D9}" srcOrd="0" destOrd="0" presId="urn:microsoft.com/office/officeart/2011/layout/HexagonRadial"/>
    <dgm:cxn modelId="{011E4F8E-EBBB-43A6-8BA5-50C3019A520F}" type="presParOf" srcId="{EEB145F6-B877-47C7-9E94-36CC2DBCDC54}" destId="{CDBB7F1F-8DDD-4CDE-8DB3-0EA282BCCCF0}"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FE0A-DF00-48B3-AC53-DB2C7545744F}">
      <dsp:nvSpPr>
        <dsp:cNvPr id="0" name=""/>
        <dsp:cNvSpPr/>
      </dsp:nvSpPr>
      <dsp:spPr>
        <a:xfrm rot="5400000">
          <a:off x="-267472" y="269275"/>
          <a:ext cx="1783147" cy="12482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solidFill>
                <a:srgbClr val="FF0000"/>
              </a:solidFill>
            </a:rPr>
            <a:t>OBJETO DE ESTUDIO</a:t>
          </a:r>
          <a:endParaRPr lang="es-AR" sz="1800" b="1" kern="1200" dirty="0">
            <a:solidFill>
              <a:srgbClr val="FF0000"/>
            </a:solidFill>
          </a:endParaRPr>
        </a:p>
      </dsp:txBody>
      <dsp:txXfrm rot="-5400000">
        <a:off x="1" y="625905"/>
        <a:ext cx="1248203" cy="534944"/>
      </dsp:txXfrm>
    </dsp:sp>
    <dsp:sp modelId="{E3C1DA5D-42D3-4175-9328-E44423215FAE}">
      <dsp:nvSpPr>
        <dsp:cNvPr id="0" name=""/>
        <dsp:cNvSpPr/>
      </dsp:nvSpPr>
      <dsp:spPr>
        <a:xfrm rot="5400000">
          <a:off x="3805366" y="-2555359"/>
          <a:ext cx="1159045" cy="627337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 sz="2300" b="1" kern="1200" dirty="0" smtClean="0"/>
            <a:t>EL ANÁLISIS DE DOCUMENTOS MODERNOS PÚBLICOS Y/O PRIVADOS.</a:t>
          </a:r>
          <a:endParaRPr lang="es-AR" sz="2300" b="1" kern="1200" dirty="0"/>
        </a:p>
      </dsp:txBody>
      <dsp:txXfrm rot="-5400000">
        <a:off x="1248203" y="58384"/>
        <a:ext cx="6216791" cy="1045885"/>
      </dsp:txXfrm>
    </dsp:sp>
    <dsp:sp modelId="{9F0931DC-DEF8-4829-91A7-09F502171C5A}">
      <dsp:nvSpPr>
        <dsp:cNvPr id="0" name=""/>
        <dsp:cNvSpPr/>
      </dsp:nvSpPr>
      <dsp:spPr>
        <a:xfrm rot="5400000">
          <a:off x="-267472" y="1860174"/>
          <a:ext cx="1783147" cy="12482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solidFill>
                <a:srgbClr val="FF0000"/>
              </a:solidFill>
            </a:rPr>
            <a:t>FINALIDAD</a:t>
          </a:r>
          <a:endParaRPr lang="es-AR" sz="1800" b="1" kern="1200" dirty="0">
            <a:solidFill>
              <a:srgbClr val="FF0000"/>
            </a:solidFill>
          </a:endParaRPr>
        </a:p>
      </dsp:txBody>
      <dsp:txXfrm rot="-5400000">
        <a:off x="1" y="2216804"/>
        <a:ext cx="1248203" cy="534944"/>
      </dsp:txXfrm>
    </dsp:sp>
    <dsp:sp modelId="{45490469-9AE6-4C68-AD7A-DB5811EFB14B}">
      <dsp:nvSpPr>
        <dsp:cNvPr id="0" name=""/>
        <dsp:cNvSpPr/>
      </dsp:nvSpPr>
      <dsp:spPr>
        <a:xfrm rot="5400000">
          <a:off x="3805366" y="-964460"/>
          <a:ext cx="1159045" cy="627337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 sz="2300" b="1" kern="1200" dirty="0" smtClean="0"/>
            <a:t>DETERMINAR LA AUTENTICIDAD O FALSEDAD DOCUMENTAL.</a:t>
          </a:r>
          <a:endParaRPr lang="es-AR" sz="2300" b="1" kern="1200" dirty="0"/>
        </a:p>
      </dsp:txBody>
      <dsp:txXfrm rot="-5400000">
        <a:off x="1248203" y="1649283"/>
        <a:ext cx="6216791" cy="1045885"/>
      </dsp:txXfrm>
    </dsp:sp>
    <dsp:sp modelId="{296A496E-EAED-4343-9759-9E5A73EF0E15}">
      <dsp:nvSpPr>
        <dsp:cNvPr id="0" name=""/>
        <dsp:cNvSpPr/>
      </dsp:nvSpPr>
      <dsp:spPr>
        <a:xfrm rot="5400000">
          <a:off x="-267472" y="3451073"/>
          <a:ext cx="1783147" cy="12482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solidFill>
                <a:srgbClr val="FF0000"/>
              </a:solidFill>
            </a:rPr>
            <a:t>MÉTODOS</a:t>
          </a:r>
          <a:endParaRPr lang="es-AR" sz="1800" b="1" kern="1200" dirty="0">
            <a:solidFill>
              <a:srgbClr val="FF0000"/>
            </a:solidFill>
          </a:endParaRPr>
        </a:p>
      </dsp:txBody>
      <dsp:txXfrm rot="-5400000">
        <a:off x="1" y="3807703"/>
        <a:ext cx="1248203" cy="534944"/>
      </dsp:txXfrm>
    </dsp:sp>
    <dsp:sp modelId="{D2CF3138-9597-425B-ABC4-5F8E190292EF}">
      <dsp:nvSpPr>
        <dsp:cNvPr id="0" name=""/>
        <dsp:cNvSpPr/>
      </dsp:nvSpPr>
      <dsp:spPr>
        <a:xfrm rot="5400000">
          <a:off x="3805366" y="626438"/>
          <a:ext cx="1159045" cy="627337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 sz="2300" b="1" kern="1200" dirty="0" smtClean="0"/>
            <a:t>OBSERVACIÓN</a:t>
          </a:r>
          <a:endParaRPr lang="es-AR" sz="2300" b="1" kern="1200" dirty="0"/>
        </a:p>
        <a:p>
          <a:pPr marL="228600" lvl="1" indent="-228600" algn="l" defTabSz="1022350">
            <a:lnSpc>
              <a:spcPct val="90000"/>
            </a:lnSpc>
            <a:spcBef>
              <a:spcPct val="0"/>
            </a:spcBef>
            <a:spcAft>
              <a:spcPct val="15000"/>
            </a:spcAft>
            <a:buChar char="••"/>
          </a:pPr>
          <a:r>
            <a:rPr lang="es-ES" sz="2300" b="1" kern="1200" dirty="0" smtClean="0"/>
            <a:t>DESCRIPCIÓN</a:t>
          </a:r>
          <a:endParaRPr lang="es-AR" sz="2300" b="1" kern="1200" dirty="0"/>
        </a:p>
        <a:p>
          <a:pPr marL="228600" lvl="1" indent="-228600" algn="l" defTabSz="1022350">
            <a:lnSpc>
              <a:spcPct val="90000"/>
            </a:lnSpc>
            <a:spcBef>
              <a:spcPct val="0"/>
            </a:spcBef>
            <a:spcAft>
              <a:spcPct val="15000"/>
            </a:spcAft>
            <a:buChar char="••"/>
          </a:pPr>
          <a:r>
            <a:rPr lang="es-ES" sz="2300" b="1" kern="1200" dirty="0" smtClean="0"/>
            <a:t>COMPARACIÓN</a:t>
          </a:r>
          <a:endParaRPr lang="es-AR" sz="2300" b="1" kern="1200" dirty="0"/>
        </a:p>
      </dsp:txBody>
      <dsp:txXfrm rot="-5400000">
        <a:off x="1248203" y="3240181"/>
        <a:ext cx="6216791" cy="1045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0982-4FA4-4CD3-8EBB-150B3FB5D3F2}">
      <dsp:nvSpPr>
        <dsp:cNvPr id="0" name=""/>
        <dsp:cNvSpPr/>
      </dsp:nvSpPr>
      <dsp:spPr>
        <a:xfrm>
          <a:off x="3672" y="555987"/>
          <a:ext cx="1878557"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s-ES" sz="2400" b="1" kern="1200" dirty="0" smtClean="0">
              <a:solidFill>
                <a:srgbClr val="FF0000"/>
              </a:solidFill>
            </a:rPr>
            <a:t>PÚBLICOS</a:t>
          </a:r>
          <a:endParaRPr lang="es-AR" sz="2400" b="1" kern="1200" dirty="0">
            <a:solidFill>
              <a:srgbClr val="FF0000"/>
            </a:solidFill>
          </a:endParaRPr>
        </a:p>
      </dsp:txBody>
      <dsp:txXfrm>
        <a:off x="3672" y="555987"/>
        <a:ext cx="1878557" cy="475200"/>
      </dsp:txXfrm>
    </dsp:sp>
    <dsp:sp modelId="{650736CF-725F-43F1-B693-876342E3D9B1}">
      <dsp:nvSpPr>
        <dsp:cNvPr id="0" name=""/>
        <dsp:cNvSpPr/>
      </dsp:nvSpPr>
      <dsp:spPr>
        <a:xfrm>
          <a:off x="1882230" y="65937"/>
          <a:ext cx="375711" cy="14553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67A368-ABA2-4AC9-A3FF-EBCD508942AD}">
      <dsp:nvSpPr>
        <dsp:cNvPr id="0" name=""/>
        <dsp:cNvSpPr/>
      </dsp:nvSpPr>
      <dsp:spPr>
        <a:xfrm>
          <a:off x="2408226" y="65937"/>
          <a:ext cx="5109676" cy="1455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b="1" kern="1200" dirty="0" smtClean="0">
              <a:solidFill>
                <a:schemeClr val="tx1"/>
              </a:solidFill>
            </a:rPr>
            <a:t>Son los autorizados por un notario o un funcionario público competente, con las solemnidades requeridas por la ley.</a:t>
          </a:r>
          <a:endParaRPr lang="es-AR" sz="2400" b="1" kern="1200" dirty="0">
            <a:solidFill>
              <a:schemeClr val="tx1"/>
            </a:solidFill>
          </a:endParaRPr>
        </a:p>
      </dsp:txBody>
      <dsp:txXfrm>
        <a:off x="2408226" y="65937"/>
        <a:ext cx="5109676" cy="1455300"/>
      </dsp:txXfrm>
    </dsp:sp>
    <dsp:sp modelId="{D4ED7355-B0CE-441E-BA50-6FF69F425521}">
      <dsp:nvSpPr>
        <dsp:cNvPr id="0" name=""/>
        <dsp:cNvSpPr/>
      </dsp:nvSpPr>
      <dsp:spPr>
        <a:xfrm>
          <a:off x="3672" y="2706537"/>
          <a:ext cx="1878557"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s-ES" sz="2400" b="1" kern="1200" dirty="0" smtClean="0">
              <a:solidFill>
                <a:srgbClr val="FF0000"/>
              </a:solidFill>
            </a:rPr>
            <a:t>PRIVADOS</a:t>
          </a:r>
          <a:endParaRPr lang="es-AR" sz="2400" b="1" kern="1200" dirty="0">
            <a:solidFill>
              <a:srgbClr val="FF0000"/>
            </a:solidFill>
          </a:endParaRPr>
        </a:p>
      </dsp:txBody>
      <dsp:txXfrm>
        <a:off x="3672" y="2706537"/>
        <a:ext cx="1878557" cy="475200"/>
      </dsp:txXfrm>
    </dsp:sp>
    <dsp:sp modelId="{42797F0F-4A0A-4CA3-B6E1-0B72AD41BF8F}">
      <dsp:nvSpPr>
        <dsp:cNvPr id="0" name=""/>
        <dsp:cNvSpPr/>
      </dsp:nvSpPr>
      <dsp:spPr>
        <a:xfrm>
          <a:off x="1882230" y="1607637"/>
          <a:ext cx="375711" cy="267299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4DBB2-4D96-4EA5-B8B8-8011EF4DD5D4}">
      <dsp:nvSpPr>
        <dsp:cNvPr id="0" name=""/>
        <dsp:cNvSpPr/>
      </dsp:nvSpPr>
      <dsp:spPr>
        <a:xfrm>
          <a:off x="2411898" y="1583446"/>
          <a:ext cx="5109676" cy="26729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b="1" kern="1200" dirty="0" smtClean="0">
              <a:solidFill>
                <a:schemeClr val="tx1"/>
              </a:solidFill>
            </a:rPr>
            <a:t>Son aquellos que redactan las partes concernidas en los mismos, por si solas o con la intervención de terceros- consejeros, asesores, abogados, testigos que no poseen la condición de funcionarios públicos con una capacitación especial y legitima para ello.</a:t>
          </a:r>
          <a:endParaRPr lang="es-AR" sz="2400" b="1" kern="1200" dirty="0">
            <a:solidFill>
              <a:schemeClr val="tx1"/>
            </a:solidFill>
          </a:endParaRPr>
        </a:p>
      </dsp:txBody>
      <dsp:txXfrm>
        <a:off x="2411898" y="1583446"/>
        <a:ext cx="5109676" cy="2672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F2357-EF9B-43EF-8296-5D0A2483CA54}">
      <dsp:nvSpPr>
        <dsp:cNvPr id="0" name=""/>
        <dsp:cNvSpPr/>
      </dsp:nvSpPr>
      <dsp:spPr>
        <a:xfrm>
          <a:off x="3672" y="1133830"/>
          <a:ext cx="1878557"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s-ES" sz="2100" b="1" kern="1200" dirty="0" smtClean="0">
              <a:solidFill>
                <a:srgbClr val="FF0000"/>
              </a:solidFill>
            </a:rPr>
            <a:t>INDUBITADOS</a:t>
          </a:r>
          <a:endParaRPr lang="es-AR" sz="2100" b="1" kern="1200" dirty="0">
            <a:solidFill>
              <a:srgbClr val="FF0000"/>
            </a:solidFill>
          </a:endParaRPr>
        </a:p>
      </dsp:txBody>
      <dsp:txXfrm>
        <a:off x="3672" y="1133830"/>
        <a:ext cx="1878557" cy="415800"/>
      </dsp:txXfrm>
    </dsp:sp>
    <dsp:sp modelId="{49F8556A-C15D-4CEA-9032-B5925E10ACF1}">
      <dsp:nvSpPr>
        <dsp:cNvPr id="0" name=""/>
        <dsp:cNvSpPr/>
      </dsp:nvSpPr>
      <dsp:spPr>
        <a:xfrm>
          <a:off x="1882230" y="847967"/>
          <a:ext cx="375711" cy="9875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7587AC-2795-4E4E-8668-EA3CB95A93A5}">
      <dsp:nvSpPr>
        <dsp:cNvPr id="0" name=""/>
        <dsp:cNvSpPr/>
      </dsp:nvSpPr>
      <dsp:spPr>
        <a:xfrm>
          <a:off x="2408226" y="648072"/>
          <a:ext cx="5109676" cy="1387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ES" sz="2100" b="1" kern="1200" dirty="0" smtClean="0">
              <a:solidFill>
                <a:srgbClr val="FF0000"/>
              </a:solidFill>
            </a:rPr>
            <a:t>VERDADEROS</a:t>
          </a:r>
          <a:r>
            <a:rPr lang="es-ES" sz="2100" b="1" kern="1200" dirty="0" smtClean="0">
              <a:solidFill>
                <a:schemeClr val="tx1"/>
              </a:solidFill>
            </a:rPr>
            <a:t>, en cuanto a la persona de quién emanan y no admiten duda acerca de su autenticidad.</a:t>
          </a:r>
          <a:endParaRPr lang="es-AR" sz="2100" b="1" kern="1200" dirty="0">
            <a:solidFill>
              <a:schemeClr val="tx1"/>
            </a:solidFill>
          </a:endParaRPr>
        </a:p>
      </dsp:txBody>
      <dsp:txXfrm>
        <a:off x="2408226" y="648072"/>
        <a:ext cx="5109676" cy="1387314"/>
      </dsp:txXfrm>
    </dsp:sp>
    <dsp:sp modelId="{83AB67DD-8D89-4725-9416-5FE111CB5D12}">
      <dsp:nvSpPr>
        <dsp:cNvPr id="0" name=""/>
        <dsp:cNvSpPr/>
      </dsp:nvSpPr>
      <dsp:spPr>
        <a:xfrm>
          <a:off x="3672" y="2539781"/>
          <a:ext cx="1878557"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s-ES" sz="2100" b="1" kern="1200" dirty="0" smtClean="0">
              <a:solidFill>
                <a:srgbClr val="FF0000"/>
              </a:solidFill>
            </a:rPr>
            <a:t>DUBITADOS</a:t>
          </a:r>
          <a:endParaRPr lang="es-AR" sz="2100" b="1" kern="1200" dirty="0">
            <a:solidFill>
              <a:srgbClr val="FF0000"/>
            </a:solidFill>
          </a:endParaRPr>
        </a:p>
      </dsp:txBody>
      <dsp:txXfrm>
        <a:off x="3672" y="2539781"/>
        <a:ext cx="1878557" cy="415800"/>
      </dsp:txXfrm>
    </dsp:sp>
    <dsp:sp modelId="{2BE9310F-57AC-4F4B-8C0F-FA66481FCCBA}">
      <dsp:nvSpPr>
        <dsp:cNvPr id="0" name=""/>
        <dsp:cNvSpPr/>
      </dsp:nvSpPr>
      <dsp:spPr>
        <a:xfrm>
          <a:off x="1882230" y="2110987"/>
          <a:ext cx="375711" cy="127338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B5FA7E-14C3-4275-8AF7-9311700AE45A}">
      <dsp:nvSpPr>
        <dsp:cNvPr id="0" name=""/>
        <dsp:cNvSpPr/>
      </dsp:nvSpPr>
      <dsp:spPr>
        <a:xfrm>
          <a:off x="2408226" y="2110987"/>
          <a:ext cx="5109676" cy="1273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s-ES" sz="2100" b="1" kern="1200" dirty="0" smtClean="0">
              <a:solidFill>
                <a:schemeClr val="tx1"/>
              </a:solidFill>
            </a:rPr>
            <a:t>Aquellos documentos que las partes y los jueces consideran</a:t>
          </a:r>
          <a:r>
            <a:rPr lang="es-ES" sz="2100" kern="1200" dirty="0" smtClean="0">
              <a:solidFill>
                <a:schemeClr val="tx1"/>
              </a:solidFill>
            </a:rPr>
            <a:t> </a:t>
          </a:r>
          <a:r>
            <a:rPr lang="es-ES" sz="2100" b="1" kern="1200" dirty="0" smtClean="0">
              <a:solidFill>
                <a:srgbClr val="FF0000"/>
              </a:solidFill>
            </a:rPr>
            <a:t>DUDOSOS</a:t>
          </a:r>
          <a:r>
            <a:rPr lang="es-ES" sz="2100" kern="1200" dirty="0" smtClean="0"/>
            <a:t> </a:t>
          </a:r>
          <a:r>
            <a:rPr lang="es-ES" sz="2100" b="1" kern="1200" dirty="0" smtClean="0">
              <a:solidFill>
                <a:schemeClr val="tx1"/>
              </a:solidFill>
            </a:rPr>
            <a:t>y por lo tanto le niegan la autenticidad que conservan los indubitados.</a:t>
          </a:r>
          <a:endParaRPr lang="es-AR" sz="2100" b="1" kern="1200" dirty="0">
            <a:solidFill>
              <a:schemeClr val="tx1"/>
            </a:solidFill>
          </a:endParaRPr>
        </a:p>
      </dsp:txBody>
      <dsp:txXfrm>
        <a:off x="2408226" y="2110987"/>
        <a:ext cx="5109676" cy="1273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9E5B2-A970-4E68-B5BC-6B627B468CD7}">
      <dsp:nvSpPr>
        <dsp:cNvPr id="0" name=""/>
        <dsp:cNvSpPr/>
      </dsp:nvSpPr>
      <dsp:spPr>
        <a:xfrm>
          <a:off x="3672" y="583849"/>
          <a:ext cx="1878557" cy="83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just" defTabSz="889000">
            <a:lnSpc>
              <a:spcPct val="90000"/>
            </a:lnSpc>
            <a:spcBef>
              <a:spcPct val="0"/>
            </a:spcBef>
            <a:spcAft>
              <a:spcPct val="35000"/>
            </a:spcAft>
          </a:pPr>
          <a:r>
            <a:rPr lang="es-ES" sz="2000" b="1" kern="1200" dirty="0" smtClean="0"/>
            <a:t>ENDÓGENOS</a:t>
          </a:r>
          <a:endParaRPr lang="es-AR" sz="2000" b="1" kern="1200" dirty="0"/>
        </a:p>
      </dsp:txBody>
      <dsp:txXfrm>
        <a:off x="3672" y="583849"/>
        <a:ext cx="1878557" cy="831600"/>
      </dsp:txXfrm>
    </dsp:sp>
    <dsp:sp modelId="{EC666A24-E0A7-47F2-843E-416F821290FC}">
      <dsp:nvSpPr>
        <dsp:cNvPr id="0" name=""/>
        <dsp:cNvSpPr/>
      </dsp:nvSpPr>
      <dsp:spPr>
        <a:xfrm>
          <a:off x="1882230" y="12124"/>
          <a:ext cx="375711" cy="19750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E61499-AE87-48A0-9282-8624E3F79D37}">
      <dsp:nvSpPr>
        <dsp:cNvPr id="0" name=""/>
        <dsp:cNvSpPr/>
      </dsp:nvSpPr>
      <dsp:spPr>
        <a:xfrm>
          <a:off x="2408226" y="12124"/>
          <a:ext cx="5109676" cy="1975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285750" lvl="1" indent="-285750" algn="l" defTabSz="1866900">
            <a:lnSpc>
              <a:spcPct val="90000"/>
            </a:lnSpc>
            <a:spcBef>
              <a:spcPct val="0"/>
            </a:spcBef>
            <a:spcAft>
              <a:spcPct val="15000"/>
            </a:spcAft>
            <a:buChar char="••"/>
          </a:pPr>
          <a:r>
            <a:rPr lang="es-ES" sz="4200" b="1" kern="1200" dirty="0" smtClean="0">
              <a:solidFill>
                <a:schemeClr val="tx1"/>
              </a:solidFill>
            </a:rPr>
            <a:t>INTERNOS AL INDIVIDUO ESCRITOR</a:t>
          </a:r>
          <a:endParaRPr lang="es-AR" sz="4200" b="1" kern="1200" dirty="0">
            <a:solidFill>
              <a:schemeClr val="tx1"/>
            </a:solidFill>
          </a:endParaRPr>
        </a:p>
      </dsp:txBody>
      <dsp:txXfrm>
        <a:off x="2408226" y="12124"/>
        <a:ext cx="5109676" cy="1975050"/>
      </dsp:txXfrm>
    </dsp:sp>
    <dsp:sp modelId="{A882FCAB-159C-4D79-9493-F1021640D5F6}">
      <dsp:nvSpPr>
        <dsp:cNvPr id="0" name=""/>
        <dsp:cNvSpPr/>
      </dsp:nvSpPr>
      <dsp:spPr>
        <a:xfrm>
          <a:off x="3672" y="2437231"/>
          <a:ext cx="1878557" cy="83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s-ES" sz="2000" b="1" kern="1200" dirty="0" smtClean="0"/>
            <a:t>EXÓGENOS</a:t>
          </a:r>
          <a:endParaRPr lang="es-AR" sz="2000" b="1" kern="1200" dirty="0"/>
        </a:p>
      </dsp:txBody>
      <dsp:txXfrm>
        <a:off x="3672" y="2437231"/>
        <a:ext cx="1878557" cy="831600"/>
      </dsp:txXfrm>
    </dsp:sp>
    <dsp:sp modelId="{D83741B6-8D0C-48FA-80CF-5E7BA6B73BE5}">
      <dsp:nvSpPr>
        <dsp:cNvPr id="0" name=""/>
        <dsp:cNvSpPr/>
      </dsp:nvSpPr>
      <dsp:spPr>
        <a:xfrm>
          <a:off x="1882230" y="2138374"/>
          <a:ext cx="375711" cy="142931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F4E809-AF92-4378-8756-B7C440387B67}">
      <dsp:nvSpPr>
        <dsp:cNvPr id="0" name=""/>
        <dsp:cNvSpPr/>
      </dsp:nvSpPr>
      <dsp:spPr>
        <a:xfrm>
          <a:off x="2408226" y="2138374"/>
          <a:ext cx="5109676" cy="14293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285750" lvl="1" indent="-285750" algn="l" defTabSz="1866900">
            <a:lnSpc>
              <a:spcPct val="90000"/>
            </a:lnSpc>
            <a:spcBef>
              <a:spcPct val="0"/>
            </a:spcBef>
            <a:spcAft>
              <a:spcPct val="15000"/>
            </a:spcAft>
            <a:buChar char="••"/>
          </a:pPr>
          <a:r>
            <a:rPr lang="es-ES" sz="4200" b="1" kern="1200" dirty="0" smtClean="0">
              <a:solidFill>
                <a:schemeClr val="tx1"/>
              </a:solidFill>
            </a:rPr>
            <a:t>EXTERNOS AL MANUSCRIBIENTE</a:t>
          </a:r>
          <a:endParaRPr lang="es-AR" sz="4200" b="1" kern="1200" dirty="0">
            <a:solidFill>
              <a:schemeClr val="tx1"/>
            </a:solidFill>
          </a:endParaRPr>
        </a:p>
      </dsp:txBody>
      <dsp:txXfrm>
        <a:off x="2408226" y="2138374"/>
        <a:ext cx="5109676" cy="1429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F3164-C62A-43EB-BE14-0B3F6A771D36}">
      <dsp:nvSpPr>
        <dsp:cNvPr id="0" name=""/>
        <dsp:cNvSpPr/>
      </dsp:nvSpPr>
      <dsp:spPr>
        <a:xfrm>
          <a:off x="1462" y="1998777"/>
          <a:ext cx="2197369" cy="1098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u="sng" kern="1200" dirty="0" smtClean="0">
              <a:solidFill>
                <a:srgbClr val="FF0000"/>
              </a:solidFill>
            </a:rPr>
            <a:t>CAUSAS</a:t>
          </a:r>
          <a:endParaRPr lang="es-AR" sz="2400" b="1" u="sng" kern="1200" dirty="0">
            <a:solidFill>
              <a:srgbClr val="FF0000"/>
            </a:solidFill>
          </a:endParaRPr>
        </a:p>
      </dsp:txBody>
      <dsp:txXfrm>
        <a:off x="33641" y="2030956"/>
        <a:ext cx="2133011" cy="1034326"/>
      </dsp:txXfrm>
    </dsp:sp>
    <dsp:sp modelId="{CA6D8569-50DD-43DF-9BB8-6B10112F1A99}">
      <dsp:nvSpPr>
        <dsp:cNvPr id="0" name=""/>
        <dsp:cNvSpPr/>
      </dsp:nvSpPr>
      <dsp:spPr>
        <a:xfrm rot="18770822">
          <a:off x="1992061" y="2052163"/>
          <a:ext cx="1292487" cy="44296"/>
        </a:xfrm>
        <a:custGeom>
          <a:avLst/>
          <a:gdLst/>
          <a:ahLst/>
          <a:cxnLst/>
          <a:rect l="0" t="0" r="0" b="0"/>
          <a:pathLst>
            <a:path>
              <a:moveTo>
                <a:pt x="0" y="22148"/>
              </a:moveTo>
              <a:lnTo>
                <a:pt x="1292487" y="221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dirty="0"/>
        </a:p>
      </dsp:txBody>
      <dsp:txXfrm>
        <a:off x="2605993" y="2041999"/>
        <a:ext cx="64624" cy="64624"/>
      </dsp:txXfrm>
    </dsp:sp>
    <dsp:sp modelId="{D85CA65A-FA31-446A-9445-70EB76718263}">
      <dsp:nvSpPr>
        <dsp:cNvPr id="0" name=""/>
        <dsp:cNvSpPr/>
      </dsp:nvSpPr>
      <dsp:spPr>
        <a:xfrm>
          <a:off x="3077779" y="1051162"/>
          <a:ext cx="2197369" cy="1098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INVOLUNTARIAS</a:t>
          </a:r>
          <a:endParaRPr lang="es-AR" sz="2400" kern="1200" dirty="0">
            <a:solidFill>
              <a:schemeClr val="tx1"/>
            </a:solidFill>
          </a:endParaRPr>
        </a:p>
      </dsp:txBody>
      <dsp:txXfrm>
        <a:off x="3109958" y="1083341"/>
        <a:ext cx="2133011" cy="1034326"/>
      </dsp:txXfrm>
    </dsp:sp>
    <dsp:sp modelId="{EA69A07E-D6AB-4D86-ABF6-301627019546}">
      <dsp:nvSpPr>
        <dsp:cNvPr id="0" name=""/>
        <dsp:cNvSpPr/>
      </dsp:nvSpPr>
      <dsp:spPr>
        <a:xfrm rot="19457599">
          <a:off x="5173408" y="1262484"/>
          <a:ext cx="1082427" cy="44296"/>
        </a:xfrm>
        <a:custGeom>
          <a:avLst/>
          <a:gdLst/>
          <a:ahLst/>
          <a:cxnLst/>
          <a:rect l="0" t="0" r="0" b="0"/>
          <a:pathLst>
            <a:path>
              <a:moveTo>
                <a:pt x="0" y="22148"/>
              </a:moveTo>
              <a:lnTo>
                <a:pt x="1082427" y="221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dirty="0"/>
        </a:p>
      </dsp:txBody>
      <dsp:txXfrm>
        <a:off x="5687561" y="1257571"/>
        <a:ext cx="54121" cy="54121"/>
      </dsp:txXfrm>
    </dsp:sp>
    <dsp:sp modelId="{5938D783-146F-43CF-A0AE-8F317A58DB9E}">
      <dsp:nvSpPr>
        <dsp:cNvPr id="0" name=""/>
        <dsp:cNvSpPr/>
      </dsp:nvSpPr>
      <dsp:spPr>
        <a:xfrm>
          <a:off x="6154096" y="419418"/>
          <a:ext cx="2197369" cy="1098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rgbClr val="FF0000"/>
              </a:solidFill>
            </a:rPr>
            <a:t>Causas permanentes</a:t>
          </a:r>
          <a:endParaRPr lang="es-AR" sz="2400" kern="1200" dirty="0">
            <a:solidFill>
              <a:srgbClr val="FF0000"/>
            </a:solidFill>
          </a:endParaRPr>
        </a:p>
      </dsp:txBody>
      <dsp:txXfrm>
        <a:off x="6186275" y="451597"/>
        <a:ext cx="2133011" cy="1034326"/>
      </dsp:txXfrm>
    </dsp:sp>
    <dsp:sp modelId="{37879A6C-2A49-474E-A224-6D845B7B804F}">
      <dsp:nvSpPr>
        <dsp:cNvPr id="0" name=""/>
        <dsp:cNvSpPr/>
      </dsp:nvSpPr>
      <dsp:spPr>
        <a:xfrm rot="2135158">
          <a:off x="5178063" y="1880867"/>
          <a:ext cx="1039695" cy="44296"/>
        </a:xfrm>
        <a:custGeom>
          <a:avLst/>
          <a:gdLst/>
          <a:ahLst/>
          <a:cxnLst/>
          <a:rect l="0" t="0" r="0" b="0"/>
          <a:pathLst>
            <a:path>
              <a:moveTo>
                <a:pt x="0" y="22148"/>
              </a:moveTo>
              <a:lnTo>
                <a:pt x="1039695" y="221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dirty="0"/>
        </a:p>
      </dsp:txBody>
      <dsp:txXfrm>
        <a:off x="5671919" y="1877023"/>
        <a:ext cx="51984" cy="51984"/>
      </dsp:txXfrm>
    </dsp:sp>
    <dsp:sp modelId="{7421A20B-3BB7-462C-8D25-95E4E90321B9}">
      <dsp:nvSpPr>
        <dsp:cNvPr id="0" name=""/>
        <dsp:cNvSpPr/>
      </dsp:nvSpPr>
      <dsp:spPr>
        <a:xfrm>
          <a:off x="6120674" y="1656185"/>
          <a:ext cx="2197369" cy="1098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rgbClr val="FF0000"/>
              </a:solidFill>
            </a:rPr>
            <a:t>Causas transitorias</a:t>
          </a:r>
          <a:endParaRPr lang="es-AR" sz="2400" kern="1200" dirty="0">
            <a:solidFill>
              <a:srgbClr val="FF0000"/>
            </a:solidFill>
          </a:endParaRPr>
        </a:p>
      </dsp:txBody>
      <dsp:txXfrm>
        <a:off x="6152853" y="1688364"/>
        <a:ext cx="2133011" cy="1034326"/>
      </dsp:txXfrm>
    </dsp:sp>
    <dsp:sp modelId="{98C1C11D-D8C7-4BCE-97D5-05D867867D1C}">
      <dsp:nvSpPr>
        <dsp:cNvPr id="0" name=""/>
        <dsp:cNvSpPr/>
      </dsp:nvSpPr>
      <dsp:spPr>
        <a:xfrm rot="2829178">
          <a:off x="1992061" y="2999779"/>
          <a:ext cx="1292487" cy="44296"/>
        </a:xfrm>
        <a:custGeom>
          <a:avLst/>
          <a:gdLst/>
          <a:ahLst/>
          <a:cxnLst/>
          <a:rect l="0" t="0" r="0" b="0"/>
          <a:pathLst>
            <a:path>
              <a:moveTo>
                <a:pt x="0" y="22148"/>
              </a:moveTo>
              <a:lnTo>
                <a:pt x="1292487" y="221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dirty="0"/>
        </a:p>
      </dsp:txBody>
      <dsp:txXfrm>
        <a:off x="2605993" y="2989615"/>
        <a:ext cx="64624" cy="64624"/>
      </dsp:txXfrm>
    </dsp:sp>
    <dsp:sp modelId="{623BB602-EC84-4778-A59B-9CEF81CBB324}">
      <dsp:nvSpPr>
        <dsp:cNvPr id="0" name=""/>
        <dsp:cNvSpPr/>
      </dsp:nvSpPr>
      <dsp:spPr>
        <a:xfrm>
          <a:off x="3077779" y="2946392"/>
          <a:ext cx="2197369" cy="1098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chemeClr val="tx1"/>
              </a:solidFill>
            </a:rPr>
            <a:t>VOLUNTARIAS</a:t>
          </a:r>
          <a:endParaRPr lang="es-AR" sz="2400" kern="1200" dirty="0">
            <a:solidFill>
              <a:schemeClr val="tx1"/>
            </a:solidFill>
          </a:endParaRPr>
        </a:p>
      </dsp:txBody>
      <dsp:txXfrm>
        <a:off x="3109958" y="2978571"/>
        <a:ext cx="2133011" cy="1034326"/>
      </dsp:txXfrm>
    </dsp:sp>
    <dsp:sp modelId="{D038FA06-8F2E-478E-BF8E-F5A0CC4D53F7}">
      <dsp:nvSpPr>
        <dsp:cNvPr id="0" name=""/>
        <dsp:cNvSpPr/>
      </dsp:nvSpPr>
      <dsp:spPr>
        <a:xfrm>
          <a:off x="5275148" y="3473586"/>
          <a:ext cx="878947" cy="44296"/>
        </a:xfrm>
        <a:custGeom>
          <a:avLst/>
          <a:gdLst/>
          <a:ahLst/>
          <a:cxnLst/>
          <a:rect l="0" t="0" r="0" b="0"/>
          <a:pathLst>
            <a:path>
              <a:moveTo>
                <a:pt x="0" y="22148"/>
              </a:moveTo>
              <a:lnTo>
                <a:pt x="878947" y="221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dirty="0"/>
        </a:p>
      </dsp:txBody>
      <dsp:txXfrm>
        <a:off x="5692648" y="3473761"/>
        <a:ext cx="43947" cy="43947"/>
      </dsp:txXfrm>
    </dsp:sp>
    <dsp:sp modelId="{BC02F76F-87D1-4383-B2E3-5A644054CEF4}">
      <dsp:nvSpPr>
        <dsp:cNvPr id="0" name=""/>
        <dsp:cNvSpPr/>
      </dsp:nvSpPr>
      <dsp:spPr>
        <a:xfrm>
          <a:off x="6154096" y="2946392"/>
          <a:ext cx="2197369" cy="1098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solidFill>
                <a:srgbClr val="FF0000"/>
              </a:solidFill>
            </a:rPr>
            <a:t>Modificaciones</a:t>
          </a:r>
        </a:p>
        <a:p>
          <a:pPr lvl="0" algn="ctr" defTabSz="1066800">
            <a:lnSpc>
              <a:spcPct val="90000"/>
            </a:lnSpc>
            <a:spcBef>
              <a:spcPct val="0"/>
            </a:spcBef>
            <a:spcAft>
              <a:spcPct val="35000"/>
            </a:spcAft>
          </a:pPr>
          <a:r>
            <a:rPr lang="es-ES" sz="2400" kern="1200" dirty="0" smtClean="0">
              <a:solidFill>
                <a:srgbClr val="FF0000"/>
              </a:solidFill>
            </a:rPr>
            <a:t>fraudulentas</a:t>
          </a:r>
          <a:endParaRPr lang="es-AR" sz="2400" kern="1200" dirty="0">
            <a:solidFill>
              <a:srgbClr val="FF0000"/>
            </a:solidFill>
          </a:endParaRPr>
        </a:p>
      </dsp:txBody>
      <dsp:txXfrm>
        <a:off x="6186275" y="2978571"/>
        <a:ext cx="2133011" cy="10343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E70A2-F13E-4B18-BAC8-0A973CA4BF73}">
      <dsp:nvSpPr>
        <dsp:cNvPr id="0" name=""/>
        <dsp:cNvSpPr/>
      </dsp:nvSpPr>
      <dsp:spPr>
        <a:xfrm>
          <a:off x="2860716" y="1541015"/>
          <a:ext cx="2007772" cy="173680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S" sz="3600" b="1" kern="1200" dirty="0" smtClean="0">
              <a:solidFill>
                <a:srgbClr val="FF0000"/>
              </a:solidFill>
            </a:rPr>
            <a:t>TIPOS</a:t>
          </a:r>
          <a:endParaRPr lang="es-AR" sz="3600" b="1" kern="1200" dirty="0">
            <a:solidFill>
              <a:srgbClr val="FF0000"/>
            </a:solidFill>
          </a:endParaRPr>
        </a:p>
      </dsp:txBody>
      <dsp:txXfrm>
        <a:off x="3193432" y="1828828"/>
        <a:ext cx="1342340" cy="1161178"/>
      </dsp:txXfrm>
    </dsp:sp>
    <dsp:sp modelId="{8BD8F7EE-236D-42F3-986C-095D103A8DCA}">
      <dsp:nvSpPr>
        <dsp:cNvPr id="0" name=""/>
        <dsp:cNvSpPr/>
      </dsp:nvSpPr>
      <dsp:spPr>
        <a:xfrm>
          <a:off x="4105559" y="748681"/>
          <a:ext cx="757526" cy="65270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5F39C-53D7-457B-B579-EC3000940584}">
      <dsp:nvSpPr>
        <dsp:cNvPr id="0" name=""/>
        <dsp:cNvSpPr/>
      </dsp:nvSpPr>
      <dsp:spPr>
        <a:xfrm>
          <a:off x="3033253" y="0"/>
          <a:ext cx="1645355" cy="142342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 Papeles</a:t>
          </a:r>
          <a:endParaRPr lang="es-AR" sz="1800" b="1" kern="1200" dirty="0">
            <a:solidFill>
              <a:schemeClr val="tx1"/>
            </a:solidFill>
          </a:endParaRPr>
        </a:p>
      </dsp:txBody>
      <dsp:txXfrm>
        <a:off x="3305923" y="235892"/>
        <a:ext cx="1100015" cy="951641"/>
      </dsp:txXfrm>
    </dsp:sp>
    <dsp:sp modelId="{32570547-20A3-4CAB-AAB2-CA964C032A2D}">
      <dsp:nvSpPr>
        <dsp:cNvPr id="0" name=""/>
        <dsp:cNvSpPr/>
      </dsp:nvSpPr>
      <dsp:spPr>
        <a:xfrm>
          <a:off x="4989651" y="1968900"/>
          <a:ext cx="757526" cy="65270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3136E0-8882-4785-B555-453189484193}">
      <dsp:nvSpPr>
        <dsp:cNvPr id="0" name=""/>
        <dsp:cNvSpPr/>
      </dsp:nvSpPr>
      <dsp:spPr>
        <a:xfrm>
          <a:off x="4536508" y="864100"/>
          <a:ext cx="1645355" cy="142342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Tintas</a:t>
          </a:r>
          <a:endParaRPr lang="es-AR" sz="1800" b="1" kern="1200" dirty="0">
            <a:solidFill>
              <a:schemeClr val="tx1"/>
            </a:solidFill>
          </a:endParaRPr>
        </a:p>
      </dsp:txBody>
      <dsp:txXfrm>
        <a:off x="4809178" y="1099992"/>
        <a:ext cx="1100015" cy="951641"/>
      </dsp:txXfrm>
    </dsp:sp>
    <dsp:sp modelId="{C630295B-6374-45D0-BCFA-344BA49D2C2B}">
      <dsp:nvSpPr>
        <dsp:cNvPr id="0" name=""/>
        <dsp:cNvSpPr/>
      </dsp:nvSpPr>
      <dsp:spPr>
        <a:xfrm>
          <a:off x="4375504" y="3346298"/>
          <a:ext cx="757526" cy="65270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2E3D0-B734-4D95-903D-9F2CA4942CAA}">
      <dsp:nvSpPr>
        <dsp:cNvPr id="0" name=""/>
        <dsp:cNvSpPr/>
      </dsp:nvSpPr>
      <dsp:spPr>
        <a:xfrm>
          <a:off x="4542234" y="2596637"/>
          <a:ext cx="1645355" cy="142342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Adhesivos</a:t>
          </a:r>
          <a:r>
            <a:rPr lang="es-ES" sz="1800" b="1" kern="1200" dirty="0" smtClean="0"/>
            <a:t> </a:t>
          </a:r>
          <a:r>
            <a:rPr lang="es-ES" sz="1800" b="1" kern="1200" dirty="0" smtClean="0">
              <a:solidFill>
                <a:schemeClr val="tx1"/>
              </a:solidFill>
            </a:rPr>
            <a:t>y</a:t>
          </a:r>
          <a:r>
            <a:rPr lang="es-ES" sz="1800" b="1" kern="1200" dirty="0" smtClean="0"/>
            <a:t> </a:t>
          </a:r>
          <a:r>
            <a:rPr lang="es-ES" sz="1800" b="1" kern="1200" dirty="0" smtClean="0">
              <a:solidFill>
                <a:schemeClr val="tx1"/>
              </a:solidFill>
            </a:rPr>
            <a:t>lacres</a:t>
          </a:r>
          <a:endParaRPr lang="es-AR" sz="1800" b="1" kern="1200" dirty="0">
            <a:solidFill>
              <a:schemeClr val="tx1"/>
            </a:solidFill>
          </a:endParaRPr>
        </a:p>
      </dsp:txBody>
      <dsp:txXfrm>
        <a:off x="4814904" y="2832529"/>
        <a:ext cx="1100015" cy="951641"/>
      </dsp:txXfrm>
    </dsp:sp>
    <dsp:sp modelId="{3A1184CB-B169-45E7-AD3C-1626B12039FA}">
      <dsp:nvSpPr>
        <dsp:cNvPr id="0" name=""/>
        <dsp:cNvSpPr/>
      </dsp:nvSpPr>
      <dsp:spPr>
        <a:xfrm>
          <a:off x="2852044" y="3489277"/>
          <a:ext cx="757526" cy="65270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1B8443-9B5F-49A7-A36C-6C2E38093CD1}">
      <dsp:nvSpPr>
        <dsp:cNvPr id="0" name=""/>
        <dsp:cNvSpPr/>
      </dsp:nvSpPr>
      <dsp:spPr>
        <a:xfrm>
          <a:off x="3033253" y="3473118"/>
          <a:ext cx="1645355" cy="142342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Elementos</a:t>
          </a:r>
          <a:r>
            <a:rPr lang="es-ES" sz="1800" b="1" kern="1200" dirty="0" smtClean="0"/>
            <a:t> </a:t>
          </a:r>
          <a:r>
            <a:rPr lang="es-ES" sz="1800" b="1" kern="1200" dirty="0" smtClean="0">
              <a:solidFill>
                <a:schemeClr val="tx1"/>
              </a:solidFill>
            </a:rPr>
            <a:t>escritores</a:t>
          </a:r>
          <a:endParaRPr lang="es-AR" sz="1800" b="1" kern="1200" dirty="0">
            <a:solidFill>
              <a:schemeClr val="tx1"/>
            </a:solidFill>
          </a:endParaRPr>
        </a:p>
      </dsp:txBody>
      <dsp:txXfrm>
        <a:off x="3305923" y="3709010"/>
        <a:ext cx="1100015" cy="951641"/>
      </dsp:txXfrm>
    </dsp:sp>
    <dsp:sp modelId="{24809081-FCB9-4454-8595-10D2308F99D9}">
      <dsp:nvSpPr>
        <dsp:cNvPr id="0" name=""/>
        <dsp:cNvSpPr/>
      </dsp:nvSpPr>
      <dsp:spPr>
        <a:xfrm>
          <a:off x="1953474" y="2269548"/>
          <a:ext cx="757526" cy="65270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CF7E8-9E10-45ED-A765-775D9F284984}">
      <dsp:nvSpPr>
        <dsp:cNvPr id="0" name=""/>
        <dsp:cNvSpPr/>
      </dsp:nvSpPr>
      <dsp:spPr>
        <a:xfrm>
          <a:off x="1517266" y="2597616"/>
          <a:ext cx="1645355" cy="142342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Sistema</a:t>
          </a:r>
          <a:r>
            <a:rPr lang="es-ES" sz="1800" b="1" kern="1200" dirty="0" smtClean="0"/>
            <a:t> </a:t>
          </a:r>
          <a:r>
            <a:rPr lang="es-ES" sz="1800" b="1" kern="1200" dirty="0" smtClean="0">
              <a:solidFill>
                <a:schemeClr val="tx1"/>
              </a:solidFill>
            </a:rPr>
            <a:t>de</a:t>
          </a:r>
          <a:r>
            <a:rPr lang="es-ES" sz="1800" b="1" kern="1200" dirty="0" smtClean="0"/>
            <a:t> </a:t>
          </a:r>
          <a:r>
            <a:rPr lang="es-ES" sz="1800" b="1" kern="1200" dirty="0" smtClean="0">
              <a:solidFill>
                <a:schemeClr val="tx1"/>
              </a:solidFill>
            </a:rPr>
            <a:t>impresión</a:t>
          </a:r>
        </a:p>
        <a:p>
          <a:pPr lvl="0" algn="ctr" defTabSz="800100">
            <a:lnSpc>
              <a:spcPct val="90000"/>
            </a:lnSpc>
            <a:spcBef>
              <a:spcPct val="0"/>
            </a:spcBef>
            <a:spcAft>
              <a:spcPct val="35000"/>
            </a:spcAft>
          </a:pPr>
          <a:endParaRPr lang="es-AR" sz="1800" b="1" kern="1200" dirty="0"/>
        </a:p>
      </dsp:txBody>
      <dsp:txXfrm>
        <a:off x="1789936" y="2833508"/>
        <a:ext cx="1100015" cy="951641"/>
      </dsp:txXfrm>
    </dsp:sp>
    <dsp:sp modelId="{CDBB7F1F-8DDD-4CDE-8DB3-0EA282BCCCF0}">
      <dsp:nvSpPr>
        <dsp:cNvPr id="0" name=""/>
        <dsp:cNvSpPr/>
      </dsp:nvSpPr>
      <dsp:spPr>
        <a:xfrm>
          <a:off x="1517266" y="873543"/>
          <a:ext cx="1645355" cy="142342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Sistema</a:t>
          </a:r>
          <a:r>
            <a:rPr lang="es-ES" sz="1800" b="1" kern="1200" dirty="0" smtClean="0"/>
            <a:t> </a:t>
          </a:r>
          <a:r>
            <a:rPr lang="es-ES" sz="1800" b="1" kern="1200" dirty="0" smtClean="0">
              <a:solidFill>
                <a:schemeClr val="tx1"/>
              </a:solidFill>
            </a:rPr>
            <a:t>de</a:t>
          </a:r>
          <a:r>
            <a:rPr lang="es-ES" sz="1800" b="1" kern="1200" dirty="0" smtClean="0"/>
            <a:t> </a:t>
          </a:r>
          <a:r>
            <a:rPr lang="es-ES" sz="1800" b="1" kern="1200" dirty="0" smtClean="0">
              <a:solidFill>
                <a:schemeClr val="tx1"/>
              </a:solidFill>
            </a:rPr>
            <a:t>seguridad</a:t>
          </a:r>
          <a:endParaRPr lang="es-AR" sz="1800" b="1" kern="1200" dirty="0">
            <a:solidFill>
              <a:schemeClr val="tx1"/>
            </a:solidFill>
          </a:endParaRPr>
        </a:p>
      </dsp:txBody>
      <dsp:txXfrm>
        <a:off x="1789936" y="1109435"/>
        <a:ext cx="1100015" cy="9516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16/05/2013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16/05/2013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16/05/2013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16/05/2013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16/05/2013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16/05/2013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16/05/2013</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t>16/05/2013</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16/05/2013</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16/05/2013</a:t>
            </a:fld>
            <a:endParaRPr lang="es-E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32FADFE-3B8F-471C-ABF0-DBC7717ECBBC}"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dirty="0"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16/05/2013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A847CFC-816F-41D0-AAC0-9BF4FEBC753E}" type="datetimeFigureOut">
              <a:rPr lang="es-ES" smtClean="0"/>
              <a:t>16/05/2013</a:t>
            </a:fld>
            <a:endParaRPr lang="es-E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32FADFE-3B8F-471C-ABF0-DBC7717ECBBC}"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22960" y="116632"/>
            <a:ext cx="7493456" cy="1872208"/>
          </a:xfrm>
        </p:spPr>
        <p:txBody>
          <a:bodyPr/>
          <a:lstStyle/>
          <a:p>
            <a:pPr algn="ctr"/>
            <a:r>
              <a:rPr lang="es-ES" sz="4000" b="1" dirty="0">
                <a:solidFill>
                  <a:prstClr val="black"/>
                </a:solidFill>
                <a:latin typeface="Constantia"/>
              </a:rPr>
              <a:t>POLICIA DE LA PROVINCIA DE CORRIENTES</a:t>
            </a:r>
            <a:r>
              <a:rPr lang="es-AR" sz="4000" dirty="0"/>
              <a:t/>
            </a:r>
            <a:br>
              <a:rPr lang="es-AR" sz="4000" dirty="0"/>
            </a:br>
            <a:endParaRPr lang="es-AR" sz="4000" dirty="0"/>
          </a:p>
        </p:txBody>
      </p:sp>
      <p:pic>
        <p:nvPicPr>
          <p:cNvPr id="6" name="5 Marcador de contenido" descr="Escudo Policial con banderas"/>
          <p:cNvPicPr>
            <a:picLocks noGrp="1"/>
          </p:cNvPicPr>
          <p:nvPr>
            <p:ph idx="1"/>
          </p:nvPr>
        </p:nvPicPr>
        <p:blipFill>
          <a:blip r:embed="rId2" cstate="print"/>
          <a:srcRect/>
          <a:stretch>
            <a:fillRect/>
          </a:stretch>
        </p:blipFill>
        <p:spPr bwMode="auto">
          <a:xfrm>
            <a:off x="3347864" y="1988840"/>
            <a:ext cx="3024336" cy="2664296"/>
          </a:xfrm>
          <a:prstGeom prst="rect">
            <a:avLst/>
          </a:prstGeom>
          <a:noFill/>
          <a:ln w="9525">
            <a:noFill/>
            <a:miter lim="800000"/>
            <a:headEnd/>
            <a:tailEnd/>
          </a:ln>
        </p:spPr>
      </p:pic>
    </p:spTree>
    <p:extLst>
      <p:ext uri="{BB962C8B-B14F-4D97-AF65-F5344CB8AC3E}">
        <p14:creationId xmlns:p14="http://schemas.microsoft.com/office/powerpoint/2010/main" val="3218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u="sng" dirty="0" smtClean="0"/>
              <a:t>ELEMENTOS</a:t>
            </a:r>
            <a:endParaRPr lang="es-AR" b="1" u="sng"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31099357"/>
              </p:ext>
            </p:extLst>
          </p:nvPr>
        </p:nvGraphicFramePr>
        <p:xfrm>
          <a:off x="827584" y="332656"/>
          <a:ext cx="7521575"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691680" y="3808592"/>
            <a:ext cx="5845015" cy="1200329"/>
          </a:xfrm>
          <a:prstGeom prst="rect">
            <a:avLst/>
          </a:prstGeom>
          <a:noFill/>
        </p:spPr>
        <p:txBody>
          <a:bodyPr wrap="square" rtlCol="0">
            <a:spAutoFit/>
          </a:bodyPr>
          <a:lstStyle/>
          <a:p>
            <a:pPr algn="ctr"/>
            <a:r>
              <a:rPr lang="es-ES" sz="2400" b="1" dirty="0" smtClean="0">
                <a:solidFill>
                  <a:srgbClr val="FF0000"/>
                </a:solidFill>
              </a:rPr>
              <a:t>Cuando se produzca la presunción de falsedad, los instrumentos aportados a la causa serán sometidos a Peritaje.</a:t>
            </a:r>
            <a:endParaRPr lang="es-AR" sz="2400" b="1" dirty="0">
              <a:solidFill>
                <a:srgbClr val="FF0000"/>
              </a:solidFill>
            </a:endParaRPr>
          </a:p>
        </p:txBody>
      </p:sp>
    </p:spTree>
    <p:extLst>
      <p:ext uri="{BB962C8B-B14F-4D97-AF65-F5344CB8AC3E}">
        <p14:creationId xmlns:p14="http://schemas.microsoft.com/office/powerpoint/2010/main" val="29182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b="1" u="sng" dirty="0" smtClean="0"/>
              <a:t>Falsificaciones o adulteraciones</a:t>
            </a:r>
            <a:endParaRPr lang="es-AR" sz="3200" b="1" u="sng" dirty="0"/>
          </a:p>
        </p:txBody>
      </p:sp>
      <p:sp>
        <p:nvSpPr>
          <p:cNvPr id="3" name="2 Marcador de contenido"/>
          <p:cNvSpPr>
            <a:spLocks noGrp="1"/>
          </p:cNvSpPr>
          <p:nvPr>
            <p:ph idx="1"/>
          </p:nvPr>
        </p:nvSpPr>
        <p:spPr>
          <a:xfrm>
            <a:off x="899592" y="980728"/>
            <a:ext cx="7520940" cy="3579849"/>
          </a:xfrm>
        </p:spPr>
        <p:txBody>
          <a:bodyPr>
            <a:normAutofit lnSpcReduction="10000"/>
          </a:bodyPr>
          <a:lstStyle/>
          <a:p>
            <a:pPr marL="0" indent="0"/>
            <a:r>
              <a:rPr lang="es-ES" sz="2400" u="sng" dirty="0" smtClean="0">
                <a:solidFill>
                  <a:srgbClr val="FF0000"/>
                </a:solidFill>
              </a:rPr>
              <a:t>MODIFICACIONES  FRAUDULENTAS: </a:t>
            </a:r>
            <a:r>
              <a:rPr lang="es-ES" sz="1800" dirty="0" smtClean="0"/>
              <a:t>UN DOCUMENTO ES FALSO CUANDO NO PERTENECE NI A LA FECHA NI AL  AUTOR QUE SE LE  ATRIBUYE.. LA FALSIFICACIÓN TIENE DOS  ASPECTOS: </a:t>
            </a:r>
            <a:r>
              <a:rPr lang="es-ES" sz="1800" u="sng" dirty="0" smtClean="0"/>
              <a:t>TIEMPO Y AUTOR</a:t>
            </a:r>
          </a:p>
          <a:p>
            <a:pPr marL="0" indent="0"/>
            <a:r>
              <a:rPr lang="es-ES" sz="2400" dirty="0" smtClean="0">
                <a:solidFill>
                  <a:srgbClr val="0070C0"/>
                </a:solidFill>
              </a:rPr>
              <a:t>I). FALSIFICACIÓN SIMPLE: </a:t>
            </a:r>
            <a:r>
              <a:rPr lang="es-ES" sz="1800" dirty="0" smtClean="0"/>
              <a:t>«</a:t>
            </a:r>
            <a:r>
              <a:rPr lang="es-ES" sz="2400" dirty="0" smtClean="0"/>
              <a:t>POR IMITACIÓN»</a:t>
            </a:r>
          </a:p>
          <a:p>
            <a:pPr marL="285750" indent="-285750">
              <a:buFont typeface="Wingdings" pitchFamily="2" charset="2"/>
              <a:buChar char="§"/>
            </a:pPr>
            <a:r>
              <a:rPr lang="es-ES" sz="2400" dirty="0" smtClean="0"/>
              <a:t>ESCRITOS  ANÓNIMOS: dictar  a una persona o escribir una carta varias personas, alternándose.</a:t>
            </a:r>
          </a:p>
          <a:p>
            <a:pPr marL="285750" indent="-285750">
              <a:buFont typeface="Wingdings" pitchFamily="2" charset="2"/>
              <a:buChar char="§"/>
            </a:pPr>
            <a:r>
              <a:rPr lang="es-ES" sz="2400" dirty="0" smtClean="0"/>
              <a:t>ESCRITOS REALIZADOS  POR UNA PERSONA Y FIRMADO POR OTRA QUE EXISTE.</a:t>
            </a:r>
          </a:p>
          <a:p>
            <a:pPr marL="285750" indent="-285750">
              <a:buFont typeface="Wingdings" pitchFamily="2" charset="2"/>
              <a:buChar char="§"/>
            </a:pPr>
            <a:r>
              <a:rPr lang="es-ES" sz="2400" dirty="0" smtClean="0"/>
              <a:t>ESCRITO FIRMADO POR UNA PERSONA IRREAL.</a:t>
            </a:r>
            <a:endParaRPr lang="es-AR" sz="2400" dirty="0"/>
          </a:p>
        </p:txBody>
      </p:sp>
    </p:spTree>
    <p:extLst>
      <p:ext uri="{BB962C8B-B14F-4D97-AF65-F5344CB8AC3E}">
        <p14:creationId xmlns:p14="http://schemas.microsoft.com/office/powerpoint/2010/main" val="225690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60" y="260648"/>
            <a:ext cx="7520940" cy="4419829"/>
          </a:xfrm>
        </p:spPr>
        <p:txBody>
          <a:bodyPr>
            <a:normAutofit fontScale="92500" lnSpcReduction="10000"/>
          </a:bodyPr>
          <a:lstStyle/>
          <a:p>
            <a:pPr marL="0" indent="0"/>
            <a:r>
              <a:rPr lang="es-ES" sz="2400" dirty="0" smtClean="0">
                <a:solidFill>
                  <a:srgbClr val="0070C0"/>
                </a:solidFill>
              </a:rPr>
              <a:t>II).FALSIFICACIÓN POR IMITACIÓN: </a:t>
            </a:r>
            <a:r>
              <a:rPr lang="es-ES" sz="2400" dirty="0" smtClean="0"/>
              <a:t>puede tener dos finalidades, hacer que un escrito pase por ser de determinada persona con fines lucrativos y la otra es hacer caer </a:t>
            </a:r>
            <a:r>
              <a:rPr lang="es-ES" sz="2400" dirty="0" smtClean="0"/>
              <a:t>la </a:t>
            </a:r>
            <a:r>
              <a:rPr lang="es-ES" sz="2400" dirty="0" smtClean="0"/>
              <a:t>responsabilidad del escrito sobre una persona determinada.</a:t>
            </a:r>
          </a:p>
          <a:p>
            <a:pPr>
              <a:buFont typeface="Wingdings" pitchFamily="2" charset="2"/>
              <a:buChar char="§"/>
            </a:pPr>
            <a:r>
              <a:rPr lang="es-ES" sz="2400" u="sng" dirty="0" smtClean="0"/>
              <a:t>POR MEDIOS MECÁNICOS:</a:t>
            </a:r>
          </a:p>
          <a:p>
            <a:pPr>
              <a:buFont typeface="Wingdings" pitchFamily="2" charset="2"/>
              <a:buChar char="§"/>
            </a:pPr>
            <a:r>
              <a:rPr lang="es-ES" sz="2400" dirty="0" smtClean="0"/>
              <a:t>TRANSPARENCIA</a:t>
            </a:r>
          </a:p>
          <a:p>
            <a:pPr>
              <a:buFont typeface="Wingdings" pitchFamily="2" charset="2"/>
              <a:buChar char="§"/>
            </a:pPr>
            <a:r>
              <a:rPr lang="es-ES" sz="2400" dirty="0" smtClean="0"/>
              <a:t>CALCO</a:t>
            </a:r>
          </a:p>
          <a:p>
            <a:pPr>
              <a:buFont typeface="Wingdings" pitchFamily="2" charset="2"/>
              <a:buChar char="§"/>
            </a:pPr>
            <a:r>
              <a:rPr lang="es-ES" sz="2400" dirty="0" smtClean="0"/>
              <a:t>LÁPIZ: cuando el falsificador intento borrar las huellas con gomas.</a:t>
            </a:r>
          </a:p>
          <a:p>
            <a:pPr>
              <a:buFont typeface="Wingdings" pitchFamily="2" charset="2"/>
              <a:buChar char="§"/>
            </a:pPr>
            <a:r>
              <a:rPr lang="es-ES" sz="2400" dirty="0" smtClean="0"/>
              <a:t>PUNZÓN: por la presión aparecen los surcos</a:t>
            </a:r>
          </a:p>
          <a:p>
            <a:pPr>
              <a:buFont typeface="Wingdings" pitchFamily="2" charset="2"/>
              <a:buChar char="§"/>
            </a:pPr>
            <a:r>
              <a:rPr lang="es-ES" sz="2400" dirty="0" smtClean="0"/>
              <a:t>RECORTE Y COMPOSICIÓN: anomalías en el tamaño, las formas, enlaces, etc.</a:t>
            </a:r>
            <a:endParaRPr lang="es-AR" sz="2400" dirty="0"/>
          </a:p>
        </p:txBody>
      </p:sp>
    </p:spTree>
    <p:extLst>
      <p:ext uri="{BB962C8B-B14F-4D97-AF65-F5344CB8AC3E}">
        <p14:creationId xmlns:p14="http://schemas.microsoft.com/office/powerpoint/2010/main" val="4201170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60" y="116632"/>
            <a:ext cx="7520940" cy="4752528"/>
          </a:xfrm>
        </p:spPr>
        <p:txBody>
          <a:bodyPr>
            <a:normAutofit fontScale="92500" lnSpcReduction="10000"/>
          </a:bodyPr>
          <a:lstStyle/>
          <a:p>
            <a:pPr>
              <a:buFont typeface="Wingdings" pitchFamily="2" charset="2"/>
              <a:buChar char="q"/>
            </a:pPr>
            <a:r>
              <a:rPr lang="es-ES" sz="2400" dirty="0" smtClean="0"/>
              <a:t>POR ASIMILACIÓN DE GRAFIA:</a:t>
            </a:r>
          </a:p>
          <a:p>
            <a:pPr>
              <a:buFont typeface="Arial" pitchFamily="34" charset="0"/>
              <a:buChar char="•"/>
            </a:pPr>
            <a:r>
              <a:rPr lang="es-ES" sz="2400" dirty="0" smtClean="0"/>
              <a:t>PRESCRIPTO PRECEDIDO DE LAVADO: se hace desaparecer el escrito por un procedimiento químico (ej. Corrector) y se escribe encima.</a:t>
            </a:r>
          </a:p>
          <a:p>
            <a:pPr>
              <a:buFont typeface="Arial" pitchFamily="34" charset="0"/>
              <a:buChar char="•"/>
            </a:pPr>
            <a:r>
              <a:rPr lang="es-ES" sz="2400" dirty="0" smtClean="0"/>
              <a:t>PRESCRIPTO PRECEDIDO DE RASPADO: la superficie raspada con un elemento duro y se escribe encima. ( ej. lija, cuchilla).</a:t>
            </a:r>
          </a:p>
          <a:p>
            <a:pPr>
              <a:buFont typeface="Wingdings" pitchFamily="2" charset="2"/>
              <a:buChar char="q"/>
            </a:pPr>
            <a:r>
              <a:rPr lang="es-ES" sz="2400" dirty="0" smtClean="0"/>
              <a:t>SIEMPLE INTERPOLACIÓN: introducción de palabras o letras dentro de un escrito con el fin de variar su significado.</a:t>
            </a:r>
          </a:p>
          <a:p>
            <a:pPr>
              <a:buFont typeface="Wingdings" pitchFamily="2" charset="2"/>
              <a:buChar char="q"/>
            </a:pPr>
            <a:r>
              <a:rPr lang="es-ES" sz="2600" dirty="0" smtClean="0"/>
              <a:t>IMITACIÓN PROPIAMENTE DICHA O ASIMILACIÓN DE GRAFIA: </a:t>
            </a:r>
            <a:r>
              <a:rPr lang="es-ES" sz="2400" dirty="0" smtClean="0"/>
              <a:t>reproduce   el texto o la firma, el autor confía en sus dotes de observación.</a:t>
            </a:r>
          </a:p>
          <a:p>
            <a:pPr marL="0" indent="0"/>
            <a:endParaRPr lang="es-AR" sz="2400" dirty="0"/>
          </a:p>
        </p:txBody>
      </p:sp>
    </p:spTree>
    <p:extLst>
      <p:ext uri="{BB962C8B-B14F-4D97-AF65-F5344CB8AC3E}">
        <p14:creationId xmlns:p14="http://schemas.microsoft.com/office/powerpoint/2010/main" val="381378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60" y="116632"/>
            <a:ext cx="7520940" cy="4563845"/>
          </a:xfrm>
        </p:spPr>
        <p:txBody>
          <a:bodyPr/>
          <a:lstStyle/>
          <a:p>
            <a:pPr marL="0" lvl="0" indent="0"/>
            <a:r>
              <a:rPr lang="es-ES" sz="2400" dirty="0">
                <a:solidFill>
                  <a:srgbClr val="0070C0"/>
                </a:solidFill>
              </a:rPr>
              <a:t>III). </a:t>
            </a:r>
            <a:r>
              <a:rPr lang="es-ES" sz="2400" dirty="0" smtClean="0">
                <a:solidFill>
                  <a:srgbClr val="0070C0"/>
                </a:solidFill>
              </a:rPr>
              <a:t>FALSIFICACIÓN  </a:t>
            </a:r>
            <a:r>
              <a:rPr lang="es-ES" sz="2400" dirty="0">
                <a:solidFill>
                  <a:srgbClr val="0070C0"/>
                </a:solidFill>
              </a:rPr>
              <a:t>POR  DISIMULO: </a:t>
            </a:r>
            <a:r>
              <a:rPr lang="es-ES" sz="2400" dirty="0">
                <a:solidFill>
                  <a:srgbClr val="000000"/>
                </a:solidFill>
              </a:rPr>
              <a:t>cuando se intenta enmascarar la grafía para eludir la responsabilidad de un escrito, los procedimientos son</a:t>
            </a:r>
            <a:r>
              <a:rPr lang="es-ES" sz="2400" dirty="0" smtClean="0">
                <a:solidFill>
                  <a:srgbClr val="000000"/>
                </a:solidFill>
              </a:rPr>
              <a:t>:</a:t>
            </a:r>
            <a:endParaRPr lang="es-ES" sz="2400" dirty="0"/>
          </a:p>
          <a:p>
            <a:pPr>
              <a:buFont typeface="Wingdings" pitchFamily="2" charset="2"/>
              <a:buChar char="§"/>
            </a:pPr>
            <a:r>
              <a:rPr lang="es-ES" sz="2400" dirty="0" smtClean="0"/>
              <a:t>Alterando algún elemento del grafismo</a:t>
            </a:r>
          </a:p>
          <a:p>
            <a:pPr>
              <a:buFont typeface="Wingdings" pitchFamily="2" charset="2"/>
              <a:buChar char="§"/>
            </a:pPr>
            <a:r>
              <a:rPr lang="es-ES" sz="2400" dirty="0" smtClean="0"/>
              <a:t>Variando la posición de la pluma</a:t>
            </a:r>
          </a:p>
          <a:p>
            <a:pPr>
              <a:buFont typeface="Wingdings" pitchFamily="2" charset="2"/>
              <a:buChar char="§"/>
            </a:pPr>
            <a:r>
              <a:rPr lang="es-ES" sz="2400" dirty="0" smtClean="0"/>
              <a:t>Variando la posición del brazo</a:t>
            </a:r>
          </a:p>
          <a:p>
            <a:pPr>
              <a:buFont typeface="Wingdings" pitchFamily="2" charset="2"/>
              <a:buChar char="§"/>
            </a:pPr>
            <a:r>
              <a:rPr lang="es-ES" sz="2400" dirty="0" smtClean="0"/>
              <a:t>Variando la inclinación del papel</a:t>
            </a:r>
          </a:p>
          <a:p>
            <a:pPr>
              <a:buFont typeface="Wingdings" pitchFamily="2" charset="2"/>
              <a:buChar char="§"/>
            </a:pPr>
            <a:r>
              <a:rPr lang="es-ES" sz="2400" dirty="0" smtClean="0"/>
              <a:t>Escribiendo con la mano no hábil</a:t>
            </a:r>
          </a:p>
          <a:p>
            <a:pPr>
              <a:buFont typeface="Wingdings" pitchFamily="2" charset="2"/>
              <a:buChar char="§"/>
            </a:pPr>
            <a:r>
              <a:rPr lang="es-ES" sz="2400" dirty="0" smtClean="0"/>
              <a:t>Haciendo escritura temblorosa o escribiendo mal</a:t>
            </a:r>
          </a:p>
          <a:p>
            <a:pPr marL="0" indent="0"/>
            <a:endParaRPr lang="es-ES" dirty="0" smtClean="0"/>
          </a:p>
          <a:p>
            <a:pPr>
              <a:buFont typeface="Wingdings" pitchFamily="2" charset="2"/>
              <a:buChar char="§"/>
            </a:pPr>
            <a:endParaRPr lang="es-AR" dirty="0"/>
          </a:p>
        </p:txBody>
      </p:sp>
    </p:spTree>
    <p:extLst>
      <p:ext uri="{BB962C8B-B14F-4D97-AF65-F5344CB8AC3E}">
        <p14:creationId xmlns:p14="http://schemas.microsoft.com/office/powerpoint/2010/main" val="2077015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60" y="476672"/>
            <a:ext cx="7520940" cy="4203805"/>
          </a:xfrm>
        </p:spPr>
        <p:txBody>
          <a:bodyPr>
            <a:normAutofit/>
          </a:bodyPr>
          <a:lstStyle/>
          <a:p>
            <a:r>
              <a:rPr lang="es-ES" sz="2400" dirty="0" smtClean="0">
                <a:solidFill>
                  <a:srgbClr val="0070C0"/>
                </a:solidFill>
              </a:rPr>
              <a:t>IV). ALTERACIONES FRAUDULENTAS:</a:t>
            </a:r>
          </a:p>
          <a:p>
            <a:pPr>
              <a:buFont typeface="Wingdings" pitchFamily="2" charset="2"/>
              <a:buChar char="q"/>
            </a:pPr>
            <a:r>
              <a:rPr lang="es-ES" sz="2400" dirty="0" smtClean="0"/>
              <a:t>ELIMINACIÓN DE PALABRAS O LETRAS POR BORRADO, RASPADO O LAVADO CON INGREDIENTES QUÍMICOS.</a:t>
            </a:r>
          </a:p>
          <a:p>
            <a:pPr>
              <a:buFont typeface="Wingdings" pitchFamily="2" charset="2"/>
              <a:buChar char="q"/>
            </a:pPr>
            <a:r>
              <a:rPr lang="es-ES" sz="2400" dirty="0" smtClean="0"/>
              <a:t>TACHADO O EMBORRONADO: ocultamiento de una letra o parte del escrito.</a:t>
            </a:r>
          </a:p>
          <a:p>
            <a:pPr>
              <a:buFont typeface="Wingdings" pitchFamily="2" charset="2"/>
              <a:buChar char="q"/>
            </a:pPr>
            <a:r>
              <a:rPr lang="es-ES" sz="2400" dirty="0" smtClean="0"/>
              <a:t>RETOQUE O ENMIENDA: acto de volver sobre una palabra ya trazada, ya sea para rectificarla o modificarla o incluso superponiendo otra.</a:t>
            </a:r>
            <a:endParaRPr lang="es-AR" sz="2400" dirty="0"/>
          </a:p>
        </p:txBody>
      </p:sp>
    </p:spTree>
    <p:extLst>
      <p:ext uri="{BB962C8B-B14F-4D97-AF65-F5344CB8AC3E}">
        <p14:creationId xmlns:p14="http://schemas.microsoft.com/office/powerpoint/2010/main" val="1830803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6632"/>
            <a:ext cx="7516316" cy="864096"/>
          </a:xfrm>
        </p:spPr>
        <p:txBody>
          <a:bodyPr/>
          <a:lstStyle/>
          <a:p>
            <a:pPr algn="ctr"/>
            <a:r>
              <a:rPr lang="es-AR" dirty="0"/>
              <a:t>FALSIFICACION POR IMITACION</a:t>
            </a:r>
            <a:br>
              <a:rPr lang="es-AR" dirty="0"/>
            </a:br>
            <a:r>
              <a:rPr lang="es-AR" dirty="0" smtClean="0"/>
              <a:t> (</a:t>
            </a:r>
            <a:r>
              <a:rPr lang="es-AR" dirty="0"/>
              <a:t>Transparencia)</a:t>
            </a:r>
          </a:p>
        </p:txBody>
      </p:sp>
      <p:pic>
        <p:nvPicPr>
          <p:cNvPr id="4" name="3 Marcador de contenido" descr="firma original.JPG"/>
          <p:cNvPicPr>
            <a:picLocks noGrp="1" noChangeAspect="1"/>
          </p:cNvPicPr>
          <p:nvPr>
            <p:ph idx="1"/>
          </p:nvPr>
        </p:nvPicPr>
        <p:blipFill>
          <a:blip r:embed="rId2" cstate="print"/>
          <a:stretch>
            <a:fillRect/>
          </a:stretch>
        </p:blipFill>
        <p:spPr>
          <a:xfrm>
            <a:off x="539552" y="1412776"/>
            <a:ext cx="4002578" cy="3000895"/>
          </a:xfrm>
          <a:prstGeom prst="rect">
            <a:avLst/>
          </a:prstGeom>
        </p:spPr>
      </p:pic>
      <p:pic>
        <p:nvPicPr>
          <p:cNvPr id="5" name="5 Marcador de contenido" descr="firma calcada.JPG"/>
          <p:cNvPicPr>
            <a:picLocks noChangeAspect="1"/>
          </p:cNvPicPr>
          <p:nvPr/>
        </p:nvPicPr>
        <p:blipFill>
          <a:blip r:embed="rId3" cstate="print"/>
          <a:stretch>
            <a:fillRect/>
          </a:stretch>
        </p:blipFill>
        <p:spPr>
          <a:xfrm>
            <a:off x="4857752" y="1412776"/>
            <a:ext cx="4017440" cy="3013080"/>
          </a:xfrm>
          <a:prstGeom prst="rect">
            <a:avLst/>
          </a:prstGeom>
        </p:spPr>
      </p:pic>
      <p:sp>
        <p:nvSpPr>
          <p:cNvPr id="7" name="6 CuadroTexto"/>
          <p:cNvSpPr txBox="1"/>
          <p:nvPr/>
        </p:nvSpPr>
        <p:spPr>
          <a:xfrm>
            <a:off x="1475656" y="4941168"/>
            <a:ext cx="1800200" cy="1077218"/>
          </a:xfrm>
          <a:prstGeom prst="rect">
            <a:avLst/>
          </a:prstGeom>
          <a:noFill/>
        </p:spPr>
        <p:txBody>
          <a:bodyPr wrap="square" rtlCol="0">
            <a:spAutoFit/>
          </a:bodyPr>
          <a:lstStyle/>
          <a:p>
            <a:r>
              <a:rPr lang="es-ES" sz="3200" b="1" dirty="0" smtClean="0"/>
              <a:t>Firma original</a:t>
            </a:r>
            <a:endParaRPr lang="es-AR" sz="3200" b="1" dirty="0"/>
          </a:p>
        </p:txBody>
      </p:sp>
      <p:sp>
        <p:nvSpPr>
          <p:cNvPr id="8" name="7 CuadroTexto"/>
          <p:cNvSpPr txBox="1"/>
          <p:nvPr/>
        </p:nvSpPr>
        <p:spPr>
          <a:xfrm>
            <a:off x="6012160" y="4941168"/>
            <a:ext cx="1656184" cy="1077218"/>
          </a:xfrm>
          <a:prstGeom prst="rect">
            <a:avLst/>
          </a:prstGeom>
          <a:noFill/>
        </p:spPr>
        <p:txBody>
          <a:bodyPr wrap="square" rtlCol="0">
            <a:spAutoFit/>
          </a:bodyPr>
          <a:lstStyle/>
          <a:p>
            <a:r>
              <a:rPr lang="es-ES" sz="3200" b="1" dirty="0" smtClean="0"/>
              <a:t>Firma imitada</a:t>
            </a:r>
            <a:endParaRPr lang="es-AR" sz="3200" b="1" dirty="0"/>
          </a:p>
        </p:txBody>
      </p:sp>
    </p:spTree>
    <p:extLst>
      <p:ext uri="{BB962C8B-B14F-4D97-AF65-F5344CB8AC3E}">
        <p14:creationId xmlns:p14="http://schemas.microsoft.com/office/powerpoint/2010/main" val="970334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7520940" cy="864096"/>
          </a:xfrm>
        </p:spPr>
        <p:txBody>
          <a:bodyPr/>
          <a:lstStyle/>
          <a:p>
            <a:pPr algn="ctr"/>
            <a:r>
              <a:rPr lang="es-ES" b="1" dirty="0"/>
              <a:t>FALSIFICACION POR IMITACION</a:t>
            </a:r>
            <a:br>
              <a:rPr lang="es-ES" b="1" dirty="0"/>
            </a:br>
            <a:r>
              <a:rPr lang="es-ES" b="1" dirty="0"/>
              <a:t>(Asimilación de Grafía)</a:t>
            </a:r>
            <a:endParaRPr lang="es-AR" b="1" dirty="0"/>
          </a:p>
        </p:txBody>
      </p:sp>
      <p:pic>
        <p:nvPicPr>
          <p:cNvPr id="4" name="3 Marcador de contenido" descr="firma original.JPG"/>
          <p:cNvPicPr>
            <a:picLocks noGrp="1" noChangeAspect="1"/>
          </p:cNvPicPr>
          <p:nvPr>
            <p:ph idx="1"/>
          </p:nvPr>
        </p:nvPicPr>
        <p:blipFill>
          <a:blip r:embed="rId2" cstate="print"/>
          <a:stretch>
            <a:fillRect/>
          </a:stretch>
        </p:blipFill>
        <p:spPr>
          <a:xfrm>
            <a:off x="251520" y="1340768"/>
            <a:ext cx="4160520" cy="3121429"/>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0768"/>
            <a:ext cx="4151313"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11560" y="5373216"/>
            <a:ext cx="2088232" cy="584775"/>
          </a:xfrm>
          <a:prstGeom prst="rect">
            <a:avLst/>
          </a:prstGeom>
          <a:noFill/>
        </p:spPr>
        <p:txBody>
          <a:bodyPr wrap="square" rtlCol="0">
            <a:spAutoFit/>
          </a:bodyPr>
          <a:lstStyle/>
          <a:p>
            <a:r>
              <a:rPr lang="es-ES" sz="3200" b="1" dirty="0" smtClean="0"/>
              <a:t>original</a:t>
            </a:r>
            <a:endParaRPr lang="es-AR" sz="3200" b="1" dirty="0"/>
          </a:p>
        </p:txBody>
      </p:sp>
      <p:sp>
        <p:nvSpPr>
          <p:cNvPr id="7" name="6 CuadroTexto"/>
          <p:cNvSpPr txBox="1"/>
          <p:nvPr/>
        </p:nvSpPr>
        <p:spPr>
          <a:xfrm>
            <a:off x="5940152" y="5517232"/>
            <a:ext cx="1872208" cy="584775"/>
          </a:xfrm>
          <a:prstGeom prst="rect">
            <a:avLst/>
          </a:prstGeom>
          <a:noFill/>
        </p:spPr>
        <p:txBody>
          <a:bodyPr wrap="square" rtlCol="0">
            <a:spAutoFit/>
          </a:bodyPr>
          <a:lstStyle/>
          <a:p>
            <a:r>
              <a:rPr lang="es-ES" sz="3200" b="1" dirty="0" smtClean="0"/>
              <a:t>imitada</a:t>
            </a:r>
            <a:endParaRPr lang="es-AR" sz="3200" b="1" dirty="0"/>
          </a:p>
        </p:txBody>
      </p:sp>
    </p:spTree>
    <p:extLst>
      <p:ext uri="{BB962C8B-B14F-4D97-AF65-F5344CB8AC3E}">
        <p14:creationId xmlns:p14="http://schemas.microsoft.com/office/powerpoint/2010/main" val="4757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16632"/>
            <a:ext cx="7520940" cy="797768"/>
          </a:xfrm>
        </p:spPr>
        <p:txBody>
          <a:bodyPr/>
          <a:lstStyle/>
          <a:p>
            <a:pPr algn="ctr"/>
            <a:r>
              <a:rPr lang="es-ES" b="1" u="sng" dirty="0" smtClean="0"/>
              <a:t>Reconstitución de textos borrados o testados</a:t>
            </a:r>
            <a:endParaRPr lang="es-AR" b="1" u="sng" dirty="0"/>
          </a:p>
        </p:txBody>
      </p:sp>
      <p:grpSp>
        <p:nvGrpSpPr>
          <p:cNvPr id="6" name="5 Grupo"/>
          <p:cNvGrpSpPr/>
          <p:nvPr/>
        </p:nvGrpSpPr>
        <p:grpSpPr>
          <a:xfrm>
            <a:off x="1265546" y="1816689"/>
            <a:ext cx="6645649" cy="3322824"/>
            <a:chOff x="1265546" y="1816689"/>
            <a:chExt cx="6645649" cy="3322824"/>
          </a:xfrm>
        </p:grpSpPr>
        <p:sp>
          <p:nvSpPr>
            <p:cNvPr id="7" name="6 Forma libre"/>
            <p:cNvSpPr/>
            <p:nvPr/>
          </p:nvSpPr>
          <p:spPr>
            <a:xfrm>
              <a:off x="1265546" y="1816689"/>
              <a:ext cx="1898756" cy="949378"/>
            </a:xfrm>
            <a:custGeom>
              <a:avLst/>
              <a:gdLst>
                <a:gd name="connsiteX0" fmla="*/ 0 w 1898756"/>
                <a:gd name="connsiteY0" fmla="*/ 94938 h 949378"/>
                <a:gd name="connsiteX1" fmla="*/ 94938 w 1898756"/>
                <a:gd name="connsiteY1" fmla="*/ 0 h 949378"/>
                <a:gd name="connsiteX2" fmla="*/ 1803818 w 1898756"/>
                <a:gd name="connsiteY2" fmla="*/ 0 h 949378"/>
                <a:gd name="connsiteX3" fmla="*/ 1898756 w 1898756"/>
                <a:gd name="connsiteY3" fmla="*/ 94938 h 949378"/>
                <a:gd name="connsiteX4" fmla="*/ 1898756 w 1898756"/>
                <a:gd name="connsiteY4" fmla="*/ 854440 h 949378"/>
                <a:gd name="connsiteX5" fmla="*/ 1803818 w 1898756"/>
                <a:gd name="connsiteY5" fmla="*/ 949378 h 949378"/>
                <a:gd name="connsiteX6" fmla="*/ 94938 w 1898756"/>
                <a:gd name="connsiteY6" fmla="*/ 949378 h 949378"/>
                <a:gd name="connsiteX7" fmla="*/ 0 w 1898756"/>
                <a:gd name="connsiteY7" fmla="*/ 854440 h 949378"/>
                <a:gd name="connsiteX8" fmla="*/ 0 w 1898756"/>
                <a:gd name="connsiteY8" fmla="*/ 94938 h 94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756" h="949378">
                  <a:moveTo>
                    <a:pt x="0" y="94938"/>
                  </a:moveTo>
                  <a:cubicBezTo>
                    <a:pt x="0" y="42505"/>
                    <a:pt x="42505" y="0"/>
                    <a:pt x="94938" y="0"/>
                  </a:cubicBezTo>
                  <a:lnTo>
                    <a:pt x="1803818" y="0"/>
                  </a:lnTo>
                  <a:cubicBezTo>
                    <a:pt x="1856251" y="0"/>
                    <a:pt x="1898756" y="42505"/>
                    <a:pt x="1898756" y="94938"/>
                  </a:cubicBezTo>
                  <a:lnTo>
                    <a:pt x="1898756" y="854440"/>
                  </a:lnTo>
                  <a:cubicBezTo>
                    <a:pt x="1898756" y="906873"/>
                    <a:pt x="1856251" y="949378"/>
                    <a:pt x="1803818" y="949378"/>
                  </a:cubicBezTo>
                  <a:lnTo>
                    <a:pt x="94938" y="949378"/>
                  </a:lnTo>
                  <a:cubicBezTo>
                    <a:pt x="42505" y="949378"/>
                    <a:pt x="0" y="906873"/>
                    <a:pt x="0" y="854440"/>
                  </a:cubicBezTo>
                  <a:lnTo>
                    <a:pt x="0" y="949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861" tIns="67176" rIns="86861" bIns="67176" numCol="1" spcCol="1270" anchor="ctr" anchorCtr="0">
              <a:noAutofit/>
            </a:bodyPr>
            <a:lstStyle/>
            <a:p>
              <a:pPr lvl="0" algn="ctr" defTabSz="1377950">
                <a:lnSpc>
                  <a:spcPct val="90000"/>
                </a:lnSpc>
                <a:spcBef>
                  <a:spcPct val="0"/>
                </a:spcBef>
                <a:spcAft>
                  <a:spcPct val="35000"/>
                </a:spcAft>
              </a:pPr>
              <a:r>
                <a:rPr lang="es-ES" sz="3100" kern="1200" dirty="0" smtClean="0">
                  <a:solidFill>
                    <a:srgbClr val="FF0000"/>
                  </a:solidFill>
                </a:rPr>
                <a:t>FÍSICOS</a:t>
              </a:r>
              <a:endParaRPr lang="es-AR" sz="3100" kern="1200" dirty="0">
                <a:solidFill>
                  <a:srgbClr val="FF0000"/>
                </a:solidFill>
              </a:endParaRPr>
            </a:p>
          </p:txBody>
        </p:sp>
        <p:sp>
          <p:nvSpPr>
            <p:cNvPr id="8" name="7 Forma libre"/>
            <p:cNvSpPr/>
            <p:nvPr/>
          </p:nvSpPr>
          <p:spPr>
            <a:xfrm>
              <a:off x="1455422" y="2766068"/>
              <a:ext cx="189875" cy="712033"/>
            </a:xfrm>
            <a:custGeom>
              <a:avLst/>
              <a:gdLst/>
              <a:ahLst/>
              <a:cxnLst/>
              <a:rect l="0" t="0" r="0" b="0"/>
              <a:pathLst>
                <a:path>
                  <a:moveTo>
                    <a:pt x="0" y="0"/>
                  </a:moveTo>
                  <a:lnTo>
                    <a:pt x="0" y="712033"/>
                  </a:lnTo>
                  <a:lnTo>
                    <a:pt x="189875" y="71203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8 Forma libre"/>
            <p:cNvSpPr/>
            <p:nvPr/>
          </p:nvSpPr>
          <p:spPr>
            <a:xfrm>
              <a:off x="1645298" y="3003412"/>
              <a:ext cx="1519005" cy="949378"/>
            </a:xfrm>
            <a:custGeom>
              <a:avLst/>
              <a:gdLst>
                <a:gd name="connsiteX0" fmla="*/ 0 w 1519005"/>
                <a:gd name="connsiteY0" fmla="*/ 94938 h 949378"/>
                <a:gd name="connsiteX1" fmla="*/ 94938 w 1519005"/>
                <a:gd name="connsiteY1" fmla="*/ 0 h 949378"/>
                <a:gd name="connsiteX2" fmla="*/ 1424067 w 1519005"/>
                <a:gd name="connsiteY2" fmla="*/ 0 h 949378"/>
                <a:gd name="connsiteX3" fmla="*/ 1519005 w 1519005"/>
                <a:gd name="connsiteY3" fmla="*/ 94938 h 949378"/>
                <a:gd name="connsiteX4" fmla="*/ 1519005 w 1519005"/>
                <a:gd name="connsiteY4" fmla="*/ 854440 h 949378"/>
                <a:gd name="connsiteX5" fmla="*/ 1424067 w 1519005"/>
                <a:gd name="connsiteY5" fmla="*/ 949378 h 949378"/>
                <a:gd name="connsiteX6" fmla="*/ 94938 w 1519005"/>
                <a:gd name="connsiteY6" fmla="*/ 949378 h 949378"/>
                <a:gd name="connsiteX7" fmla="*/ 0 w 1519005"/>
                <a:gd name="connsiteY7" fmla="*/ 854440 h 949378"/>
                <a:gd name="connsiteX8" fmla="*/ 0 w 1519005"/>
                <a:gd name="connsiteY8" fmla="*/ 94938 h 94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005" h="949378">
                  <a:moveTo>
                    <a:pt x="0" y="94938"/>
                  </a:moveTo>
                  <a:cubicBezTo>
                    <a:pt x="0" y="42505"/>
                    <a:pt x="42505" y="0"/>
                    <a:pt x="94938" y="0"/>
                  </a:cubicBezTo>
                  <a:lnTo>
                    <a:pt x="1424067" y="0"/>
                  </a:lnTo>
                  <a:cubicBezTo>
                    <a:pt x="1476500" y="0"/>
                    <a:pt x="1519005" y="42505"/>
                    <a:pt x="1519005" y="94938"/>
                  </a:cubicBezTo>
                  <a:lnTo>
                    <a:pt x="1519005" y="854440"/>
                  </a:lnTo>
                  <a:cubicBezTo>
                    <a:pt x="1519005" y="906873"/>
                    <a:pt x="1476500" y="949378"/>
                    <a:pt x="1424067" y="949378"/>
                  </a:cubicBezTo>
                  <a:lnTo>
                    <a:pt x="94938" y="949378"/>
                  </a:lnTo>
                  <a:cubicBezTo>
                    <a:pt x="42505" y="949378"/>
                    <a:pt x="0" y="906873"/>
                    <a:pt x="0" y="854440"/>
                  </a:cubicBezTo>
                  <a:lnTo>
                    <a:pt x="0" y="9493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096" tIns="50666" rIns="62096" bIns="50666"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Por abrasión de la superficie</a:t>
              </a:r>
              <a:endParaRPr lang="es-AR" sz="1800" b="1" kern="1200" dirty="0">
                <a:solidFill>
                  <a:schemeClr val="tx1"/>
                </a:solidFill>
              </a:endParaRPr>
            </a:p>
          </p:txBody>
        </p:sp>
        <p:sp>
          <p:nvSpPr>
            <p:cNvPr id="10" name="9 Forma libre"/>
            <p:cNvSpPr/>
            <p:nvPr/>
          </p:nvSpPr>
          <p:spPr>
            <a:xfrm>
              <a:off x="1455422" y="2766068"/>
              <a:ext cx="189875" cy="1898756"/>
            </a:xfrm>
            <a:custGeom>
              <a:avLst/>
              <a:gdLst/>
              <a:ahLst/>
              <a:cxnLst/>
              <a:rect l="0" t="0" r="0" b="0"/>
              <a:pathLst>
                <a:path>
                  <a:moveTo>
                    <a:pt x="0" y="0"/>
                  </a:moveTo>
                  <a:lnTo>
                    <a:pt x="0" y="1898756"/>
                  </a:lnTo>
                  <a:lnTo>
                    <a:pt x="189875" y="189875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10 Forma libre"/>
            <p:cNvSpPr/>
            <p:nvPr/>
          </p:nvSpPr>
          <p:spPr>
            <a:xfrm>
              <a:off x="1645298" y="4190135"/>
              <a:ext cx="1519005" cy="949378"/>
            </a:xfrm>
            <a:custGeom>
              <a:avLst/>
              <a:gdLst>
                <a:gd name="connsiteX0" fmla="*/ 0 w 1519005"/>
                <a:gd name="connsiteY0" fmla="*/ 94938 h 949378"/>
                <a:gd name="connsiteX1" fmla="*/ 94938 w 1519005"/>
                <a:gd name="connsiteY1" fmla="*/ 0 h 949378"/>
                <a:gd name="connsiteX2" fmla="*/ 1424067 w 1519005"/>
                <a:gd name="connsiteY2" fmla="*/ 0 h 949378"/>
                <a:gd name="connsiteX3" fmla="*/ 1519005 w 1519005"/>
                <a:gd name="connsiteY3" fmla="*/ 94938 h 949378"/>
                <a:gd name="connsiteX4" fmla="*/ 1519005 w 1519005"/>
                <a:gd name="connsiteY4" fmla="*/ 854440 h 949378"/>
                <a:gd name="connsiteX5" fmla="*/ 1424067 w 1519005"/>
                <a:gd name="connsiteY5" fmla="*/ 949378 h 949378"/>
                <a:gd name="connsiteX6" fmla="*/ 94938 w 1519005"/>
                <a:gd name="connsiteY6" fmla="*/ 949378 h 949378"/>
                <a:gd name="connsiteX7" fmla="*/ 0 w 1519005"/>
                <a:gd name="connsiteY7" fmla="*/ 854440 h 949378"/>
                <a:gd name="connsiteX8" fmla="*/ 0 w 1519005"/>
                <a:gd name="connsiteY8" fmla="*/ 94938 h 94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005" h="949378">
                  <a:moveTo>
                    <a:pt x="0" y="94938"/>
                  </a:moveTo>
                  <a:cubicBezTo>
                    <a:pt x="0" y="42505"/>
                    <a:pt x="42505" y="0"/>
                    <a:pt x="94938" y="0"/>
                  </a:cubicBezTo>
                  <a:lnTo>
                    <a:pt x="1424067" y="0"/>
                  </a:lnTo>
                  <a:cubicBezTo>
                    <a:pt x="1476500" y="0"/>
                    <a:pt x="1519005" y="42505"/>
                    <a:pt x="1519005" y="94938"/>
                  </a:cubicBezTo>
                  <a:lnTo>
                    <a:pt x="1519005" y="854440"/>
                  </a:lnTo>
                  <a:cubicBezTo>
                    <a:pt x="1519005" y="906873"/>
                    <a:pt x="1476500" y="949378"/>
                    <a:pt x="1424067" y="949378"/>
                  </a:cubicBezTo>
                  <a:lnTo>
                    <a:pt x="94938" y="949378"/>
                  </a:lnTo>
                  <a:cubicBezTo>
                    <a:pt x="42505" y="949378"/>
                    <a:pt x="0" y="906873"/>
                    <a:pt x="0" y="854440"/>
                  </a:cubicBezTo>
                  <a:lnTo>
                    <a:pt x="0" y="9493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096" tIns="50666" rIns="62096" bIns="50666" numCol="1" spcCol="1270" anchor="ctr" anchorCtr="0">
              <a:noAutofit/>
            </a:bodyPr>
            <a:lstStyle/>
            <a:p>
              <a:pPr lvl="0" algn="ctr" defTabSz="800100">
                <a:lnSpc>
                  <a:spcPct val="90000"/>
                </a:lnSpc>
                <a:spcBef>
                  <a:spcPct val="0"/>
                </a:spcBef>
                <a:spcAft>
                  <a:spcPct val="35000"/>
                </a:spcAft>
              </a:pPr>
              <a:r>
                <a:rPr lang="es-ES" sz="1800" b="1" kern="1200" dirty="0" smtClean="0"/>
                <a:t>Por lavados de disolventes adecuados</a:t>
              </a:r>
              <a:endParaRPr lang="es-AR" sz="1800" b="1" kern="1200" dirty="0"/>
            </a:p>
          </p:txBody>
        </p:sp>
        <p:sp>
          <p:nvSpPr>
            <p:cNvPr id="12" name="11 Forma libre"/>
            <p:cNvSpPr/>
            <p:nvPr/>
          </p:nvSpPr>
          <p:spPr>
            <a:xfrm>
              <a:off x="3638993" y="1816689"/>
              <a:ext cx="1898756" cy="949378"/>
            </a:xfrm>
            <a:custGeom>
              <a:avLst/>
              <a:gdLst>
                <a:gd name="connsiteX0" fmla="*/ 0 w 1898756"/>
                <a:gd name="connsiteY0" fmla="*/ 94938 h 949378"/>
                <a:gd name="connsiteX1" fmla="*/ 94938 w 1898756"/>
                <a:gd name="connsiteY1" fmla="*/ 0 h 949378"/>
                <a:gd name="connsiteX2" fmla="*/ 1803818 w 1898756"/>
                <a:gd name="connsiteY2" fmla="*/ 0 h 949378"/>
                <a:gd name="connsiteX3" fmla="*/ 1898756 w 1898756"/>
                <a:gd name="connsiteY3" fmla="*/ 94938 h 949378"/>
                <a:gd name="connsiteX4" fmla="*/ 1898756 w 1898756"/>
                <a:gd name="connsiteY4" fmla="*/ 854440 h 949378"/>
                <a:gd name="connsiteX5" fmla="*/ 1803818 w 1898756"/>
                <a:gd name="connsiteY5" fmla="*/ 949378 h 949378"/>
                <a:gd name="connsiteX6" fmla="*/ 94938 w 1898756"/>
                <a:gd name="connsiteY6" fmla="*/ 949378 h 949378"/>
                <a:gd name="connsiteX7" fmla="*/ 0 w 1898756"/>
                <a:gd name="connsiteY7" fmla="*/ 854440 h 949378"/>
                <a:gd name="connsiteX8" fmla="*/ 0 w 1898756"/>
                <a:gd name="connsiteY8" fmla="*/ 94938 h 94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756" h="949378">
                  <a:moveTo>
                    <a:pt x="0" y="94938"/>
                  </a:moveTo>
                  <a:cubicBezTo>
                    <a:pt x="0" y="42505"/>
                    <a:pt x="42505" y="0"/>
                    <a:pt x="94938" y="0"/>
                  </a:cubicBezTo>
                  <a:lnTo>
                    <a:pt x="1803818" y="0"/>
                  </a:lnTo>
                  <a:cubicBezTo>
                    <a:pt x="1856251" y="0"/>
                    <a:pt x="1898756" y="42505"/>
                    <a:pt x="1898756" y="94938"/>
                  </a:cubicBezTo>
                  <a:lnTo>
                    <a:pt x="1898756" y="854440"/>
                  </a:lnTo>
                  <a:cubicBezTo>
                    <a:pt x="1898756" y="906873"/>
                    <a:pt x="1856251" y="949378"/>
                    <a:pt x="1803818" y="949378"/>
                  </a:cubicBezTo>
                  <a:lnTo>
                    <a:pt x="94938" y="949378"/>
                  </a:lnTo>
                  <a:cubicBezTo>
                    <a:pt x="42505" y="949378"/>
                    <a:pt x="0" y="906873"/>
                    <a:pt x="0" y="854440"/>
                  </a:cubicBezTo>
                  <a:lnTo>
                    <a:pt x="0" y="949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861" tIns="67176" rIns="86861" bIns="67176" numCol="1" spcCol="1270" anchor="ctr" anchorCtr="0">
              <a:noAutofit/>
            </a:bodyPr>
            <a:lstStyle/>
            <a:p>
              <a:pPr lvl="0" algn="ctr" defTabSz="1377950">
                <a:lnSpc>
                  <a:spcPct val="90000"/>
                </a:lnSpc>
                <a:spcBef>
                  <a:spcPct val="0"/>
                </a:spcBef>
                <a:spcAft>
                  <a:spcPct val="35000"/>
                </a:spcAft>
              </a:pPr>
              <a:r>
                <a:rPr lang="es-ES" sz="3100" kern="1200" dirty="0" smtClean="0">
                  <a:solidFill>
                    <a:srgbClr val="FF0000"/>
                  </a:solidFill>
                </a:rPr>
                <a:t>TESTADO</a:t>
              </a:r>
              <a:endParaRPr lang="es-AR" sz="3100" kern="1200" dirty="0">
                <a:solidFill>
                  <a:srgbClr val="FF0000"/>
                </a:solidFill>
              </a:endParaRPr>
            </a:p>
          </p:txBody>
        </p:sp>
        <p:sp>
          <p:nvSpPr>
            <p:cNvPr id="13" name="12 Forma libre"/>
            <p:cNvSpPr/>
            <p:nvPr/>
          </p:nvSpPr>
          <p:spPr>
            <a:xfrm>
              <a:off x="3828868" y="2766068"/>
              <a:ext cx="189875" cy="712033"/>
            </a:xfrm>
            <a:custGeom>
              <a:avLst/>
              <a:gdLst/>
              <a:ahLst/>
              <a:cxnLst/>
              <a:rect l="0" t="0" r="0" b="0"/>
              <a:pathLst>
                <a:path>
                  <a:moveTo>
                    <a:pt x="0" y="0"/>
                  </a:moveTo>
                  <a:lnTo>
                    <a:pt x="0" y="712033"/>
                  </a:lnTo>
                  <a:lnTo>
                    <a:pt x="189875" y="71203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13 Forma libre"/>
            <p:cNvSpPr/>
            <p:nvPr/>
          </p:nvSpPr>
          <p:spPr>
            <a:xfrm>
              <a:off x="4018744" y="3003412"/>
              <a:ext cx="1519005" cy="949378"/>
            </a:xfrm>
            <a:custGeom>
              <a:avLst/>
              <a:gdLst>
                <a:gd name="connsiteX0" fmla="*/ 0 w 1519005"/>
                <a:gd name="connsiteY0" fmla="*/ 94938 h 949378"/>
                <a:gd name="connsiteX1" fmla="*/ 94938 w 1519005"/>
                <a:gd name="connsiteY1" fmla="*/ 0 h 949378"/>
                <a:gd name="connsiteX2" fmla="*/ 1424067 w 1519005"/>
                <a:gd name="connsiteY2" fmla="*/ 0 h 949378"/>
                <a:gd name="connsiteX3" fmla="*/ 1519005 w 1519005"/>
                <a:gd name="connsiteY3" fmla="*/ 94938 h 949378"/>
                <a:gd name="connsiteX4" fmla="*/ 1519005 w 1519005"/>
                <a:gd name="connsiteY4" fmla="*/ 854440 h 949378"/>
                <a:gd name="connsiteX5" fmla="*/ 1424067 w 1519005"/>
                <a:gd name="connsiteY5" fmla="*/ 949378 h 949378"/>
                <a:gd name="connsiteX6" fmla="*/ 94938 w 1519005"/>
                <a:gd name="connsiteY6" fmla="*/ 949378 h 949378"/>
                <a:gd name="connsiteX7" fmla="*/ 0 w 1519005"/>
                <a:gd name="connsiteY7" fmla="*/ 854440 h 949378"/>
                <a:gd name="connsiteX8" fmla="*/ 0 w 1519005"/>
                <a:gd name="connsiteY8" fmla="*/ 94938 h 94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005" h="949378">
                  <a:moveTo>
                    <a:pt x="0" y="94938"/>
                  </a:moveTo>
                  <a:cubicBezTo>
                    <a:pt x="0" y="42505"/>
                    <a:pt x="42505" y="0"/>
                    <a:pt x="94938" y="0"/>
                  </a:cubicBezTo>
                  <a:lnTo>
                    <a:pt x="1424067" y="0"/>
                  </a:lnTo>
                  <a:cubicBezTo>
                    <a:pt x="1476500" y="0"/>
                    <a:pt x="1519005" y="42505"/>
                    <a:pt x="1519005" y="94938"/>
                  </a:cubicBezTo>
                  <a:lnTo>
                    <a:pt x="1519005" y="854440"/>
                  </a:lnTo>
                  <a:cubicBezTo>
                    <a:pt x="1519005" y="906873"/>
                    <a:pt x="1476500" y="949378"/>
                    <a:pt x="1424067" y="949378"/>
                  </a:cubicBezTo>
                  <a:lnTo>
                    <a:pt x="94938" y="949378"/>
                  </a:lnTo>
                  <a:cubicBezTo>
                    <a:pt x="42505" y="949378"/>
                    <a:pt x="0" y="906873"/>
                    <a:pt x="0" y="854440"/>
                  </a:cubicBezTo>
                  <a:lnTo>
                    <a:pt x="0" y="9493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096" tIns="50666" rIns="62096" bIns="50666" numCol="1" spcCol="1270" anchor="ctr" anchorCtr="0">
              <a:noAutofit/>
            </a:bodyPr>
            <a:lstStyle/>
            <a:p>
              <a:pPr lvl="0" algn="ctr" defTabSz="800100">
                <a:lnSpc>
                  <a:spcPct val="90000"/>
                </a:lnSpc>
                <a:spcBef>
                  <a:spcPct val="0"/>
                </a:spcBef>
                <a:spcAft>
                  <a:spcPct val="35000"/>
                </a:spcAft>
              </a:pPr>
              <a:r>
                <a:rPr lang="es-ES" sz="1800" b="1" kern="1200" dirty="0" smtClean="0"/>
                <a:t>tachados</a:t>
              </a:r>
              <a:endParaRPr lang="es-AR" sz="1800" b="1" kern="1200" dirty="0"/>
            </a:p>
          </p:txBody>
        </p:sp>
        <p:sp>
          <p:nvSpPr>
            <p:cNvPr id="15" name="14 Forma libre"/>
            <p:cNvSpPr/>
            <p:nvPr/>
          </p:nvSpPr>
          <p:spPr>
            <a:xfrm>
              <a:off x="6012439" y="1816689"/>
              <a:ext cx="1898756" cy="949378"/>
            </a:xfrm>
            <a:custGeom>
              <a:avLst/>
              <a:gdLst>
                <a:gd name="connsiteX0" fmla="*/ 0 w 1898756"/>
                <a:gd name="connsiteY0" fmla="*/ 94938 h 949378"/>
                <a:gd name="connsiteX1" fmla="*/ 94938 w 1898756"/>
                <a:gd name="connsiteY1" fmla="*/ 0 h 949378"/>
                <a:gd name="connsiteX2" fmla="*/ 1803818 w 1898756"/>
                <a:gd name="connsiteY2" fmla="*/ 0 h 949378"/>
                <a:gd name="connsiteX3" fmla="*/ 1898756 w 1898756"/>
                <a:gd name="connsiteY3" fmla="*/ 94938 h 949378"/>
                <a:gd name="connsiteX4" fmla="*/ 1898756 w 1898756"/>
                <a:gd name="connsiteY4" fmla="*/ 854440 h 949378"/>
                <a:gd name="connsiteX5" fmla="*/ 1803818 w 1898756"/>
                <a:gd name="connsiteY5" fmla="*/ 949378 h 949378"/>
                <a:gd name="connsiteX6" fmla="*/ 94938 w 1898756"/>
                <a:gd name="connsiteY6" fmla="*/ 949378 h 949378"/>
                <a:gd name="connsiteX7" fmla="*/ 0 w 1898756"/>
                <a:gd name="connsiteY7" fmla="*/ 854440 h 949378"/>
                <a:gd name="connsiteX8" fmla="*/ 0 w 1898756"/>
                <a:gd name="connsiteY8" fmla="*/ 94938 h 94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756" h="949378">
                  <a:moveTo>
                    <a:pt x="0" y="94938"/>
                  </a:moveTo>
                  <a:cubicBezTo>
                    <a:pt x="0" y="42505"/>
                    <a:pt x="42505" y="0"/>
                    <a:pt x="94938" y="0"/>
                  </a:cubicBezTo>
                  <a:lnTo>
                    <a:pt x="1803818" y="0"/>
                  </a:lnTo>
                  <a:cubicBezTo>
                    <a:pt x="1856251" y="0"/>
                    <a:pt x="1898756" y="42505"/>
                    <a:pt x="1898756" y="94938"/>
                  </a:cubicBezTo>
                  <a:lnTo>
                    <a:pt x="1898756" y="854440"/>
                  </a:lnTo>
                  <a:cubicBezTo>
                    <a:pt x="1898756" y="906873"/>
                    <a:pt x="1856251" y="949378"/>
                    <a:pt x="1803818" y="949378"/>
                  </a:cubicBezTo>
                  <a:lnTo>
                    <a:pt x="94938" y="949378"/>
                  </a:lnTo>
                  <a:cubicBezTo>
                    <a:pt x="42505" y="949378"/>
                    <a:pt x="0" y="906873"/>
                    <a:pt x="0" y="854440"/>
                  </a:cubicBezTo>
                  <a:lnTo>
                    <a:pt x="0" y="949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861" tIns="67176" rIns="86861" bIns="67176" numCol="1" spcCol="1270" anchor="ctr" anchorCtr="0">
              <a:noAutofit/>
            </a:bodyPr>
            <a:lstStyle/>
            <a:p>
              <a:pPr lvl="0" algn="ctr" defTabSz="1377950">
                <a:lnSpc>
                  <a:spcPct val="90000"/>
                </a:lnSpc>
                <a:spcBef>
                  <a:spcPct val="0"/>
                </a:spcBef>
                <a:spcAft>
                  <a:spcPct val="35000"/>
                </a:spcAft>
              </a:pPr>
              <a:r>
                <a:rPr lang="es-ES" sz="3100" kern="1200" dirty="0" smtClean="0">
                  <a:solidFill>
                    <a:srgbClr val="FF0000"/>
                  </a:solidFill>
                </a:rPr>
                <a:t>QUÍMICOS</a:t>
              </a:r>
              <a:endParaRPr lang="es-AR" sz="3100" kern="1200" dirty="0">
                <a:solidFill>
                  <a:srgbClr val="FF0000"/>
                </a:solidFill>
              </a:endParaRPr>
            </a:p>
          </p:txBody>
        </p:sp>
      </p:grpSp>
      <p:sp>
        <p:nvSpPr>
          <p:cNvPr id="5" name="4 CuadroTexto"/>
          <p:cNvSpPr txBox="1"/>
          <p:nvPr/>
        </p:nvSpPr>
        <p:spPr>
          <a:xfrm>
            <a:off x="1907704" y="1113415"/>
            <a:ext cx="5040560" cy="646331"/>
          </a:xfrm>
          <a:prstGeom prst="rect">
            <a:avLst/>
          </a:prstGeom>
          <a:noFill/>
        </p:spPr>
        <p:txBody>
          <a:bodyPr wrap="square" rtlCol="0">
            <a:spAutoFit/>
          </a:bodyPr>
          <a:lstStyle/>
          <a:p>
            <a:pPr marL="342900" lvl="0" indent="-342900" algn="ctr">
              <a:spcBef>
                <a:spcPts val="800"/>
              </a:spcBef>
            </a:pPr>
            <a:r>
              <a:rPr lang="es-ES" b="1" dirty="0" smtClean="0">
                <a:solidFill>
                  <a:srgbClr val="000000"/>
                </a:solidFill>
              </a:rPr>
              <a:t> </a:t>
            </a:r>
            <a:r>
              <a:rPr lang="es-ES" b="1" u="sng" dirty="0" smtClean="0">
                <a:solidFill>
                  <a:srgbClr val="000000"/>
                </a:solidFill>
              </a:rPr>
              <a:t>BORRADOS :</a:t>
            </a:r>
            <a:r>
              <a:rPr lang="es-ES" b="1" dirty="0" smtClean="0">
                <a:solidFill>
                  <a:srgbClr val="000000"/>
                </a:solidFill>
              </a:rPr>
              <a:t> SE </a:t>
            </a:r>
            <a:r>
              <a:rPr lang="es-ES" b="1" dirty="0">
                <a:solidFill>
                  <a:srgbClr val="000000"/>
                </a:solidFill>
              </a:rPr>
              <a:t>LLAMA </a:t>
            </a:r>
            <a:r>
              <a:rPr lang="es-ES" b="1" dirty="0" smtClean="0">
                <a:solidFill>
                  <a:srgbClr val="000000"/>
                </a:solidFill>
              </a:rPr>
              <a:t> A </a:t>
            </a:r>
            <a:r>
              <a:rPr lang="es-ES" b="1" dirty="0">
                <a:solidFill>
                  <a:srgbClr val="000000"/>
                </a:solidFill>
              </a:rPr>
              <a:t>LA </a:t>
            </a:r>
            <a:r>
              <a:rPr lang="es-ES" b="1" dirty="0" smtClean="0">
                <a:solidFill>
                  <a:srgbClr val="000000"/>
                </a:solidFill>
              </a:rPr>
              <a:t>REMOCIÓN </a:t>
            </a:r>
            <a:r>
              <a:rPr lang="es-ES" b="1" dirty="0">
                <a:solidFill>
                  <a:srgbClr val="000000"/>
                </a:solidFill>
              </a:rPr>
              <a:t>DE UNA PARTE DEL </a:t>
            </a:r>
            <a:r>
              <a:rPr lang="es-ES" b="1" dirty="0" smtClean="0">
                <a:solidFill>
                  <a:srgbClr val="000000"/>
                </a:solidFill>
              </a:rPr>
              <a:t>DOCUMENTO</a:t>
            </a:r>
            <a:endParaRPr lang="es-AR" b="1" dirty="0">
              <a:solidFill>
                <a:srgbClr val="000000"/>
              </a:solidFill>
            </a:endParaRPr>
          </a:p>
        </p:txBody>
      </p:sp>
    </p:spTree>
    <p:extLst>
      <p:ext uri="{BB962C8B-B14F-4D97-AF65-F5344CB8AC3E}">
        <p14:creationId xmlns:p14="http://schemas.microsoft.com/office/powerpoint/2010/main" val="308474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88640"/>
            <a:ext cx="7520940" cy="864096"/>
          </a:xfrm>
        </p:spPr>
        <p:txBody>
          <a:bodyPr/>
          <a:lstStyle/>
          <a:p>
            <a:pPr algn="ctr"/>
            <a:r>
              <a:rPr lang="es-ES" b="1" u="sng" dirty="0" smtClean="0"/>
              <a:t>Detección DE BORRADOS Físicos</a:t>
            </a:r>
            <a:br>
              <a:rPr lang="es-ES" b="1" u="sng" dirty="0" smtClean="0"/>
            </a:br>
            <a:endParaRPr lang="es-AR" b="1" u="sng" dirty="0"/>
          </a:p>
        </p:txBody>
      </p:sp>
      <p:sp>
        <p:nvSpPr>
          <p:cNvPr id="3" name="2 Marcador de contenido"/>
          <p:cNvSpPr>
            <a:spLocks noGrp="1"/>
          </p:cNvSpPr>
          <p:nvPr>
            <p:ph idx="1"/>
          </p:nvPr>
        </p:nvSpPr>
        <p:spPr/>
        <p:txBody>
          <a:bodyPr>
            <a:normAutofit/>
          </a:bodyPr>
          <a:lstStyle/>
          <a:p>
            <a:pPr>
              <a:buFont typeface="Wingdings" pitchFamily="2" charset="2"/>
              <a:buChar char="q"/>
            </a:pPr>
            <a:r>
              <a:rPr lang="es-ES" sz="2400" dirty="0" smtClean="0"/>
              <a:t>OBSERVACIÓN DIRECTA: por transparencia</a:t>
            </a:r>
          </a:p>
          <a:p>
            <a:pPr>
              <a:buFont typeface="Wingdings" pitchFamily="2" charset="2"/>
              <a:buChar char="q"/>
            </a:pPr>
            <a:r>
              <a:rPr lang="es-ES" sz="2400" dirty="0"/>
              <a:t> </a:t>
            </a:r>
            <a:r>
              <a:rPr lang="es-ES" sz="2400" dirty="0" smtClean="0"/>
              <a:t>OBSERVACION CON LUPA BINOCULAR:</a:t>
            </a:r>
            <a:endParaRPr lang="es-ES" sz="2400" dirty="0"/>
          </a:p>
          <a:p>
            <a:pPr>
              <a:buFont typeface="Wingdings" pitchFamily="2" charset="2"/>
              <a:buChar char="q"/>
            </a:pPr>
            <a:r>
              <a:rPr lang="es-ES" sz="2400" dirty="0" smtClean="0"/>
              <a:t>LUZ UV. : Diferentes fluorescencia en la parte raspada, porque no se encuentran los blancos ópticos del papel.</a:t>
            </a:r>
          </a:p>
          <a:p>
            <a:pPr>
              <a:buFont typeface="Wingdings" pitchFamily="2" charset="2"/>
              <a:buChar char="q"/>
            </a:pPr>
            <a:r>
              <a:rPr lang="es-ES" sz="2400" dirty="0" smtClean="0"/>
              <a:t>SUSTANCIAS PULVERULENTAS: son polvos  que se adhieren en el sector afectado y a la U.V  se ven cambios.</a:t>
            </a:r>
            <a:endParaRPr lang="es-AR" sz="2400" dirty="0"/>
          </a:p>
        </p:txBody>
      </p:sp>
    </p:spTree>
    <p:extLst>
      <p:ext uri="{BB962C8B-B14F-4D97-AF65-F5344CB8AC3E}">
        <p14:creationId xmlns:p14="http://schemas.microsoft.com/office/powerpoint/2010/main" val="147264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4000" u="sng" dirty="0" smtClean="0"/>
              <a:t>documentología</a:t>
            </a:r>
            <a:endParaRPr lang="es-AR" sz="4000" u="sng" dirty="0"/>
          </a:p>
        </p:txBody>
      </p:sp>
      <p:sp>
        <p:nvSpPr>
          <p:cNvPr id="3" name="2 Marcador de contenido"/>
          <p:cNvSpPr>
            <a:spLocks noGrp="1"/>
          </p:cNvSpPr>
          <p:nvPr>
            <p:ph idx="1"/>
          </p:nvPr>
        </p:nvSpPr>
        <p:spPr/>
        <p:txBody>
          <a:bodyPr>
            <a:normAutofit lnSpcReduction="10000"/>
          </a:bodyPr>
          <a:lstStyle/>
          <a:p>
            <a:pPr lvl="1" algn="just"/>
            <a:r>
              <a:rPr lang="es-ES" sz="3200" b="1" u="sng" dirty="0" smtClean="0"/>
              <a:t>Concepto</a:t>
            </a:r>
            <a:r>
              <a:rPr lang="es-ES" sz="3000" b="1" dirty="0" smtClean="0"/>
              <a:t>: es la ciencia que tiene por objeto de estudio el análisis de los documentos modernos, públicos y/o privados, utilizando para ello métodos y técnicas precisas a fin de establecer su autenticidad o falsedad, plasmando las conclusiones a las que se arriban a través de un informe escrito denominado </a:t>
            </a:r>
            <a:r>
              <a:rPr lang="es-ES" sz="3000" b="1" dirty="0" smtClean="0">
                <a:solidFill>
                  <a:srgbClr val="002060"/>
                </a:solidFill>
              </a:rPr>
              <a:t>Pericia Documentológica</a:t>
            </a:r>
            <a:r>
              <a:rPr lang="es-ES" sz="3000" b="1" dirty="0" smtClean="0"/>
              <a:t>.</a:t>
            </a:r>
            <a:endParaRPr lang="es-AR" sz="3000" b="1" dirty="0"/>
          </a:p>
        </p:txBody>
      </p:sp>
    </p:spTree>
    <p:extLst>
      <p:ext uri="{BB962C8B-B14F-4D97-AF65-F5344CB8AC3E}">
        <p14:creationId xmlns:p14="http://schemas.microsoft.com/office/powerpoint/2010/main" val="10275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88640"/>
            <a:ext cx="7520940" cy="1058416"/>
          </a:xfrm>
        </p:spPr>
        <p:txBody>
          <a:bodyPr/>
          <a:lstStyle/>
          <a:p>
            <a:r>
              <a:rPr lang="es-AR" sz="3200" dirty="0"/>
              <a:t>Por abrasión utilizando goma de borrar de dureza intermedia</a:t>
            </a:r>
            <a:br>
              <a:rPr lang="es-AR" sz="3200" dirty="0"/>
            </a:br>
            <a:endParaRPr lang="es-AR" sz="3200" dirty="0"/>
          </a:p>
        </p:txBody>
      </p:sp>
      <p:pic>
        <p:nvPicPr>
          <p:cNvPr id="4" name="3 Marcador de contenido" descr="IMG_0753.jpg"/>
          <p:cNvPicPr>
            <a:picLocks noGrp="1" noChangeAspect="1"/>
          </p:cNvPicPr>
          <p:nvPr>
            <p:ph idx="1"/>
          </p:nvPr>
        </p:nvPicPr>
        <p:blipFill>
          <a:blip r:embed="rId2" cstate="print"/>
          <a:stretch>
            <a:fillRect/>
          </a:stretch>
        </p:blipFill>
        <p:spPr>
          <a:xfrm>
            <a:off x="479938" y="1424520"/>
            <a:ext cx="3715789" cy="2859578"/>
          </a:xfrm>
          <a:prstGeom prst="rect">
            <a:avLst/>
          </a:prstGeom>
        </p:spPr>
      </p:pic>
      <p:pic>
        <p:nvPicPr>
          <p:cNvPr id="5" name="4 Imagen" descr="IMG_0754.jpg"/>
          <p:cNvPicPr>
            <a:picLocks noChangeAspect="1"/>
          </p:cNvPicPr>
          <p:nvPr/>
        </p:nvPicPr>
        <p:blipFill>
          <a:blip r:embed="rId3" cstate="print"/>
          <a:stretch>
            <a:fillRect/>
          </a:stretch>
        </p:blipFill>
        <p:spPr>
          <a:xfrm>
            <a:off x="4211960" y="1412775"/>
            <a:ext cx="4777748" cy="2871323"/>
          </a:xfrm>
          <a:prstGeom prst="rect">
            <a:avLst/>
          </a:prstGeom>
        </p:spPr>
      </p:pic>
    </p:spTree>
    <p:extLst>
      <p:ext uri="{BB962C8B-B14F-4D97-AF65-F5344CB8AC3E}">
        <p14:creationId xmlns:p14="http://schemas.microsoft.com/office/powerpoint/2010/main" val="621404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88640"/>
            <a:ext cx="7520940" cy="725760"/>
          </a:xfrm>
        </p:spPr>
        <p:txBody>
          <a:bodyPr/>
          <a:lstStyle/>
          <a:p>
            <a:r>
              <a:rPr lang="es-AR" dirty="0"/>
              <a:t>Por abrasión utilizando filo metálico</a:t>
            </a:r>
            <a:br>
              <a:rPr lang="es-AR" dirty="0"/>
            </a:br>
            <a:endParaRPr lang="es-AR" dirty="0"/>
          </a:p>
        </p:txBody>
      </p:sp>
      <p:pic>
        <p:nvPicPr>
          <p:cNvPr id="4" name="3 Marcador de contenido" descr="IMG_0752.jpg"/>
          <p:cNvPicPr>
            <a:picLocks noGrp="1" noChangeAspect="1"/>
          </p:cNvPicPr>
          <p:nvPr>
            <p:ph idx="1"/>
          </p:nvPr>
        </p:nvPicPr>
        <p:blipFill>
          <a:blip r:embed="rId2"/>
          <a:stretch>
            <a:fillRect/>
          </a:stretch>
        </p:blipFill>
        <p:spPr>
          <a:xfrm>
            <a:off x="1331640" y="988576"/>
            <a:ext cx="6441440" cy="2550160"/>
          </a:xfrm>
          <a:prstGeom prst="rect">
            <a:avLst/>
          </a:prstGeom>
        </p:spPr>
      </p:pic>
      <p:pic>
        <p:nvPicPr>
          <p:cNvPr id="5" name="4 Imagen" descr="IMG_0755.jpg"/>
          <p:cNvPicPr>
            <a:picLocks noChangeAspect="1"/>
          </p:cNvPicPr>
          <p:nvPr/>
        </p:nvPicPr>
        <p:blipFill>
          <a:blip r:embed="rId3"/>
          <a:stretch>
            <a:fillRect/>
          </a:stretch>
        </p:blipFill>
        <p:spPr>
          <a:xfrm>
            <a:off x="1619672" y="3573016"/>
            <a:ext cx="5715040" cy="2237911"/>
          </a:xfrm>
          <a:prstGeom prst="rect">
            <a:avLst/>
          </a:prstGeom>
        </p:spPr>
      </p:pic>
    </p:spTree>
    <p:extLst>
      <p:ext uri="{BB962C8B-B14F-4D97-AF65-F5344CB8AC3E}">
        <p14:creationId xmlns:p14="http://schemas.microsoft.com/office/powerpoint/2010/main" val="726052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u="sng" dirty="0" smtClean="0"/>
              <a:t>Detección de testados</a:t>
            </a:r>
            <a:endParaRPr lang="es-AR" b="1" u="sng" dirty="0"/>
          </a:p>
        </p:txBody>
      </p:sp>
      <p:sp>
        <p:nvSpPr>
          <p:cNvPr id="3" name="2 Marcador de contenido"/>
          <p:cNvSpPr>
            <a:spLocks noGrp="1"/>
          </p:cNvSpPr>
          <p:nvPr>
            <p:ph idx="1"/>
          </p:nvPr>
        </p:nvSpPr>
        <p:spPr/>
        <p:txBody>
          <a:bodyPr>
            <a:normAutofit/>
          </a:bodyPr>
          <a:lstStyle/>
          <a:p>
            <a:pPr algn="just"/>
            <a:r>
              <a:rPr lang="es-ES" sz="2400" dirty="0" smtClean="0"/>
              <a:t>SE ANULA EL TEXTO SUPERPONIENDO TRAZOS (TACHADOS)  O TINTA DE CANCELACIÓN</a:t>
            </a:r>
            <a:r>
              <a:rPr lang="es-ES" sz="2400" dirty="0"/>
              <a:t> </a:t>
            </a:r>
            <a:r>
              <a:rPr lang="es-ES" sz="2400" dirty="0" smtClean="0"/>
              <a:t>(difícil de revelar).</a:t>
            </a:r>
          </a:p>
          <a:p>
            <a:pPr algn="just">
              <a:buFont typeface="Wingdings" pitchFamily="2" charset="2"/>
              <a:buChar char="q"/>
            </a:pPr>
            <a:r>
              <a:rPr lang="es-ES" sz="2400" dirty="0" smtClean="0"/>
              <a:t>OBSERVACION A SIMPLE VISTA</a:t>
            </a:r>
          </a:p>
          <a:p>
            <a:pPr algn="just">
              <a:buFont typeface="Wingdings" pitchFamily="2" charset="2"/>
              <a:buChar char="q"/>
            </a:pPr>
            <a:r>
              <a:rPr lang="es-ES" sz="2400" dirty="0" smtClean="0"/>
              <a:t>OBSERVACION CON LUPA BINOCULAR</a:t>
            </a:r>
          </a:p>
          <a:p>
            <a:pPr algn="just">
              <a:buFont typeface="Wingdings" pitchFamily="2" charset="2"/>
              <a:buChar char="q"/>
            </a:pPr>
            <a:r>
              <a:rPr lang="es-ES" sz="2400" dirty="0" smtClean="0"/>
              <a:t>POR TRANSPARENCIA</a:t>
            </a:r>
          </a:p>
          <a:p>
            <a:pPr algn="just">
              <a:buFont typeface="Wingdings" pitchFamily="2" charset="2"/>
              <a:buChar char="q"/>
            </a:pPr>
            <a:r>
              <a:rPr lang="es-ES" sz="2400" dirty="0" smtClean="0"/>
              <a:t>LUZ UV</a:t>
            </a:r>
          </a:p>
          <a:p>
            <a:pPr algn="just">
              <a:buFont typeface="Wingdings" pitchFamily="2" charset="2"/>
              <a:buChar char="q"/>
            </a:pPr>
            <a:r>
              <a:rPr lang="es-ES" sz="2400" dirty="0" smtClean="0"/>
              <a:t>LUZ  I.R</a:t>
            </a:r>
            <a:endParaRPr lang="es-AR" sz="2400" dirty="0"/>
          </a:p>
        </p:txBody>
      </p:sp>
    </p:spTree>
    <p:extLst>
      <p:ext uri="{BB962C8B-B14F-4D97-AF65-F5344CB8AC3E}">
        <p14:creationId xmlns:p14="http://schemas.microsoft.com/office/powerpoint/2010/main" val="338573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u="sng" dirty="0" smtClean="0"/>
              <a:t>Detección de Borrados químicos</a:t>
            </a:r>
            <a:endParaRPr lang="es-AR" b="1" u="sng" dirty="0"/>
          </a:p>
        </p:txBody>
      </p:sp>
      <p:sp>
        <p:nvSpPr>
          <p:cNvPr id="3" name="2 Marcador de contenido"/>
          <p:cNvSpPr>
            <a:spLocks noGrp="1"/>
          </p:cNvSpPr>
          <p:nvPr>
            <p:ph idx="1"/>
          </p:nvPr>
        </p:nvSpPr>
        <p:spPr>
          <a:xfrm>
            <a:off x="822960" y="980728"/>
            <a:ext cx="7520940" cy="3699749"/>
          </a:xfrm>
        </p:spPr>
        <p:txBody>
          <a:bodyPr>
            <a:normAutofit lnSpcReduction="10000"/>
          </a:bodyPr>
          <a:lstStyle/>
          <a:p>
            <a:pPr>
              <a:buFont typeface="Wingdings" pitchFamily="2" charset="2"/>
              <a:buChar char="q"/>
            </a:pPr>
            <a:r>
              <a:rPr lang="es-ES" sz="2400" dirty="0" smtClean="0"/>
              <a:t>EXÁMEN DIRECTO:  con lupa (disminuye el brillo, manchas amarillentas, color afectado).</a:t>
            </a:r>
          </a:p>
          <a:p>
            <a:pPr>
              <a:buFont typeface="Wingdings" pitchFamily="2" charset="2"/>
              <a:buChar char="q"/>
            </a:pPr>
            <a:r>
              <a:rPr lang="es-ES" sz="2400" dirty="0" smtClean="0"/>
              <a:t>LUZ U.V:  diferentes fluorescencia, regeneran el texto borrado en muchos casos.</a:t>
            </a:r>
          </a:p>
          <a:p>
            <a:pPr lvl="0">
              <a:buFont typeface="Wingdings" pitchFamily="2" charset="2"/>
              <a:buChar char="q"/>
            </a:pPr>
            <a:r>
              <a:rPr lang="es-ES" sz="2400" dirty="0" smtClean="0"/>
              <a:t>SUSTANCIAS PULVERULENTAS: son</a:t>
            </a:r>
            <a:r>
              <a:rPr lang="es-ES" sz="2400" dirty="0" smtClean="0">
                <a:solidFill>
                  <a:srgbClr val="000000"/>
                </a:solidFill>
              </a:rPr>
              <a:t> </a:t>
            </a:r>
            <a:r>
              <a:rPr lang="es-ES" sz="2400" dirty="0">
                <a:solidFill>
                  <a:srgbClr val="000000"/>
                </a:solidFill>
              </a:rPr>
              <a:t>polvos  que se adhieren en el sector afectado y a la </a:t>
            </a:r>
            <a:r>
              <a:rPr lang="es-ES" sz="2400" dirty="0" smtClean="0">
                <a:solidFill>
                  <a:srgbClr val="000000"/>
                </a:solidFill>
              </a:rPr>
              <a:t>U.V  se </a:t>
            </a:r>
            <a:r>
              <a:rPr lang="es-ES" sz="2400" dirty="0">
                <a:solidFill>
                  <a:srgbClr val="000000"/>
                </a:solidFill>
              </a:rPr>
              <a:t>ven cambios</a:t>
            </a:r>
            <a:r>
              <a:rPr lang="es-ES" sz="2400" dirty="0" smtClean="0">
                <a:solidFill>
                  <a:srgbClr val="000000"/>
                </a:solidFill>
              </a:rPr>
              <a:t>.</a:t>
            </a:r>
          </a:p>
          <a:p>
            <a:pPr lvl="0">
              <a:buFont typeface="Wingdings" pitchFamily="2" charset="2"/>
              <a:buChar char="q"/>
            </a:pPr>
            <a:r>
              <a:rPr lang="es-ES" sz="2400" dirty="0" smtClean="0">
                <a:solidFill>
                  <a:srgbClr val="000000"/>
                </a:solidFill>
              </a:rPr>
              <a:t>OTROS MÉTODOS QUÍMICOS</a:t>
            </a:r>
          </a:p>
          <a:p>
            <a:pPr marL="0" lvl="0" indent="0"/>
            <a:r>
              <a:rPr lang="es-ES" sz="2400" dirty="0">
                <a:solidFill>
                  <a:srgbClr val="000000"/>
                </a:solidFill>
              </a:rPr>
              <a:t> </a:t>
            </a:r>
            <a:endParaRPr lang="es-AR" sz="2400" dirty="0">
              <a:solidFill>
                <a:srgbClr val="000000"/>
              </a:solidFill>
            </a:endParaRPr>
          </a:p>
          <a:p>
            <a:pPr marL="0" indent="0"/>
            <a:endParaRPr lang="es-AR" dirty="0"/>
          </a:p>
        </p:txBody>
      </p:sp>
    </p:spTree>
    <p:extLst>
      <p:ext uri="{BB962C8B-B14F-4D97-AF65-F5344CB8AC3E}">
        <p14:creationId xmlns:p14="http://schemas.microsoft.com/office/powerpoint/2010/main" val="306978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Utilizando hipoclorito de sodio</a:t>
            </a:r>
            <a:br>
              <a:rPr lang="es-AR" dirty="0"/>
            </a:br>
            <a:endParaRPr lang="es-AR" dirty="0"/>
          </a:p>
        </p:txBody>
      </p:sp>
      <p:pic>
        <p:nvPicPr>
          <p:cNvPr id="4" name="3 Marcador de contenido" descr="IMG_0751.jpg"/>
          <p:cNvPicPr>
            <a:picLocks noGrp="1" noChangeAspect="1"/>
          </p:cNvPicPr>
          <p:nvPr>
            <p:ph idx="1"/>
          </p:nvPr>
        </p:nvPicPr>
        <p:blipFill>
          <a:blip r:embed="rId2" cstate="print"/>
          <a:stretch>
            <a:fillRect/>
          </a:stretch>
        </p:blipFill>
        <p:spPr>
          <a:xfrm>
            <a:off x="323528" y="1556792"/>
            <a:ext cx="4034230" cy="2601884"/>
          </a:xfrm>
          <a:prstGeom prst="rect">
            <a:avLst/>
          </a:prstGeom>
        </p:spPr>
      </p:pic>
      <p:pic>
        <p:nvPicPr>
          <p:cNvPr id="5" name="4 Imagen" descr="IMG_0757.jpg"/>
          <p:cNvPicPr>
            <a:picLocks noChangeAspect="1"/>
          </p:cNvPicPr>
          <p:nvPr/>
        </p:nvPicPr>
        <p:blipFill>
          <a:blip r:embed="rId3" cstate="print"/>
          <a:stretch>
            <a:fillRect/>
          </a:stretch>
        </p:blipFill>
        <p:spPr>
          <a:xfrm>
            <a:off x="4283968" y="1558426"/>
            <a:ext cx="4599006" cy="2590653"/>
          </a:xfrm>
          <a:prstGeom prst="rect">
            <a:avLst/>
          </a:prstGeom>
        </p:spPr>
      </p:pic>
    </p:spTree>
    <p:extLst>
      <p:ext uri="{BB962C8B-B14F-4D97-AF65-F5344CB8AC3E}">
        <p14:creationId xmlns:p14="http://schemas.microsoft.com/office/powerpoint/2010/main" val="1541753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a:t>Detección de </a:t>
            </a:r>
            <a:r>
              <a:rPr lang="es-AR" dirty="0" smtClean="0"/>
              <a:t>borrado(</a:t>
            </a:r>
            <a:r>
              <a:rPr lang="es-AR" dirty="0"/>
              <a:t>Utilizando luz </a:t>
            </a:r>
            <a:r>
              <a:rPr lang="es-AR" dirty="0" smtClean="0"/>
              <a:t>ultravioleta)</a:t>
            </a:r>
            <a:r>
              <a:rPr lang="es-AR" dirty="0"/>
              <a:t/>
            </a:r>
            <a:br>
              <a:rPr lang="es-AR" dirty="0"/>
            </a:br>
            <a:endParaRPr lang="es-AR" dirty="0"/>
          </a:p>
        </p:txBody>
      </p:sp>
      <p:pic>
        <p:nvPicPr>
          <p:cNvPr id="4" name="3 Marcador de contenido" descr="IMG_0767.jpg"/>
          <p:cNvPicPr>
            <a:picLocks noGrp="1" noChangeAspect="1"/>
          </p:cNvPicPr>
          <p:nvPr>
            <p:ph idx="1"/>
          </p:nvPr>
        </p:nvPicPr>
        <p:blipFill>
          <a:blip r:embed="rId2" cstate="print"/>
          <a:stretch>
            <a:fillRect/>
          </a:stretch>
        </p:blipFill>
        <p:spPr>
          <a:xfrm>
            <a:off x="467544" y="1124744"/>
            <a:ext cx="4002578" cy="2502131"/>
          </a:xfrm>
          <a:prstGeom prst="rect">
            <a:avLst/>
          </a:prstGeom>
        </p:spPr>
      </p:pic>
      <p:pic>
        <p:nvPicPr>
          <p:cNvPr id="5" name="4 Imagen" descr="IMG_0765.jpg"/>
          <p:cNvPicPr>
            <a:picLocks noChangeAspect="1"/>
          </p:cNvPicPr>
          <p:nvPr/>
        </p:nvPicPr>
        <p:blipFill>
          <a:blip r:embed="rId3" cstate="print"/>
          <a:stretch>
            <a:fillRect/>
          </a:stretch>
        </p:blipFill>
        <p:spPr>
          <a:xfrm>
            <a:off x="4499992" y="1124744"/>
            <a:ext cx="4500594" cy="2547517"/>
          </a:xfrm>
          <a:prstGeom prst="rect">
            <a:avLst/>
          </a:prstGeom>
        </p:spPr>
      </p:pic>
      <p:pic>
        <p:nvPicPr>
          <p:cNvPr id="6" name="5 Imagen" descr="IMG_0766.jpg"/>
          <p:cNvPicPr>
            <a:picLocks noChangeAspect="1"/>
          </p:cNvPicPr>
          <p:nvPr/>
        </p:nvPicPr>
        <p:blipFill>
          <a:blip r:embed="rId4" cstate="print"/>
          <a:stretch>
            <a:fillRect/>
          </a:stretch>
        </p:blipFill>
        <p:spPr>
          <a:xfrm>
            <a:off x="683568" y="4797152"/>
            <a:ext cx="4583992" cy="1857388"/>
          </a:xfrm>
          <a:prstGeom prst="rect">
            <a:avLst/>
          </a:prstGeom>
        </p:spPr>
      </p:pic>
      <p:sp>
        <p:nvSpPr>
          <p:cNvPr id="8" name="7 CuadroTexto"/>
          <p:cNvSpPr txBox="1"/>
          <p:nvPr/>
        </p:nvSpPr>
        <p:spPr>
          <a:xfrm>
            <a:off x="1259632" y="3703628"/>
            <a:ext cx="2592288" cy="646331"/>
          </a:xfrm>
          <a:prstGeom prst="rect">
            <a:avLst/>
          </a:prstGeom>
          <a:noFill/>
        </p:spPr>
        <p:txBody>
          <a:bodyPr wrap="square" rtlCol="0">
            <a:spAutoFit/>
          </a:bodyPr>
          <a:lstStyle/>
          <a:p>
            <a:r>
              <a:rPr lang="es-ES" b="1" dirty="0" smtClean="0"/>
              <a:t>Goma de borrar de dureza intermedia</a:t>
            </a:r>
            <a:endParaRPr lang="es-AR" b="1" dirty="0"/>
          </a:p>
        </p:txBody>
      </p:sp>
      <p:sp>
        <p:nvSpPr>
          <p:cNvPr id="9" name="8 CuadroTexto"/>
          <p:cNvSpPr txBox="1"/>
          <p:nvPr/>
        </p:nvSpPr>
        <p:spPr>
          <a:xfrm>
            <a:off x="5310129" y="3823393"/>
            <a:ext cx="2880320" cy="369332"/>
          </a:xfrm>
          <a:prstGeom prst="rect">
            <a:avLst/>
          </a:prstGeom>
          <a:noFill/>
        </p:spPr>
        <p:txBody>
          <a:bodyPr wrap="square" rtlCol="0">
            <a:spAutoFit/>
          </a:bodyPr>
          <a:lstStyle/>
          <a:p>
            <a:r>
              <a:rPr lang="es-ES" b="1" dirty="0" smtClean="0"/>
              <a:t>Hipoclorito de sodio</a:t>
            </a:r>
            <a:endParaRPr lang="es-AR" b="1" dirty="0"/>
          </a:p>
        </p:txBody>
      </p:sp>
      <p:sp>
        <p:nvSpPr>
          <p:cNvPr id="10" name="9 CuadroTexto"/>
          <p:cNvSpPr txBox="1"/>
          <p:nvPr/>
        </p:nvSpPr>
        <p:spPr>
          <a:xfrm>
            <a:off x="5703467" y="5725846"/>
            <a:ext cx="2808312" cy="369332"/>
          </a:xfrm>
          <a:prstGeom prst="rect">
            <a:avLst/>
          </a:prstGeom>
          <a:noFill/>
        </p:spPr>
        <p:txBody>
          <a:bodyPr wrap="square" rtlCol="0">
            <a:spAutoFit/>
          </a:bodyPr>
          <a:lstStyle/>
          <a:p>
            <a:r>
              <a:rPr lang="es-ES" b="1" dirty="0" smtClean="0"/>
              <a:t>Filo metálico</a:t>
            </a:r>
            <a:endParaRPr lang="es-AR" b="1" dirty="0"/>
          </a:p>
        </p:txBody>
      </p:sp>
    </p:spTree>
    <p:extLst>
      <p:ext uri="{BB962C8B-B14F-4D97-AF65-F5344CB8AC3E}">
        <p14:creationId xmlns:p14="http://schemas.microsoft.com/office/powerpoint/2010/main" val="3026053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16632"/>
            <a:ext cx="7520940" cy="1008112"/>
          </a:xfrm>
        </p:spPr>
        <p:txBody>
          <a:bodyPr/>
          <a:lstStyle/>
          <a:p>
            <a:pPr algn="ctr"/>
            <a:r>
              <a:rPr lang="es-ES" sz="3200" b="1" u="sng" dirty="0" smtClean="0"/>
              <a:t>IDENTIFICACIÓN DEL AUTOR DE LA MANIOBRA APÓCRIFA</a:t>
            </a:r>
            <a:endParaRPr lang="es-AR" sz="3200" b="1" u="sng" dirty="0"/>
          </a:p>
        </p:txBody>
      </p:sp>
      <p:sp>
        <p:nvSpPr>
          <p:cNvPr id="3" name="2 Marcador de contenido"/>
          <p:cNvSpPr>
            <a:spLocks noGrp="1"/>
          </p:cNvSpPr>
          <p:nvPr>
            <p:ph idx="1"/>
          </p:nvPr>
        </p:nvSpPr>
        <p:spPr/>
        <p:txBody>
          <a:bodyPr>
            <a:normAutofit lnSpcReduction="10000"/>
          </a:bodyPr>
          <a:lstStyle/>
          <a:p>
            <a:pPr algn="ctr"/>
            <a:r>
              <a:rPr lang="es-ES" sz="2000" dirty="0" smtClean="0"/>
              <a:t>UNA HERRAMIENTA IMPORTANTE PARA LA IDENTIFICACIÓN DEL AUTOR ES EL </a:t>
            </a:r>
            <a:r>
              <a:rPr lang="es-ES" sz="3200" dirty="0" smtClean="0">
                <a:solidFill>
                  <a:srgbClr val="FF0000"/>
                </a:solidFill>
              </a:rPr>
              <a:t>«CUERPO DE ESCRITURA»</a:t>
            </a:r>
          </a:p>
          <a:p>
            <a:pPr algn="ctr"/>
            <a:r>
              <a:rPr lang="es-ES" sz="2400" dirty="0" smtClean="0"/>
              <a:t>Se basa en hacerles realizar firmas y textos a una persona  determinada que esta involucrada en un litigio judicial, ya sea voluntaria o involuntariamente. El mismo será  tomado en una o varias hojas a dictado del perito</a:t>
            </a:r>
            <a:r>
              <a:rPr lang="es-ES" sz="2400" dirty="0" smtClean="0">
                <a:solidFill>
                  <a:srgbClr val="FF0000"/>
                </a:solidFill>
              </a:rPr>
              <a:t> ( De tantas veces que firmará o escribirá un texto, aún cuando quiera disimular, se escapará del subconsciente, características importantes de las mismas).</a:t>
            </a:r>
          </a:p>
          <a:p>
            <a:pPr algn="ctr"/>
            <a:endParaRPr lang="es-ES" sz="2400" dirty="0">
              <a:solidFill>
                <a:srgbClr val="FF0000"/>
              </a:solidFill>
            </a:endParaRPr>
          </a:p>
        </p:txBody>
      </p:sp>
    </p:spTree>
    <p:extLst>
      <p:ext uri="{BB962C8B-B14F-4D97-AF65-F5344CB8AC3E}">
        <p14:creationId xmlns:p14="http://schemas.microsoft.com/office/powerpoint/2010/main" val="19010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3200" b="1" dirty="0" smtClean="0">
                <a:solidFill>
                  <a:schemeClr val="tx1"/>
                </a:solidFill>
              </a:rPr>
              <a:t>ALTERACIONES DE LA ESCRITURA O FIRMA</a:t>
            </a:r>
            <a:endParaRPr lang="es-AR" sz="3200" b="1" dirty="0">
              <a:solidFill>
                <a:schemeClr val="tx1"/>
              </a:solidFill>
            </a:endParaRPr>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5976" y="3068960"/>
            <a:ext cx="4536503" cy="3600399"/>
          </a:xfrm>
        </p:spPr>
      </p:pic>
      <p:sp>
        <p:nvSpPr>
          <p:cNvPr id="5" name="4 Marcador de texto"/>
          <p:cNvSpPr>
            <a:spLocks noGrp="1"/>
          </p:cNvSpPr>
          <p:nvPr>
            <p:ph type="body" sz="half" idx="2"/>
          </p:nvPr>
        </p:nvSpPr>
        <p:spPr/>
        <p:txBody>
          <a:bodyPr>
            <a:normAutofit/>
          </a:bodyPr>
          <a:lstStyle/>
          <a:p>
            <a:r>
              <a:rPr lang="es-ES" sz="3200" dirty="0" smtClean="0">
                <a:solidFill>
                  <a:schemeClr val="tx1"/>
                </a:solidFill>
              </a:rPr>
              <a:t>SEGÚN FACTORES O CAUSAS</a:t>
            </a:r>
            <a:endParaRPr lang="es-AR" sz="3200" dirty="0">
              <a:solidFill>
                <a:schemeClr val="tx1"/>
              </a:solidFill>
            </a:endParaRPr>
          </a:p>
        </p:txBody>
      </p:sp>
    </p:spTree>
    <p:extLst>
      <p:ext uri="{BB962C8B-B14F-4D97-AF65-F5344CB8AC3E}">
        <p14:creationId xmlns:p14="http://schemas.microsoft.com/office/powerpoint/2010/main" val="1848372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3600" b="1" u="sng" dirty="0" smtClean="0">
                <a:solidFill>
                  <a:srgbClr val="FF0000"/>
                </a:solidFill>
              </a:rPr>
              <a:t>FACTORES</a:t>
            </a:r>
            <a:endParaRPr lang="es-AR" sz="3600" b="1" u="sng" dirty="0">
              <a:solidFill>
                <a:srgbClr val="FF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758981"/>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4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4050612405"/>
              </p:ext>
            </p:extLst>
          </p:nvPr>
        </p:nvGraphicFramePr>
        <p:xfrm>
          <a:off x="179512" y="404664"/>
          <a:ext cx="835292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27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57546367"/>
              </p:ext>
            </p:extLst>
          </p:nvPr>
        </p:nvGraphicFramePr>
        <p:xfrm>
          <a:off x="822325" y="260649"/>
          <a:ext cx="7521575"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02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0"/>
            <a:ext cx="7520940" cy="620688"/>
          </a:xfrm>
        </p:spPr>
        <p:txBody>
          <a:bodyPr/>
          <a:lstStyle/>
          <a:p>
            <a:pPr algn="ctr"/>
            <a:r>
              <a:rPr lang="es-ES" u="sng" dirty="0" smtClean="0"/>
              <a:t>involuntarias</a:t>
            </a:r>
            <a:endParaRPr lang="es-AR" u="sng" dirty="0"/>
          </a:p>
        </p:txBody>
      </p:sp>
      <p:sp>
        <p:nvSpPr>
          <p:cNvPr id="3" name="2 Marcador de contenido"/>
          <p:cNvSpPr>
            <a:spLocks noGrp="1"/>
          </p:cNvSpPr>
          <p:nvPr>
            <p:ph idx="1"/>
          </p:nvPr>
        </p:nvSpPr>
        <p:spPr>
          <a:xfrm>
            <a:off x="395536" y="476672"/>
            <a:ext cx="8568952" cy="4464496"/>
          </a:xfrm>
        </p:spPr>
        <p:txBody>
          <a:bodyPr>
            <a:normAutofit/>
          </a:bodyPr>
          <a:lstStyle/>
          <a:p>
            <a:r>
              <a:rPr lang="es-ES" sz="2000" u="sng" dirty="0" smtClean="0">
                <a:solidFill>
                  <a:srgbClr val="FF0000"/>
                </a:solidFill>
              </a:rPr>
              <a:t>Causas permanentes:</a:t>
            </a:r>
          </a:p>
          <a:p>
            <a:pPr>
              <a:buFont typeface="Wingdings" pitchFamily="2" charset="2"/>
              <a:buChar char="v"/>
            </a:pPr>
            <a:r>
              <a:rPr lang="es-ES" sz="2400" u="sng" dirty="0" smtClean="0"/>
              <a:t>Causas somáticas: </a:t>
            </a:r>
            <a:r>
              <a:rPr lang="es-ES" sz="2400" dirty="0" smtClean="0"/>
              <a:t>edad, sexo, cansancio, enfermedades, etc.</a:t>
            </a:r>
          </a:p>
          <a:p>
            <a:pPr>
              <a:buFont typeface="Wingdings" pitchFamily="2" charset="2"/>
              <a:buChar char="v"/>
            </a:pPr>
            <a:r>
              <a:rPr lang="es-ES" sz="2400" u="sng" dirty="0" smtClean="0"/>
              <a:t>Causas temperamentales: </a:t>
            </a:r>
            <a:r>
              <a:rPr lang="es-ES" sz="2400" dirty="0" smtClean="0"/>
              <a:t>influyen en su carácter, ej.: nervioso, etc.</a:t>
            </a:r>
          </a:p>
          <a:p>
            <a:pPr>
              <a:buFont typeface="Wingdings" pitchFamily="2" charset="2"/>
              <a:buChar char="v"/>
            </a:pPr>
            <a:r>
              <a:rPr lang="es-ES" sz="2400" u="sng" dirty="0" smtClean="0"/>
              <a:t>Causas psicológicas: </a:t>
            </a:r>
            <a:r>
              <a:rPr lang="es-ES" sz="2400" dirty="0" smtClean="0"/>
              <a:t>alergias, impaciencia, miedo, odio, etc.</a:t>
            </a:r>
          </a:p>
          <a:p>
            <a:pPr marL="0" indent="0"/>
            <a:r>
              <a:rPr lang="es-ES" sz="2000" u="sng" dirty="0" smtClean="0">
                <a:solidFill>
                  <a:srgbClr val="FF0000"/>
                </a:solidFill>
              </a:rPr>
              <a:t>Causas transitorias:</a:t>
            </a:r>
          </a:p>
          <a:p>
            <a:pPr>
              <a:buFont typeface="Wingdings" pitchFamily="2" charset="2"/>
              <a:buChar char="v"/>
            </a:pPr>
            <a:r>
              <a:rPr lang="es-ES" sz="2400" u="sng" dirty="0" smtClean="0"/>
              <a:t>Papel: </a:t>
            </a:r>
            <a:r>
              <a:rPr lang="es-ES" sz="2400" dirty="0" smtClean="0"/>
              <a:t>influye en el trazado, tamaño, rapidez, etc.</a:t>
            </a:r>
          </a:p>
          <a:p>
            <a:pPr>
              <a:buFont typeface="Wingdings" pitchFamily="2" charset="2"/>
              <a:buChar char="v"/>
            </a:pPr>
            <a:r>
              <a:rPr lang="es-ES" sz="2400" u="sng" dirty="0" smtClean="0"/>
              <a:t>Pluma: </a:t>
            </a:r>
            <a:r>
              <a:rPr lang="es-ES" sz="2400" dirty="0" smtClean="0"/>
              <a:t>influye según sea flexible, rígida, nueva, usada</a:t>
            </a:r>
          </a:p>
          <a:p>
            <a:pPr>
              <a:buFont typeface="Wingdings" pitchFamily="2" charset="2"/>
              <a:buChar char="v"/>
            </a:pPr>
            <a:r>
              <a:rPr lang="es-ES" sz="2400" u="sng" dirty="0" smtClean="0"/>
              <a:t>Tinta: </a:t>
            </a:r>
            <a:r>
              <a:rPr lang="es-ES" sz="2400" dirty="0" smtClean="0"/>
              <a:t>si es espesa(mayor lentitud),fluida, etc.</a:t>
            </a:r>
          </a:p>
          <a:p>
            <a:pPr>
              <a:buFont typeface="Wingdings" pitchFamily="2" charset="2"/>
              <a:buChar char="v"/>
            </a:pPr>
            <a:endParaRPr lang="es-ES" sz="2000" dirty="0" smtClean="0"/>
          </a:p>
          <a:p>
            <a:pPr marL="0" indent="0"/>
            <a:endParaRPr lang="es-ES" sz="2000" u="sng" dirty="0" smtClean="0"/>
          </a:p>
          <a:p>
            <a:pPr>
              <a:buFont typeface="Wingdings" pitchFamily="2" charset="2"/>
              <a:buChar char="§"/>
            </a:pPr>
            <a:endParaRPr lang="es-AR" sz="2000" u="sng" dirty="0"/>
          </a:p>
        </p:txBody>
      </p:sp>
    </p:spTree>
    <p:extLst>
      <p:ext uri="{BB962C8B-B14F-4D97-AF65-F5344CB8AC3E}">
        <p14:creationId xmlns:p14="http://schemas.microsoft.com/office/powerpoint/2010/main" val="178292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Permanentes por CAUSAS SOMATICAS</a:t>
            </a:r>
          </a:p>
        </p:txBody>
      </p:sp>
      <p:pic>
        <p:nvPicPr>
          <p:cNvPr id="4" name="3 Marcador de contenido" descr="escritura mujer copia.JPG"/>
          <p:cNvPicPr>
            <a:picLocks noGrp="1" noChangeAspect="1"/>
          </p:cNvPicPr>
          <p:nvPr>
            <p:ph idx="1"/>
          </p:nvPr>
        </p:nvPicPr>
        <p:blipFill>
          <a:blip r:embed="rId2" cstate="print"/>
          <a:stretch>
            <a:fillRect/>
          </a:stretch>
        </p:blipFill>
        <p:spPr>
          <a:xfrm>
            <a:off x="1403648" y="1124744"/>
            <a:ext cx="6114011" cy="1288473"/>
          </a:xfrm>
        </p:spPr>
      </p:pic>
      <p:pic>
        <p:nvPicPr>
          <p:cNvPr id="5" name="4 Imagen" descr="escritura hombre.JPG"/>
          <p:cNvPicPr>
            <a:picLocks noChangeAspect="1"/>
          </p:cNvPicPr>
          <p:nvPr/>
        </p:nvPicPr>
        <p:blipFill>
          <a:blip r:embed="rId3" cstate="print"/>
          <a:stretch>
            <a:fillRect/>
          </a:stretch>
        </p:blipFill>
        <p:spPr>
          <a:xfrm>
            <a:off x="1403648" y="3947655"/>
            <a:ext cx="6215106" cy="1313451"/>
          </a:xfrm>
          <a:prstGeom prst="rect">
            <a:avLst/>
          </a:prstGeom>
        </p:spPr>
      </p:pic>
      <p:sp>
        <p:nvSpPr>
          <p:cNvPr id="6" name="5 CuadroTexto"/>
          <p:cNvSpPr txBox="1"/>
          <p:nvPr/>
        </p:nvSpPr>
        <p:spPr>
          <a:xfrm>
            <a:off x="3275856" y="2924944"/>
            <a:ext cx="2880320" cy="400110"/>
          </a:xfrm>
          <a:prstGeom prst="rect">
            <a:avLst/>
          </a:prstGeom>
          <a:noFill/>
        </p:spPr>
        <p:txBody>
          <a:bodyPr wrap="square" rtlCol="0">
            <a:spAutoFit/>
          </a:bodyPr>
          <a:lstStyle/>
          <a:p>
            <a:r>
              <a:rPr lang="es-ES" sz="2000" b="1" dirty="0" smtClean="0"/>
              <a:t>Escritura de mujer</a:t>
            </a:r>
            <a:endParaRPr lang="es-AR" sz="2000" b="1" dirty="0"/>
          </a:p>
        </p:txBody>
      </p:sp>
      <p:sp>
        <p:nvSpPr>
          <p:cNvPr id="7" name="6 CuadroTexto"/>
          <p:cNvSpPr txBox="1"/>
          <p:nvPr/>
        </p:nvSpPr>
        <p:spPr>
          <a:xfrm>
            <a:off x="3179053" y="6093296"/>
            <a:ext cx="2664296" cy="400110"/>
          </a:xfrm>
          <a:prstGeom prst="rect">
            <a:avLst/>
          </a:prstGeom>
          <a:noFill/>
        </p:spPr>
        <p:txBody>
          <a:bodyPr wrap="square" rtlCol="0">
            <a:spAutoFit/>
          </a:bodyPr>
          <a:lstStyle/>
          <a:p>
            <a:r>
              <a:rPr lang="es-ES" sz="2000" b="1" dirty="0" smtClean="0"/>
              <a:t>Escritura de hombre</a:t>
            </a:r>
            <a:endParaRPr lang="es-AR" sz="2000" b="1" dirty="0"/>
          </a:p>
        </p:txBody>
      </p:sp>
    </p:spTree>
    <p:extLst>
      <p:ext uri="{BB962C8B-B14F-4D97-AF65-F5344CB8AC3E}">
        <p14:creationId xmlns:p14="http://schemas.microsoft.com/office/powerpoint/2010/main" val="3580797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Transitoria: por causas materiales</a:t>
            </a:r>
          </a:p>
        </p:txBody>
      </p:sp>
      <p:pic>
        <p:nvPicPr>
          <p:cNvPr id="4" name="3 Marcador de contenido" descr="escritura sentada.JPG"/>
          <p:cNvPicPr>
            <a:picLocks noGrp="1" noChangeAspect="1"/>
          </p:cNvPicPr>
          <p:nvPr>
            <p:ph idx="1"/>
          </p:nvPr>
        </p:nvPicPr>
        <p:blipFill>
          <a:blip r:embed="rId2" cstate="print"/>
          <a:stretch>
            <a:fillRect/>
          </a:stretch>
        </p:blipFill>
        <p:spPr>
          <a:xfrm>
            <a:off x="971600" y="1052736"/>
            <a:ext cx="7020098" cy="1787236"/>
          </a:xfrm>
        </p:spPr>
      </p:pic>
      <p:pic>
        <p:nvPicPr>
          <p:cNvPr id="5" name="4 Imagen" descr="escritura de pie.JPG"/>
          <p:cNvPicPr>
            <a:picLocks noChangeAspect="1"/>
          </p:cNvPicPr>
          <p:nvPr/>
        </p:nvPicPr>
        <p:blipFill>
          <a:blip r:embed="rId3" cstate="print"/>
          <a:stretch>
            <a:fillRect/>
          </a:stretch>
        </p:blipFill>
        <p:spPr>
          <a:xfrm>
            <a:off x="1115616" y="4149080"/>
            <a:ext cx="6993174" cy="1643074"/>
          </a:xfrm>
          <a:prstGeom prst="rect">
            <a:avLst/>
          </a:prstGeom>
        </p:spPr>
      </p:pic>
      <p:sp>
        <p:nvSpPr>
          <p:cNvPr id="6" name="5 CuadroTexto"/>
          <p:cNvSpPr txBox="1"/>
          <p:nvPr/>
        </p:nvSpPr>
        <p:spPr>
          <a:xfrm>
            <a:off x="3203848" y="3284984"/>
            <a:ext cx="2664296" cy="400110"/>
          </a:xfrm>
          <a:prstGeom prst="rect">
            <a:avLst/>
          </a:prstGeom>
          <a:noFill/>
        </p:spPr>
        <p:txBody>
          <a:bodyPr wrap="square" rtlCol="0">
            <a:spAutoFit/>
          </a:bodyPr>
          <a:lstStyle/>
          <a:p>
            <a:r>
              <a:rPr lang="es-ES" sz="2000" b="1" dirty="0" smtClean="0"/>
              <a:t>Escritura sentada</a:t>
            </a:r>
            <a:endParaRPr lang="es-AR" sz="2000" b="1" dirty="0"/>
          </a:p>
        </p:txBody>
      </p:sp>
      <p:sp>
        <p:nvSpPr>
          <p:cNvPr id="7" name="6 CuadroTexto"/>
          <p:cNvSpPr txBox="1"/>
          <p:nvPr/>
        </p:nvSpPr>
        <p:spPr>
          <a:xfrm>
            <a:off x="3203848" y="6165304"/>
            <a:ext cx="2304256" cy="369332"/>
          </a:xfrm>
          <a:prstGeom prst="rect">
            <a:avLst/>
          </a:prstGeom>
          <a:noFill/>
        </p:spPr>
        <p:txBody>
          <a:bodyPr wrap="square" rtlCol="0">
            <a:spAutoFit/>
          </a:bodyPr>
          <a:lstStyle/>
          <a:p>
            <a:r>
              <a:rPr lang="es-ES" b="1" dirty="0" smtClean="0"/>
              <a:t>Escritura de pie</a:t>
            </a:r>
            <a:endParaRPr lang="es-AR" b="1" dirty="0"/>
          </a:p>
        </p:txBody>
      </p:sp>
    </p:spTree>
    <p:extLst>
      <p:ext uri="{BB962C8B-B14F-4D97-AF65-F5344CB8AC3E}">
        <p14:creationId xmlns:p14="http://schemas.microsoft.com/office/powerpoint/2010/main" val="2082637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u="sng" dirty="0" smtClean="0"/>
              <a:t>voluntarias</a:t>
            </a:r>
            <a:endParaRPr lang="es-AR" u="sng" dirty="0"/>
          </a:p>
        </p:txBody>
      </p:sp>
      <p:sp>
        <p:nvSpPr>
          <p:cNvPr id="3" name="2 Marcador de contenido"/>
          <p:cNvSpPr>
            <a:spLocks noGrp="1"/>
          </p:cNvSpPr>
          <p:nvPr>
            <p:ph idx="1"/>
          </p:nvPr>
        </p:nvSpPr>
        <p:spPr/>
        <p:txBody>
          <a:bodyPr>
            <a:normAutofit/>
          </a:bodyPr>
          <a:lstStyle/>
          <a:p>
            <a:r>
              <a:rPr lang="es-ES" sz="2400" u="sng" dirty="0" smtClean="0">
                <a:solidFill>
                  <a:srgbClr val="FF0000"/>
                </a:solidFill>
              </a:rPr>
              <a:t>Modificaciones fraudulentas:</a:t>
            </a:r>
          </a:p>
          <a:p>
            <a:pPr>
              <a:buFont typeface="Wingdings" pitchFamily="2" charset="2"/>
              <a:buChar char="v"/>
            </a:pPr>
            <a:r>
              <a:rPr lang="es-ES" sz="2400" u="sng" dirty="0" smtClean="0"/>
              <a:t>Falsificación simple</a:t>
            </a:r>
          </a:p>
          <a:p>
            <a:pPr>
              <a:buFont typeface="Wingdings" pitchFamily="2" charset="2"/>
              <a:buChar char="v"/>
            </a:pPr>
            <a:r>
              <a:rPr lang="es-ES" sz="2400" u="sng" dirty="0" smtClean="0"/>
              <a:t>Falsificación por imitación</a:t>
            </a:r>
          </a:p>
          <a:p>
            <a:pPr>
              <a:buFont typeface="Wingdings" pitchFamily="2" charset="2"/>
              <a:buChar char="v"/>
            </a:pPr>
            <a:r>
              <a:rPr lang="es-ES" sz="2400" u="sng" dirty="0" smtClean="0"/>
              <a:t>Falsificación por disimulo</a:t>
            </a:r>
          </a:p>
          <a:p>
            <a:pPr>
              <a:buFont typeface="Wingdings" pitchFamily="2" charset="2"/>
              <a:buChar char="v"/>
            </a:pPr>
            <a:r>
              <a:rPr lang="es-ES" sz="2400" u="sng" dirty="0" smtClean="0"/>
              <a:t>Alteraciones fraudulentas</a:t>
            </a:r>
          </a:p>
          <a:p>
            <a:pPr marL="0" indent="0"/>
            <a:r>
              <a:rPr lang="es-ES" sz="2400" dirty="0" smtClean="0"/>
              <a:t>( Los mismos se han mencionado anteriormente)</a:t>
            </a:r>
            <a:endParaRPr lang="es-AR" sz="2400" dirty="0"/>
          </a:p>
        </p:txBody>
      </p:sp>
    </p:spTree>
    <p:extLst>
      <p:ext uri="{BB962C8B-B14F-4D97-AF65-F5344CB8AC3E}">
        <p14:creationId xmlns:p14="http://schemas.microsoft.com/office/powerpoint/2010/main" val="282061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213897448"/>
              </p:ext>
            </p:extLst>
          </p:nvPr>
        </p:nvGraphicFramePr>
        <p:xfrm>
          <a:off x="755576" y="188640"/>
          <a:ext cx="77048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7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solidFill>
                  <a:srgbClr val="FF0000"/>
                </a:solidFill>
              </a:rPr>
              <a:t>Tipos de papel</a:t>
            </a:r>
            <a:endParaRPr lang="es-AR" u="sng" dirty="0">
              <a:solidFill>
                <a:srgbClr val="FF0000"/>
              </a:solidFill>
            </a:endParaRPr>
          </a:p>
        </p:txBody>
      </p:sp>
      <p:sp>
        <p:nvSpPr>
          <p:cNvPr id="3" name="2 Marcador de contenido"/>
          <p:cNvSpPr>
            <a:spLocks noGrp="1"/>
          </p:cNvSpPr>
          <p:nvPr>
            <p:ph idx="1"/>
          </p:nvPr>
        </p:nvSpPr>
        <p:spPr/>
        <p:txBody>
          <a:bodyPr>
            <a:noAutofit/>
          </a:bodyPr>
          <a:lstStyle/>
          <a:p>
            <a:pPr>
              <a:buFont typeface="Wingdings" pitchFamily="2" charset="2"/>
              <a:buChar char="q"/>
            </a:pPr>
            <a:r>
              <a:rPr lang="es-ES" sz="2000" dirty="0" smtClean="0"/>
              <a:t>Biblia</a:t>
            </a:r>
          </a:p>
          <a:p>
            <a:pPr>
              <a:buFont typeface="Wingdings" pitchFamily="2" charset="2"/>
              <a:buChar char="q"/>
            </a:pPr>
            <a:r>
              <a:rPr lang="es-ES" sz="2000" dirty="0" smtClean="0"/>
              <a:t>Base carbónico</a:t>
            </a:r>
          </a:p>
          <a:p>
            <a:pPr>
              <a:buFont typeface="Wingdings" pitchFamily="2" charset="2"/>
              <a:buChar char="q"/>
            </a:pPr>
            <a:r>
              <a:rPr lang="es-ES" sz="2000" dirty="0" smtClean="0"/>
              <a:t>Manifold</a:t>
            </a:r>
          </a:p>
          <a:p>
            <a:pPr>
              <a:buFont typeface="Wingdings" pitchFamily="2" charset="2"/>
              <a:buChar char="q"/>
            </a:pPr>
            <a:r>
              <a:rPr lang="es-ES" sz="2000" dirty="0" smtClean="0"/>
              <a:t>Calco</a:t>
            </a:r>
          </a:p>
          <a:p>
            <a:pPr>
              <a:buFont typeface="Wingdings" pitchFamily="2" charset="2"/>
              <a:buChar char="q"/>
            </a:pPr>
            <a:r>
              <a:rPr lang="es-ES" sz="2000" dirty="0" smtClean="0"/>
              <a:t>Pergamino vegetal</a:t>
            </a:r>
          </a:p>
          <a:p>
            <a:pPr>
              <a:buFont typeface="Wingdings" pitchFamily="2" charset="2"/>
              <a:buChar char="q"/>
            </a:pPr>
            <a:r>
              <a:rPr lang="es-ES" sz="2000" dirty="0" smtClean="0"/>
              <a:t>Afiche</a:t>
            </a:r>
          </a:p>
          <a:p>
            <a:pPr>
              <a:buFont typeface="Wingdings" pitchFamily="2" charset="2"/>
              <a:buChar char="q"/>
            </a:pPr>
            <a:r>
              <a:rPr lang="es-ES" sz="2000" dirty="0" smtClean="0"/>
              <a:t>Tapa</a:t>
            </a:r>
          </a:p>
          <a:p>
            <a:pPr>
              <a:buFont typeface="Wingdings" pitchFamily="2" charset="2"/>
              <a:buChar char="q"/>
            </a:pPr>
            <a:r>
              <a:rPr lang="es-ES" sz="2000" dirty="0" smtClean="0"/>
              <a:t>Papel cigarrillo</a:t>
            </a:r>
          </a:p>
          <a:p>
            <a:pPr>
              <a:buFont typeface="Wingdings" pitchFamily="2" charset="2"/>
              <a:buChar char="q"/>
            </a:pPr>
            <a:r>
              <a:rPr lang="es-ES" sz="2000" dirty="0" smtClean="0"/>
              <a:t>Etc.</a:t>
            </a:r>
            <a:endParaRPr lang="es-AR" sz="2000" dirty="0"/>
          </a:p>
        </p:txBody>
      </p:sp>
    </p:spTree>
    <p:extLst>
      <p:ext uri="{BB962C8B-B14F-4D97-AF65-F5344CB8AC3E}">
        <p14:creationId xmlns:p14="http://schemas.microsoft.com/office/powerpoint/2010/main" val="385361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solidFill>
                  <a:srgbClr val="FF0000"/>
                </a:solidFill>
              </a:rPr>
              <a:t>tintas</a:t>
            </a:r>
            <a:endParaRPr lang="es-AR" u="sng" dirty="0">
              <a:solidFill>
                <a:srgbClr val="FF0000"/>
              </a:solidFill>
            </a:endParaRPr>
          </a:p>
        </p:txBody>
      </p:sp>
      <p:sp>
        <p:nvSpPr>
          <p:cNvPr id="3" name="2 Marcador de contenido"/>
          <p:cNvSpPr>
            <a:spLocks noGrp="1"/>
          </p:cNvSpPr>
          <p:nvPr>
            <p:ph idx="1"/>
          </p:nvPr>
        </p:nvSpPr>
        <p:spPr>
          <a:xfrm>
            <a:off x="822960" y="908720"/>
            <a:ext cx="7520940" cy="3771757"/>
          </a:xfrm>
        </p:spPr>
        <p:txBody>
          <a:bodyPr>
            <a:noAutofit/>
          </a:bodyPr>
          <a:lstStyle/>
          <a:p>
            <a:pPr>
              <a:buFont typeface="Wingdings" pitchFamily="2" charset="2"/>
              <a:buChar char="q"/>
            </a:pPr>
            <a:r>
              <a:rPr lang="es-ES" sz="2000" dirty="0" smtClean="0"/>
              <a:t>Tinta china</a:t>
            </a:r>
          </a:p>
          <a:p>
            <a:pPr>
              <a:buFont typeface="Wingdings" pitchFamily="2" charset="2"/>
              <a:buChar char="q"/>
            </a:pPr>
            <a:r>
              <a:rPr lang="es-ES" sz="2000" dirty="0" smtClean="0"/>
              <a:t>Tinta ferrogalotanica</a:t>
            </a:r>
          </a:p>
          <a:p>
            <a:pPr>
              <a:buFont typeface="Wingdings" pitchFamily="2" charset="2"/>
              <a:buChar char="q"/>
            </a:pPr>
            <a:r>
              <a:rPr lang="es-ES" sz="2000" dirty="0" smtClean="0"/>
              <a:t>Tinta Campeche</a:t>
            </a:r>
          </a:p>
          <a:p>
            <a:pPr>
              <a:buFont typeface="Wingdings" pitchFamily="2" charset="2"/>
              <a:buChar char="q"/>
            </a:pPr>
            <a:r>
              <a:rPr lang="es-ES" sz="2000" dirty="0" smtClean="0"/>
              <a:t>Tinta a la nigrosina</a:t>
            </a:r>
          </a:p>
          <a:p>
            <a:pPr>
              <a:buFont typeface="Wingdings" pitchFamily="2" charset="2"/>
              <a:buChar char="q"/>
            </a:pPr>
            <a:r>
              <a:rPr lang="es-ES" sz="2000" dirty="0" smtClean="0"/>
              <a:t>Tinta a la anilina</a:t>
            </a:r>
          </a:p>
          <a:p>
            <a:pPr>
              <a:buFont typeface="Wingdings" pitchFamily="2" charset="2"/>
              <a:buChar char="q"/>
            </a:pPr>
            <a:r>
              <a:rPr lang="es-ES" sz="2000" dirty="0" smtClean="0"/>
              <a:t>Tinta de bolígrafo</a:t>
            </a:r>
          </a:p>
          <a:p>
            <a:pPr>
              <a:buFont typeface="Wingdings" pitchFamily="2" charset="2"/>
              <a:buChar char="q"/>
            </a:pPr>
            <a:r>
              <a:rPr lang="es-ES" sz="2000" dirty="0" smtClean="0"/>
              <a:t>Tinta fluida</a:t>
            </a:r>
          </a:p>
          <a:p>
            <a:pPr>
              <a:buFont typeface="Wingdings" pitchFamily="2" charset="2"/>
              <a:buChar char="q"/>
            </a:pPr>
            <a:r>
              <a:rPr lang="es-ES" sz="2000" dirty="0" smtClean="0"/>
              <a:t>Tinta para escrituras secretas</a:t>
            </a:r>
          </a:p>
          <a:p>
            <a:pPr>
              <a:buFont typeface="Wingdings" pitchFamily="2" charset="2"/>
              <a:buChar char="q"/>
            </a:pPr>
            <a:r>
              <a:rPr lang="es-ES" sz="2000" dirty="0" smtClean="0"/>
              <a:t>Tintas de sellos</a:t>
            </a:r>
          </a:p>
          <a:p>
            <a:pPr>
              <a:buFont typeface="Wingdings" pitchFamily="2" charset="2"/>
              <a:buChar char="q"/>
            </a:pPr>
            <a:r>
              <a:rPr lang="es-ES" sz="2000" dirty="0" smtClean="0"/>
              <a:t>Etc.</a:t>
            </a:r>
            <a:endParaRPr lang="es-AR" sz="2000" dirty="0"/>
          </a:p>
        </p:txBody>
      </p:sp>
    </p:spTree>
    <p:extLst>
      <p:ext uri="{BB962C8B-B14F-4D97-AF65-F5344CB8AC3E}">
        <p14:creationId xmlns:p14="http://schemas.microsoft.com/office/powerpoint/2010/main" val="23492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solidFill>
                  <a:srgbClr val="FF0000"/>
                </a:solidFill>
              </a:rPr>
              <a:t>Adhesivos y lacres</a:t>
            </a:r>
            <a:endParaRPr lang="es-AR" u="sng" dirty="0">
              <a:solidFill>
                <a:srgbClr val="FF0000"/>
              </a:solidFill>
            </a:endParaRPr>
          </a:p>
        </p:txBody>
      </p:sp>
      <p:sp>
        <p:nvSpPr>
          <p:cNvPr id="3" name="2 Marcador de contenido"/>
          <p:cNvSpPr>
            <a:spLocks noGrp="1"/>
          </p:cNvSpPr>
          <p:nvPr>
            <p:ph idx="1"/>
          </p:nvPr>
        </p:nvSpPr>
        <p:spPr>
          <a:xfrm>
            <a:off x="822960" y="1100628"/>
            <a:ext cx="7637472" cy="3840540"/>
          </a:xfrm>
        </p:spPr>
        <p:txBody>
          <a:bodyPr>
            <a:noAutofit/>
          </a:bodyPr>
          <a:lstStyle/>
          <a:p>
            <a:pPr lvl="1" algn="just">
              <a:buFont typeface="Wingdings" pitchFamily="2" charset="2"/>
              <a:buChar char="q"/>
            </a:pPr>
            <a:r>
              <a:rPr lang="es-ES" sz="2400" b="1" dirty="0" smtClean="0"/>
              <a:t>Los lacres de uso corrientes son productos complejos de naturaleza resinosa, termoplástica, utilizados generalmente en el sellado de paquetes o embalajes postales, materiales sometidos a contrapericia, envases, etc.</a:t>
            </a:r>
          </a:p>
          <a:p>
            <a:pPr lvl="1" algn="just">
              <a:buFont typeface="Wingdings" pitchFamily="2" charset="2"/>
              <a:buChar char="q"/>
            </a:pPr>
            <a:r>
              <a:rPr lang="es-ES" sz="2400" b="1" dirty="0" smtClean="0"/>
              <a:t>El análisis de sellos  realizados con lacres es solicitado en casos de violación de correspondencia, etc. El análisis de adhesivos se relaciona con el pegado y despegado de valores postales o fiscales, también sobre las etiquetas de los envases, etc.</a:t>
            </a:r>
            <a:endParaRPr lang="es-AR" sz="2400" b="1" dirty="0"/>
          </a:p>
        </p:txBody>
      </p:sp>
    </p:spTree>
    <p:extLst>
      <p:ext uri="{BB962C8B-B14F-4D97-AF65-F5344CB8AC3E}">
        <p14:creationId xmlns:p14="http://schemas.microsoft.com/office/powerpoint/2010/main" val="207032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4000" u="sng" dirty="0" smtClean="0"/>
              <a:t>Lacres:</a:t>
            </a:r>
            <a:endParaRPr lang="es-AR" sz="4000" u="sng" dirty="0"/>
          </a:p>
        </p:txBody>
      </p:sp>
      <p:pic>
        <p:nvPicPr>
          <p:cNvPr id="4" name="Picture 4" descr="http://www.ikkaro.com/files/lacr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9498"/>
          <a:stretch>
            <a:fillRect/>
          </a:stretch>
        </p:blipFill>
        <p:spPr bwMode="auto">
          <a:xfrm>
            <a:off x="611560" y="1196752"/>
            <a:ext cx="3365118" cy="3579812"/>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Sello de lacre de plata"/>
          <p:cNvPicPr>
            <a:picLocks noChangeAspect="1" noChangeArrowheads="1"/>
          </p:cNvPicPr>
          <p:nvPr/>
        </p:nvPicPr>
        <p:blipFill>
          <a:blip r:embed="rId3">
            <a:extLst>
              <a:ext uri="{28A0092B-C50C-407E-A947-70E740481C1C}">
                <a14:useLocalDpi xmlns:a14="http://schemas.microsoft.com/office/drawing/2010/main" val="0"/>
              </a:ext>
            </a:extLst>
          </a:blip>
          <a:srcRect l="3078" t="1540" r="3078" b="4614"/>
          <a:stretch>
            <a:fillRect/>
          </a:stretch>
        </p:blipFill>
        <p:spPr bwMode="auto">
          <a:xfrm>
            <a:off x="4357688" y="1052736"/>
            <a:ext cx="4357687" cy="435768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342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solidFill>
                  <a:srgbClr val="FF0000"/>
                </a:solidFill>
              </a:rPr>
              <a:t>Elementos escritores</a:t>
            </a:r>
            <a:endParaRPr lang="es-AR" u="sng" dirty="0">
              <a:solidFill>
                <a:srgbClr val="FF0000"/>
              </a:solidFill>
            </a:endParaRPr>
          </a:p>
        </p:txBody>
      </p:sp>
      <p:sp>
        <p:nvSpPr>
          <p:cNvPr id="3" name="2 Marcador de contenido"/>
          <p:cNvSpPr>
            <a:spLocks noGrp="1"/>
          </p:cNvSpPr>
          <p:nvPr>
            <p:ph idx="1"/>
          </p:nvPr>
        </p:nvSpPr>
        <p:spPr/>
        <p:txBody>
          <a:bodyPr>
            <a:normAutofit/>
          </a:bodyPr>
          <a:lstStyle/>
          <a:p>
            <a:pPr>
              <a:buFont typeface="Wingdings" pitchFamily="2" charset="2"/>
              <a:buChar char="q"/>
            </a:pPr>
            <a:r>
              <a:rPr lang="es-ES" sz="2400" dirty="0" smtClean="0"/>
              <a:t>Marcadores( fibras, microfibras, etc.)</a:t>
            </a:r>
          </a:p>
          <a:p>
            <a:pPr>
              <a:buFont typeface="Wingdings" pitchFamily="2" charset="2"/>
              <a:buChar char="q"/>
            </a:pPr>
            <a:r>
              <a:rPr lang="es-ES" sz="2400" dirty="0" smtClean="0"/>
              <a:t>Lapiceras (estilográficas)( con pluma de acero)</a:t>
            </a:r>
          </a:p>
          <a:p>
            <a:pPr>
              <a:buFont typeface="Wingdings" pitchFamily="2" charset="2"/>
              <a:buChar char="q"/>
            </a:pPr>
            <a:r>
              <a:rPr lang="es-ES" sz="2400" dirty="0" smtClean="0"/>
              <a:t>Bolígrafos( varios colores, trazo fino o grueso)</a:t>
            </a:r>
          </a:p>
          <a:p>
            <a:pPr>
              <a:buFont typeface="Wingdings" pitchFamily="2" charset="2"/>
              <a:buChar char="q"/>
            </a:pPr>
            <a:r>
              <a:rPr lang="es-ES" sz="2400" dirty="0" smtClean="0"/>
              <a:t>Rollers ( generalmente vienen negro y azul)</a:t>
            </a:r>
          </a:p>
          <a:p>
            <a:pPr>
              <a:buFont typeface="Wingdings" pitchFamily="2" charset="2"/>
              <a:buChar char="q"/>
            </a:pPr>
            <a:r>
              <a:rPr lang="es-ES" sz="2400" dirty="0" smtClean="0"/>
              <a:t>Estilógrafos( diseñados para dibujos y empleo de tinta china)</a:t>
            </a:r>
          </a:p>
          <a:p>
            <a:pPr>
              <a:buFont typeface="Wingdings" pitchFamily="2" charset="2"/>
              <a:buChar char="q"/>
            </a:pPr>
            <a:r>
              <a:rPr lang="es-ES" sz="2400" dirty="0" smtClean="0"/>
              <a:t>Lanzaminas y lápices en general( grafíticos, copiativos, crayones)</a:t>
            </a:r>
            <a:endParaRPr lang="es-AR" sz="2400" dirty="0"/>
          </a:p>
        </p:txBody>
      </p:sp>
    </p:spTree>
    <p:extLst>
      <p:ext uri="{BB962C8B-B14F-4D97-AF65-F5344CB8AC3E}">
        <p14:creationId xmlns:p14="http://schemas.microsoft.com/office/powerpoint/2010/main" val="411155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836712"/>
            <a:ext cx="4536504" cy="3528392"/>
          </a:xfrm>
        </p:spPr>
      </p:pic>
      <p:sp>
        <p:nvSpPr>
          <p:cNvPr id="5" name="4 CuadroTexto"/>
          <p:cNvSpPr txBox="1"/>
          <p:nvPr/>
        </p:nvSpPr>
        <p:spPr>
          <a:xfrm>
            <a:off x="5292080" y="764704"/>
            <a:ext cx="3600400" cy="3539430"/>
          </a:xfrm>
          <a:prstGeom prst="rect">
            <a:avLst/>
          </a:prstGeom>
          <a:noFill/>
        </p:spPr>
        <p:txBody>
          <a:bodyPr wrap="square" rtlCol="0">
            <a:spAutoFit/>
          </a:bodyPr>
          <a:lstStyle/>
          <a:p>
            <a:r>
              <a:rPr lang="es-ES" sz="3200" b="1" u="sng" dirty="0" smtClean="0">
                <a:solidFill>
                  <a:srgbClr val="FF0000"/>
                </a:solidFill>
              </a:rPr>
              <a:t>TÉCNICAS: </a:t>
            </a:r>
            <a:r>
              <a:rPr lang="es-ES" sz="3200" b="1" dirty="0" smtClean="0"/>
              <a:t>SE VALE DE LA ÓPTICA MODERNA Y LOS AVANCES DE LA QUÍMICA ANALÍTICA DE ÚLTIMA GENERACIÓN.</a:t>
            </a:r>
            <a:endParaRPr lang="es-AR" sz="3200" b="1" dirty="0"/>
          </a:p>
        </p:txBody>
      </p:sp>
    </p:spTree>
    <p:extLst>
      <p:ext uri="{BB962C8B-B14F-4D97-AF65-F5344CB8AC3E}">
        <p14:creationId xmlns:p14="http://schemas.microsoft.com/office/powerpoint/2010/main" val="131691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16632"/>
            <a:ext cx="7520940" cy="797768"/>
          </a:xfrm>
        </p:spPr>
        <p:txBody>
          <a:bodyPr/>
          <a:lstStyle/>
          <a:p>
            <a:r>
              <a:rPr lang="es-ES" u="sng" dirty="0" smtClean="0">
                <a:solidFill>
                  <a:srgbClr val="FF0000"/>
                </a:solidFill>
              </a:rPr>
              <a:t>Sistema de impresión: </a:t>
            </a:r>
            <a:br>
              <a:rPr lang="es-ES" u="sng" dirty="0" smtClean="0">
                <a:solidFill>
                  <a:srgbClr val="FF0000"/>
                </a:solidFill>
              </a:rPr>
            </a:br>
            <a:endParaRPr lang="es-AR" u="sng" dirty="0">
              <a:solidFill>
                <a:srgbClr val="FF0000"/>
              </a:solidFill>
            </a:endParaRPr>
          </a:p>
        </p:txBody>
      </p:sp>
      <p:sp>
        <p:nvSpPr>
          <p:cNvPr id="3" name="2 Marcador de contenido"/>
          <p:cNvSpPr>
            <a:spLocks noGrp="1"/>
          </p:cNvSpPr>
          <p:nvPr>
            <p:ph idx="1"/>
          </p:nvPr>
        </p:nvSpPr>
        <p:spPr/>
        <p:txBody>
          <a:bodyPr>
            <a:normAutofit fontScale="92500"/>
          </a:bodyPr>
          <a:lstStyle/>
          <a:p>
            <a:pPr marL="228600" lvl="2" indent="0" algn="just">
              <a:buNone/>
            </a:pPr>
            <a:r>
              <a:rPr lang="es-ES" sz="3500" b="1" u="sng" dirty="0" smtClean="0"/>
              <a:t>TIPOGRAFÍA:</a:t>
            </a:r>
            <a:r>
              <a:rPr lang="es-ES" sz="3500" b="1" dirty="0" smtClean="0"/>
              <a:t> </a:t>
            </a:r>
            <a:r>
              <a:rPr lang="es-ES" sz="3200" b="1" dirty="0" smtClean="0"/>
              <a:t>se encuentra bajo relieve, se caracteriza por tener: acumulación de tintas en sus contornos, a veces blancos en los fondos, ya que la presión que realiza el tipo al hundirse el papel, desplaza la tinta hacia los bordes. Deja un relieve en el reverso de la hoja generalmente.</a:t>
            </a:r>
          </a:p>
          <a:p>
            <a:pPr lvl="1" algn="just"/>
            <a:endParaRPr lang="es-AR" sz="3200" b="1" dirty="0"/>
          </a:p>
        </p:txBody>
      </p:sp>
    </p:spTree>
    <p:extLst>
      <p:ext uri="{BB962C8B-B14F-4D97-AF65-F5344CB8AC3E}">
        <p14:creationId xmlns:p14="http://schemas.microsoft.com/office/powerpoint/2010/main" val="231820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16632"/>
            <a:ext cx="7520940" cy="797768"/>
          </a:xfrm>
        </p:spPr>
        <p:txBody>
          <a:bodyPr/>
          <a:lstStyle/>
          <a:p>
            <a:pPr algn="ctr"/>
            <a:r>
              <a:rPr lang="es-AR" dirty="0" smtClean="0"/>
              <a:t>Tipografía: FOTOGRAFIA </a:t>
            </a:r>
            <a:r>
              <a:rPr lang="es-AR" dirty="0"/>
              <a:t>TOMADA CON LUZ REFLEJADA</a:t>
            </a:r>
          </a:p>
        </p:txBody>
      </p:sp>
      <p:pic>
        <p:nvPicPr>
          <p:cNvPr id="4" name="Picture 2" descr="D:\Mis documentos\Documentologia I\Trabajo Nº7\FOTOGRAFIA Nº 15.JPG"/>
          <p:cNvPicPr>
            <a:picLocks noGrp="1" noChangeAspect="1" noChangeArrowheads="1"/>
          </p:cNvPicPr>
          <p:nvPr>
            <p:ph idx="1"/>
          </p:nvPr>
        </p:nvPicPr>
        <p:blipFill>
          <a:blip r:embed="rId2"/>
          <a:srcRect/>
          <a:stretch>
            <a:fillRect/>
          </a:stretch>
        </p:blipFill>
        <p:spPr bwMode="auto">
          <a:xfrm>
            <a:off x="1907704" y="1340768"/>
            <a:ext cx="5369718" cy="3579812"/>
          </a:xfrm>
          <a:prstGeom prst="rect">
            <a:avLst/>
          </a:prstGeom>
          <a:noFill/>
          <a:ln w="9525">
            <a:noFill/>
            <a:miter lim="800000"/>
            <a:headEnd/>
            <a:tailEnd/>
          </a:ln>
        </p:spPr>
      </p:pic>
      <p:cxnSp>
        <p:nvCxnSpPr>
          <p:cNvPr id="5" name="4 Conector recto de flecha"/>
          <p:cNvCxnSpPr/>
          <p:nvPr/>
        </p:nvCxnSpPr>
        <p:spPr>
          <a:xfrm flipV="1">
            <a:off x="1861204" y="3740014"/>
            <a:ext cx="2663825" cy="2087563"/>
          </a:xfrm>
          <a:prstGeom prst="straightConnector1">
            <a:avLst/>
          </a:prstGeom>
          <a:noFill/>
          <a:ln w="50800" cap="flat" cmpd="sng" algn="ctr">
            <a:solidFill>
              <a:srgbClr val="FF388C">
                <a:satMod val="120000"/>
              </a:srgbClr>
            </a:solidFill>
            <a:prstDash val="solid"/>
            <a:tailEnd type="arrow"/>
          </a:ln>
          <a:effectLst/>
        </p:spPr>
      </p:cxnSp>
    </p:spTree>
    <p:extLst>
      <p:ext uri="{BB962C8B-B14F-4D97-AF65-F5344CB8AC3E}">
        <p14:creationId xmlns:p14="http://schemas.microsoft.com/office/powerpoint/2010/main" val="29802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strVal val="#ppt_w*2.5"/>
                                          </p:val>
                                        </p:tav>
                                        <p:tav tm="100000">
                                          <p:val>
                                            <p:strVal val="#ppt_w"/>
                                          </p:val>
                                        </p:tav>
                                      </p:tavLst>
                                    </p:anim>
                                    <p:anim calcmode="lin" valueType="num">
                                      <p:cBhvr>
                                        <p:cTn id="8" dur="3000" fill="hold"/>
                                        <p:tgtEl>
                                          <p:spTgt spid="5"/>
                                        </p:tgtEl>
                                        <p:attrNameLst>
                                          <p:attrName>ppt_h</p:attrName>
                                        </p:attrNameLst>
                                      </p:cBhvr>
                                      <p:tavLst>
                                        <p:tav tm="0">
                                          <p:val>
                                            <p:strVal val="#ppt_h*0.01"/>
                                          </p:val>
                                        </p:tav>
                                        <p:tav tm="100000">
                                          <p:val>
                                            <p:strVal val="#ppt_h"/>
                                          </p:val>
                                        </p:tav>
                                      </p:tavLst>
                                    </p:anim>
                                    <p:anim calcmode="lin" valueType="num">
                                      <p:cBhvr>
                                        <p:cTn id="9" dur="3000" fill="hold"/>
                                        <p:tgtEl>
                                          <p:spTgt spid="5"/>
                                        </p:tgtEl>
                                        <p:attrNameLst>
                                          <p:attrName>ppt_x</p:attrName>
                                        </p:attrNameLst>
                                      </p:cBhvr>
                                      <p:tavLst>
                                        <p:tav tm="0">
                                          <p:val>
                                            <p:strVal val="#ppt_x"/>
                                          </p:val>
                                        </p:tav>
                                        <p:tav tm="100000">
                                          <p:val>
                                            <p:strVal val="#ppt_x"/>
                                          </p:val>
                                        </p:tav>
                                      </p:tavLst>
                                    </p:anim>
                                    <p:anim calcmode="lin" valueType="num">
                                      <p:cBhvr>
                                        <p:cTn id="10" dur="3000" fill="hold"/>
                                        <p:tgtEl>
                                          <p:spTgt spid="5"/>
                                        </p:tgtEl>
                                        <p:attrNameLst>
                                          <p:attrName>ppt_y</p:attrName>
                                        </p:attrNameLst>
                                      </p:cBhvr>
                                      <p:tavLst>
                                        <p:tav tm="0">
                                          <p:val>
                                            <p:strVal val="#ppt_h+1"/>
                                          </p:val>
                                        </p:tav>
                                        <p:tav tm="100000">
                                          <p:val>
                                            <p:strVal val="#ppt_y"/>
                                          </p:val>
                                        </p:tav>
                                      </p:tavLst>
                                    </p:anim>
                                    <p:animEffect transition="in" filter="fade">
                                      <p:cBhvr>
                                        <p:cTn id="1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60" y="620688"/>
            <a:ext cx="7520940" cy="4059789"/>
          </a:xfrm>
        </p:spPr>
        <p:txBody>
          <a:bodyPr>
            <a:normAutofit/>
          </a:bodyPr>
          <a:lstStyle/>
          <a:p>
            <a:pPr marL="0" indent="0" algn="just"/>
            <a:r>
              <a:rPr lang="es-ES" sz="3200" u="sng" dirty="0" smtClean="0"/>
              <a:t>CALCOGRAFÍA:</a:t>
            </a:r>
            <a:r>
              <a:rPr lang="es-ES" sz="3200" dirty="0" smtClean="0"/>
              <a:t> </a:t>
            </a:r>
            <a:r>
              <a:rPr lang="es-ES" sz="2400" dirty="0" smtClean="0"/>
              <a:t>Por sus particularidades y características, este sistema de impresión es considerado de seguridad y se emplea en la mayoría de los billetes de papel moneda, cheques, etc. Presenta brillo, relieve sensible al tacto, colores intensos y al observárselas con lupa se pueden apreciar pequeños hilos de tintas en sus contornos, particularidad que se conoce con el nombre de plumaje.</a:t>
            </a:r>
          </a:p>
          <a:p>
            <a:pPr marL="0" indent="0" algn="just"/>
            <a:r>
              <a:rPr lang="es-ES" sz="2400" dirty="0" smtClean="0"/>
              <a:t>Permite lograr un grabado difícil de reproducir.</a:t>
            </a:r>
            <a:endParaRPr lang="es-AR" sz="2400" dirty="0"/>
          </a:p>
        </p:txBody>
      </p:sp>
    </p:spTree>
    <p:extLst>
      <p:ext uri="{BB962C8B-B14F-4D97-AF65-F5344CB8AC3E}">
        <p14:creationId xmlns:p14="http://schemas.microsoft.com/office/powerpoint/2010/main" val="6475802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88640"/>
            <a:ext cx="7520940" cy="725760"/>
          </a:xfrm>
        </p:spPr>
        <p:txBody>
          <a:bodyPr/>
          <a:lstStyle/>
          <a:p>
            <a:pPr algn="ctr"/>
            <a:r>
              <a:rPr lang="es-AR" dirty="0" smtClean="0"/>
              <a:t>Calcografía: FOTOGRAFIA </a:t>
            </a:r>
            <a:r>
              <a:rPr lang="es-AR" dirty="0"/>
              <a:t>TOMADA CON LUZ REFLEJADA</a:t>
            </a:r>
          </a:p>
        </p:txBody>
      </p:sp>
      <p:pic>
        <p:nvPicPr>
          <p:cNvPr id="4" name="Picture 2" descr="D:\Mis documentos\Documentologia I\Trabajo Nº7\FOTOGRAFIA Nº 16.jpg"/>
          <p:cNvPicPr>
            <a:picLocks noGrp="1" noChangeAspect="1" noChangeArrowheads="1"/>
          </p:cNvPicPr>
          <p:nvPr>
            <p:ph idx="1"/>
          </p:nvPr>
        </p:nvPicPr>
        <p:blipFill>
          <a:blip r:embed="rId2"/>
          <a:srcRect/>
          <a:stretch>
            <a:fillRect/>
          </a:stretch>
        </p:blipFill>
        <p:spPr bwMode="auto">
          <a:xfrm>
            <a:off x="1619672" y="1124744"/>
            <a:ext cx="5934951" cy="3579812"/>
          </a:xfrm>
          <a:prstGeom prst="rect">
            <a:avLst/>
          </a:prstGeom>
          <a:noFill/>
          <a:ln w="9525">
            <a:noFill/>
            <a:miter lim="800000"/>
            <a:headEnd/>
            <a:tailEnd/>
          </a:ln>
        </p:spPr>
      </p:pic>
    </p:spTree>
    <p:extLst>
      <p:ext uri="{BB962C8B-B14F-4D97-AF65-F5344CB8AC3E}">
        <p14:creationId xmlns:p14="http://schemas.microsoft.com/office/powerpoint/2010/main" val="2705160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60" y="692696"/>
            <a:ext cx="7520940" cy="3987781"/>
          </a:xfrm>
        </p:spPr>
        <p:txBody>
          <a:bodyPr/>
          <a:lstStyle/>
          <a:p>
            <a:pPr algn="just"/>
            <a:r>
              <a:rPr lang="es-ES" sz="2800" dirty="0" smtClean="0"/>
              <a:t>   </a:t>
            </a:r>
            <a:r>
              <a:rPr lang="es-ES" sz="3200" u="sng" dirty="0" smtClean="0"/>
              <a:t>OFFSET:</a:t>
            </a:r>
            <a:r>
              <a:rPr lang="es-ES" sz="3200" dirty="0" smtClean="0"/>
              <a:t> </a:t>
            </a:r>
            <a:r>
              <a:rPr lang="es-ES" sz="2400" dirty="0" smtClean="0"/>
              <a:t>(PLANOGRAFÍA) no se observan relieves, los bordes son irregulares debido a la fluidez de  estas tintas, y no  hay brillo en la impresión .</a:t>
            </a:r>
          </a:p>
          <a:p>
            <a:pPr algn="just"/>
            <a:r>
              <a:rPr lang="es-ES" sz="2400" dirty="0" smtClean="0"/>
              <a:t>    Esta impresión es la más usada para las falsificaciones, pues resulta muy barata y de fácil realización en sus matrices. Se suelen realizar los fondos de seguridad de billetes o documentos de identidad, etc.</a:t>
            </a:r>
            <a:endParaRPr lang="es-AR" sz="2400" dirty="0"/>
          </a:p>
        </p:txBody>
      </p:sp>
    </p:spTree>
    <p:extLst>
      <p:ext uri="{BB962C8B-B14F-4D97-AF65-F5344CB8AC3E}">
        <p14:creationId xmlns:p14="http://schemas.microsoft.com/office/powerpoint/2010/main" val="4011655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8640"/>
            <a:ext cx="7520940" cy="1013792"/>
          </a:xfrm>
        </p:spPr>
        <p:txBody>
          <a:bodyPr/>
          <a:lstStyle/>
          <a:p>
            <a:pPr algn="ctr"/>
            <a:r>
              <a:rPr lang="es-AR" dirty="0" smtClean="0"/>
              <a:t>Offset: FOTOGRAFIA </a:t>
            </a:r>
            <a:r>
              <a:rPr lang="es-AR" dirty="0"/>
              <a:t>TOMADA CON LUZ REFLEJADA</a:t>
            </a:r>
            <a:br>
              <a:rPr lang="es-AR" dirty="0"/>
            </a:br>
            <a:endParaRPr lang="es-AR" dirty="0"/>
          </a:p>
        </p:txBody>
      </p:sp>
      <p:pic>
        <p:nvPicPr>
          <p:cNvPr id="4" name="Picture 2" descr="D:\Mis documentos\Documentologia I\Trabajo Nº7\FOTOGRAFIA Nº 17.jpg"/>
          <p:cNvPicPr>
            <a:picLocks noGrp="1" noChangeAspect="1" noChangeArrowheads="1"/>
          </p:cNvPicPr>
          <p:nvPr>
            <p:ph idx="1"/>
          </p:nvPr>
        </p:nvPicPr>
        <p:blipFill>
          <a:blip r:embed="rId2"/>
          <a:srcRect/>
          <a:stretch>
            <a:fillRect/>
          </a:stretch>
        </p:blipFill>
        <p:spPr bwMode="auto">
          <a:xfrm>
            <a:off x="1966370" y="1100138"/>
            <a:ext cx="5233484" cy="3579812"/>
          </a:xfrm>
          <a:prstGeom prst="rect">
            <a:avLst/>
          </a:prstGeom>
          <a:noFill/>
          <a:ln w="9525">
            <a:noFill/>
            <a:miter lim="800000"/>
            <a:headEnd/>
            <a:tailEnd/>
          </a:ln>
        </p:spPr>
      </p:pic>
    </p:spTree>
    <p:extLst>
      <p:ext uri="{BB962C8B-B14F-4D97-AF65-F5344CB8AC3E}">
        <p14:creationId xmlns:p14="http://schemas.microsoft.com/office/powerpoint/2010/main" val="702726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88640"/>
            <a:ext cx="7520940" cy="725760"/>
          </a:xfrm>
        </p:spPr>
        <p:txBody>
          <a:bodyPr/>
          <a:lstStyle/>
          <a:p>
            <a:pPr algn="ctr"/>
            <a:r>
              <a:rPr lang="es-ES" sz="3200" u="sng" dirty="0" smtClean="0">
                <a:solidFill>
                  <a:srgbClr val="FF0000"/>
                </a:solidFill>
              </a:rPr>
              <a:t>Sistema de seguridad</a:t>
            </a:r>
            <a:r>
              <a:rPr lang="es-ES" sz="3200" u="sng" dirty="0" smtClean="0"/>
              <a:t>( los más utilizados)</a:t>
            </a:r>
            <a:endParaRPr lang="es-AR" sz="3200" u="sng" dirty="0"/>
          </a:p>
        </p:txBody>
      </p:sp>
      <p:sp>
        <p:nvSpPr>
          <p:cNvPr id="3" name="2 Marcador de contenido"/>
          <p:cNvSpPr>
            <a:spLocks noGrp="1"/>
          </p:cNvSpPr>
          <p:nvPr>
            <p:ph idx="1"/>
          </p:nvPr>
        </p:nvSpPr>
        <p:spPr>
          <a:xfrm>
            <a:off x="822960" y="1100628"/>
            <a:ext cx="7520940" cy="3912548"/>
          </a:xfrm>
        </p:spPr>
        <p:txBody>
          <a:bodyPr>
            <a:normAutofit/>
          </a:bodyPr>
          <a:lstStyle/>
          <a:p>
            <a:pPr algn="just"/>
            <a:r>
              <a:rPr lang="es-ES" sz="2400" u="sng" dirty="0" smtClean="0">
                <a:solidFill>
                  <a:srgbClr val="0070C0"/>
                </a:solidFill>
              </a:rPr>
              <a:t>INTRINSECAS: </a:t>
            </a:r>
            <a:r>
              <a:rPr lang="es-ES" sz="2400" dirty="0" smtClean="0"/>
              <a:t>se incorporan en el momento de fabricación del papel</a:t>
            </a:r>
          </a:p>
          <a:p>
            <a:pPr algn="just">
              <a:buFont typeface="Wingdings" pitchFamily="2" charset="2"/>
              <a:buChar char="q"/>
            </a:pPr>
            <a:r>
              <a:rPr lang="es-ES" sz="2000" u="sng" dirty="0" smtClean="0"/>
              <a:t>Ausencia de fluorescencia a U.V: </a:t>
            </a:r>
            <a:r>
              <a:rPr lang="es-ES" sz="2000" dirty="0" smtClean="0"/>
              <a:t>no se agregan blanqueadores ópticos y a la U.V  no posee luminiscencia.</a:t>
            </a:r>
          </a:p>
          <a:p>
            <a:pPr algn="just">
              <a:buFont typeface="Wingdings" pitchFamily="2" charset="2"/>
              <a:buChar char="q"/>
            </a:pPr>
            <a:r>
              <a:rPr lang="es-ES" sz="2000" u="sng" dirty="0" smtClean="0"/>
              <a:t>Hilos de seguridad: </a:t>
            </a:r>
            <a:r>
              <a:rPr lang="es-ES" sz="2000" dirty="0" smtClean="0"/>
              <a:t>delgada banda(de polímeros) en el interior del papel dispuesta en forma vertical, se incorpora entre dos capas del material celulósico.</a:t>
            </a:r>
          </a:p>
          <a:p>
            <a:pPr algn="just">
              <a:buFont typeface="Wingdings" pitchFamily="2" charset="2"/>
              <a:buChar char="q"/>
            </a:pPr>
            <a:r>
              <a:rPr lang="es-ES" sz="2000" u="sng" dirty="0" smtClean="0"/>
              <a:t>Marca de agua: </a:t>
            </a:r>
            <a:r>
              <a:rPr lang="es-ES" sz="2000" dirty="0" smtClean="0"/>
              <a:t>realizadas en el momento de fabricación y antes del secado. Poseen contrastes claro-oscuro( sensación de profundidad, mayor definición y calidad artística). Es visible a tras luz, no reacciona a la luz U.V, efecto tridimensional)</a:t>
            </a:r>
            <a:endParaRPr lang="es-AR" sz="2000" dirty="0"/>
          </a:p>
        </p:txBody>
      </p:sp>
    </p:spTree>
    <p:extLst>
      <p:ext uri="{BB962C8B-B14F-4D97-AF65-F5344CB8AC3E}">
        <p14:creationId xmlns:p14="http://schemas.microsoft.com/office/powerpoint/2010/main" val="379114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60" y="0"/>
            <a:ext cx="7520940" cy="5085184"/>
          </a:xfrm>
        </p:spPr>
        <p:txBody>
          <a:bodyPr>
            <a:noAutofit/>
          </a:bodyPr>
          <a:lstStyle/>
          <a:p>
            <a:pPr algn="just">
              <a:buFont typeface="Wingdings" pitchFamily="2" charset="2"/>
              <a:buChar char="q"/>
            </a:pPr>
            <a:r>
              <a:rPr lang="es-ES" sz="2000" u="sng" dirty="0" smtClean="0"/>
              <a:t>Fibrillas de seguridad</a:t>
            </a:r>
            <a:r>
              <a:rPr lang="es-ES" sz="2000" dirty="0" smtClean="0"/>
              <a:t>: pueden ser visibles o invisibles, incorporados a la masa del soporte. Son hilos sintéticos de nylon, pueden ser de diferentes colores. </a:t>
            </a:r>
          </a:p>
          <a:p>
            <a:pPr algn="just">
              <a:buFont typeface="Wingdings" pitchFamily="2" charset="2"/>
              <a:buChar char="§"/>
            </a:pPr>
            <a:r>
              <a:rPr lang="es-ES" sz="2000" dirty="0" smtClean="0"/>
              <a:t>Fibras  exóticas: fibras vegetales</a:t>
            </a:r>
          </a:p>
          <a:p>
            <a:pPr algn="just">
              <a:buFont typeface="Wingdings" pitchFamily="2" charset="2"/>
              <a:buChar char="§"/>
            </a:pPr>
            <a:r>
              <a:rPr lang="es-ES" sz="2000" dirty="0" smtClean="0"/>
              <a:t>Confetis: pequeñas lentejuelas de papel</a:t>
            </a:r>
          </a:p>
          <a:p>
            <a:pPr algn="just">
              <a:buFont typeface="Wingdings" pitchFamily="2" charset="2"/>
              <a:buChar char="q"/>
            </a:pPr>
            <a:r>
              <a:rPr lang="es-ES" sz="2000" u="sng" dirty="0"/>
              <a:t>C</a:t>
            </a:r>
            <a:r>
              <a:rPr lang="es-ES" sz="2000" u="sng" dirty="0" smtClean="0"/>
              <a:t>arteo: </a:t>
            </a:r>
            <a:r>
              <a:rPr lang="es-ES" sz="2000" dirty="0" smtClean="0"/>
              <a:t>( verificación de autenticidad). Medida sonora, dependen de su calidad, espesor  y resistencia al agitar el billete.</a:t>
            </a:r>
          </a:p>
          <a:p>
            <a:pPr marL="0" indent="0" algn="just"/>
            <a:r>
              <a:rPr lang="es-ES" sz="2000" u="sng" dirty="0" smtClean="0">
                <a:solidFill>
                  <a:srgbClr val="0070C0"/>
                </a:solidFill>
              </a:rPr>
              <a:t>EXTRINSECAS:</a:t>
            </a:r>
          </a:p>
          <a:p>
            <a:pPr algn="just">
              <a:buFont typeface="Wingdings" pitchFamily="2" charset="2"/>
              <a:buChar char="q"/>
            </a:pPr>
            <a:r>
              <a:rPr lang="es-ES" sz="2000" u="sng" dirty="0" smtClean="0"/>
              <a:t>Microimpresiones</a:t>
            </a:r>
            <a:r>
              <a:rPr lang="es-ES" sz="2000" dirty="0" smtClean="0"/>
              <a:t>: se presentan como simples líneas uniformes, no se leen a simple vista.</a:t>
            </a:r>
          </a:p>
          <a:p>
            <a:pPr algn="just">
              <a:buFont typeface="Wingdings" pitchFamily="2" charset="2"/>
              <a:buChar char="q"/>
            </a:pPr>
            <a:r>
              <a:rPr lang="es-ES" sz="2000" u="sng" dirty="0" smtClean="0"/>
              <a:t>Miniletras: </a:t>
            </a:r>
            <a:r>
              <a:rPr lang="es-ES" sz="2000" dirty="0" smtClean="0"/>
              <a:t>se ven a simple vista, impresas en offset.</a:t>
            </a:r>
          </a:p>
          <a:p>
            <a:pPr algn="just">
              <a:buFont typeface="Wingdings" pitchFamily="2" charset="2"/>
              <a:buChar char="q"/>
            </a:pPr>
            <a:r>
              <a:rPr lang="es-ES" sz="2000" u="sng" dirty="0" smtClean="0"/>
              <a:t>Imagen latente: </a:t>
            </a:r>
            <a:r>
              <a:rPr lang="es-ES" sz="2000" dirty="0" smtClean="0"/>
              <a:t>diseño que implica un conjunto de líneas paralelas en sentido vertical y horizontal, no presenta empastamiento.( impresión calcográfica)</a:t>
            </a:r>
          </a:p>
        </p:txBody>
      </p:sp>
    </p:spTree>
    <p:extLst>
      <p:ext uri="{BB962C8B-B14F-4D97-AF65-F5344CB8AC3E}">
        <p14:creationId xmlns:p14="http://schemas.microsoft.com/office/powerpoint/2010/main" val="361843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60" y="260648"/>
            <a:ext cx="7520940" cy="4419829"/>
          </a:xfrm>
        </p:spPr>
        <p:txBody>
          <a:bodyPr>
            <a:normAutofit/>
          </a:bodyPr>
          <a:lstStyle/>
          <a:p>
            <a:pPr lvl="0" algn="just">
              <a:buFont typeface="Wingdings" pitchFamily="2" charset="2"/>
              <a:buChar char="q"/>
            </a:pPr>
            <a:r>
              <a:rPr lang="es-ES" sz="2000" u="sng" dirty="0">
                <a:solidFill>
                  <a:srgbClr val="000000"/>
                </a:solidFill>
              </a:rPr>
              <a:t>Guilloches: </a:t>
            </a:r>
            <a:r>
              <a:rPr lang="es-ES" sz="2000" dirty="0">
                <a:solidFill>
                  <a:srgbClr val="000000"/>
                </a:solidFill>
              </a:rPr>
              <a:t>ornamentaciones impresas en offset, </a:t>
            </a:r>
            <a:r>
              <a:rPr lang="es-ES" sz="2000" dirty="0" smtClean="0">
                <a:solidFill>
                  <a:srgbClr val="000000"/>
                </a:solidFill>
              </a:rPr>
              <a:t>imagen </a:t>
            </a:r>
            <a:r>
              <a:rPr lang="es-ES" sz="2000" dirty="0">
                <a:solidFill>
                  <a:srgbClr val="000000"/>
                </a:solidFill>
              </a:rPr>
              <a:t>decorativa muy detallada, líneas curvas entrelazadas, similar a la telaraña, difícil de reproducir sin empastamiento</a:t>
            </a:r>
            <a:r>
              <a:rPr lang="es-ES" sz="2000" dirty="0" smtClean="0">
                <a:solidFill>
                  <a:srgbClr val="000000"/>
                </a:solidFill>
              </a:rPr>
              <a:t>.</a:t>
            </a:r>
          </a:p>
          <a:p>
            <a:pPr lvl="0" algn="just">
              <a:buFont typeface="Wingdings" pitchFamily="2" charset="2"/>
              <a:buChar char="q"/>
            </a:pPr>
            <a:r>
              <a:rPr lang="es-ES" sz="2000" u="sng" dirty="0" smtClean="0">
                <a:solidFill>
                  <a:srgbClr val="000000"/>
                </a:solidFill>
              </a:rPr>
              <a:t>Holograma: </a:t>
            </a:r>
            <a:r>
              <a:rPr lang="es-ES" sz="2000" dirty="0" smtClean="0">
                <a:solidFill>
                  <a:srgbClr val="000000"/>
                </a:solidFill>
              </a:rPr>
              <a:t>imagen multidimensional, hecho sobre un film fotográfico por láser, realizados en papel metal o plástico.( impresión calcográfica)</a:t>
            </a:r>
          </a:p>
          <a:p>
            <a:pPr lvl="0" algn="just">
              <a:buFont typeface="Wingdings" pitchFamily="2" charset="2"/>
              <a:buChar char="q"/>
            </a:pPr>
            <a:r>
              <a:rPr lang="es-ES" sz="2000" u="sng" dirty="0" smtClean="0">
                <a:solidFill>
                  <a:srgbClr val="000000"/>
                </a:solidFill>
              </a:rPr>
              <a:t>Fondo de seguridad: </a:t>
            </a:r>
            <a:r>
              <a:rPr lang="es-ES" sz="2000" dirty="0" smtClean="0">
                <a:solidFill>
                  <a:srgbClr val="000000"/>
                </a:solidFill>
              </a:rPr>
              <a:t>texto o dibujo normalmente impreso sobre el </a:t>
            </a:r>
            <a:r>
              <a:rPr lang="es-ES" sz="2000" dirty="0">
                <a:solidFill>
                  <a:srgbClr val="000000"/>
                </a:solidFill>
              </a:rPr>
              <a:t>d</a:t>
            </a:r>
            <a:r>
              <a:rPr lang="es-ES" sz="2000" dirty="0" smtClean="0">
                <a:solidFill>
                  <a:srgbClr val="000000"/>
                </a:solidFill>
              </a:rPr>
              <a:t>iseño, encontrándose en otras ocasiones invertido. Impreso en tinta suave y color degrade. Impresión offset.</a:t>
            </a:r>
          </a:p>
          <a:p>
            <a:pPr lvl="0" algn="just">
              <a:buFont typeface="Wingdings" pitchFamily="2" charset="2"/>
              <a:buChar char="q"/>
            </a:pPr>
            <a:r>
              <a:rPr lang="es-ES" sz="2000" u="sng" dirty="0" smtClean="0">
                <a:solidFill>
                  <a:srgbClr val="000000"/>
                </a:solidFill>
              </a:rPr>
              <a:t>Tinta O.V.I:  </a:t>
            </a:r>
            <a:r>
              <a:rPr lang="es-ES" sz="2000" dirty="0" smtClean="0">
                <a:solidFill>
                  <a:srgbClr val="000000"/>
                </a:solidFill>
              </a:rPr>
              <a:t>impresión ópticamente variable. Es óptica porque la observación se realiza en forma directa. Posee colores variables de acuerdo a la ubicación del billete respecto a la luz y ángulo del observador.( impresión calcográfica)</a:t>
            </a:r>
          </a:p>
          <a:p>
            <a:pPr algn="just">
              <a:buFont typeface="Wingdings" pitchFamily="2" charset="2"/>
              <a:buChar char="q"/>
            </a:pPr>
            <a:endParaRPr lang="es-AR" sz="2000" dirty="0"/>
          </a:p>
        </p:txBody>
      </p:sp>
    </p:spTree>
    <p:extLst>
      <p:ext uri="{BB962C8B-B14F-4D97-AF65-F5344CB8AC3E}">
        <p14:creationId xmlns:p14="http://schemas.microsoft.com/office/powerpoint/2010/main" val="34788582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60" y="476672"/>
            <a:ext cx="7520940" cy="4203805"/>
          </a:xfrm>
        </p:spPr>
        <p:txBody>
          <a:bodyPr/>
          <a:lstStyle/>
          <a:p>
            <a:pPr lvl="0" algn="just">
              <a:buFont typeface="Wingdings" pitchFamily="2" charset="2"/>
              <a:buChar char="q"/>
            </a:pPr>
            <a:r>
              <a:rPr lang="es-ES" sz="2000" u="sng" dirty="0">
                <a:solidFill>
                  <a:srgbClr val="000000"/>
                </a:solidFill>
              </a:rPr>
              <a:t>Tintas fluorescentes: </a:t>
            </a:r>
            <a:r>
              <a:rPr lang="es-ES" sz="2000" dirty="0">
                <a:solidFill>
                  <a:srgbClr val="000000"/>
                </a:solidFill>
              </a:rPr>
              <a:t>por su composición química viran en fluorescentes. Pueden o no ser visibles a luz natural.</a:t>
            </a:r>
          </a:p>
          <a:p>
            <a:pPr lvl="0" algn="just">
              <a:buFont typeface="Wingdings" pitchFamily="2" charset="2"/>
              <a:buChar char="q"/>
            </a:pPr>
            <a:r>
              <a:rPr lang="es-ES" sz="2000" u="sng" dirty="0">
                <a:solidFill>
                  <a:srgbClr val="000000"/>
                </a:solidFill>
              </a:rPr>
              <a:t>Tintas invisibles: </a:t>
            </a:r>
            <a:r>
              <a:rPr lang="es-ES" sz="2000" dirty="0">
                <a:solidFill>
                  <a:srgbClr val="000000"/>
                </a:solidFill>
              </a:rPr>
              <a:t>sustancias sometidas a la acción de otra o agente físico ( luz U.V) producen reacción cromática</a:t>
            </a:r>
            <a:r>
              <a:rPr lang="es-ES" sz="2000" dirty="0" smtClean="0">
                <a:solidFill>
                  <a:srgbClr val="000000"/>
                </a:solidFill>
              </a:rPr>
              <a:t>.</a:t>
            </a:r>
          </a:p>
          <a:p>
            <a:pPr lvl="0" algn="just">
              <a:buFont typeface="Wingdings" pitchFamily="2" charset="2"/>
              <a:buChar char="q"/>
            </a:pPr>
            <a:r>
              <a:rPr lang="es-ES" sz="2000" u="sng" dirty="0" smtClean="0">
                <a:solidFill>
                  <a:srgbClr val="000000"/>
                </a:solidFill>
              </a:rPr>
              <a:t>Tintas iridiscentes: </a:t>
            </a:r>
            <a:r>
              <a:rPr lang="es-ES" sz="2000" dirty="0" smtClean="0">
                <a:solidFill>
                  <a:srgbClr val="000000"/>
                </a:solidFill>
              </a:rPr>
              <a:t>cambian de brillo según la incidencia del ángulo de luz.</a:t>
            </a:r>
          </a:p>
          <a:p>
            <a:pPr lvl="0" algn="just">
              <a:buFont typeface="Wingdings" pitchFamily="2" charset="2"/>
              <a:buChar char="q"/>
            </a:pPr>
            <a:r>
              <a:rPr lang="es-ES" sz="2000" u="sng" dirty="0" smtClean="0">
                <a:solidFill>
                  <a:srgbClr val="000000"/>
                </a:solidFill>
              </a:rPr>
              <a:t>Registro perfecto o 3ra. imagen</a:t>
            </a:r>
            <a:r>
              <a:rPr lang="es-ES" sz="2000" dirty="0" smtClean="0">
                <a:solidFill>
                  <a:srgbClr val="000000"/>
                </a:solidFill>
              </a:rPr>
              <a:t>: realizados en offset, son diseños coincidentes en ambas caras del soporte que al ser observados por transparencia se combinan para formar una sola imagen.</a:t>
            </a:r>
          </a:p>
          <a:p>
            <a:pPr lvl="0" algn="just">
              <a:buFont typeface="Wingdings" pitchFamily="2" charset="2"/>
              <a:buChar char="q"/>
            </a:pPr>
            <a:r>
              <a:rPr lang="es-ES" sz="2000" dirty="0" smtClean="0">
                <a:solidFill>
                  <a:srgbClr val="000000"/>
                </a:solidFill>
              </a:rPr>
              <a:t>Otras.</a:t>
            </a:r>
            <a:endParaRPr lang="es-AR" sz="2000" dirty="0">
              <a:solidFill>
                <a:srgbClr val="000000"/>
              </a:solidFill>
            </a:endParaRPr>
          </a:p>
          <a:p>
            <a:pPr lvl="0">
              <a:buFont typeface="Wingdings" pitchFamily="2" charset="2"/>
              <a:buChar char="q"/>
            </a:pPr>
            <a:endParaRPr lang="es-AR" sz="2000" dirty="0">
              <a:solidFill>
                <a:srgbClr val="000000"/>
              </a:solidFill>
            </a:endParaRPr>
          </a:p>
          <a:p>
            <a:pPr marL="0" indent="0"/>
            <a:endParaRPr lang="es-AR" dirty="0"/>
          </a:p>
        </p:txBody>
      </p:sp>
    </p:spTree>
    <p:extLst>
      <p:ext uri="{BB962C8B-B14F-4D97-AF65-F5344CB8AC3E}">
        <p14:creationId xmlns:p14="http://schemas.microsoft.com/office/powerpoint/2010/main" val="24539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u="sng" dirty="0" smtClean="0"/>
              <a:t>Aspecto legal del documento</a:t>
            </a:r>
            <a:endParaRPr lang="es-AR" sz="3600" u="sng" dirty="0"/>
          </a:p>
        </p:txBody>
      </p:sp>
      <p:sp>
        <p:nvSpPr>
          <p:cNvPr id="3" name="2 Marcador de contenido"/>
          <p:cNvSpPr>
            <a:spLocks noGrp="1"/>
          </p:cNvSpPr>
          <p:nvPr>
            <p:ph idx="1"/>
          </p:nvPr>
        </p:nvSpPr>
        <p:spPr>
          <a:xfrm>
            <a:off x="822960" y="980728"/>
            <a:ext cx="7520940" cy="4176464"/>
          </a:xfrm>
        </p:spPr>
        <p:txBody>
          <a:bodyPr>
            <a:normAutofit fontScale="92500"/>
          </a:bodyPr>
          <a:lstStyle/>
          <a:p>
            <a:pPr marL="285750" indent="-285750">
              <a:buFont typeface="Wingdings" pitchFamily="2" charset="2"/>
              <a:buChar char="v"/>
            </a:pPr>
            <a:r>
              <a:rPr lang="es-ES" sz="2600" dirty="0" smtClean="0"/>
              <a:t>La legalidad del elemento de </a:t>
            </a:r>
            <a:r>
              <a:rPr lang="es-ES" sz="2600" u="sng" dirty="0" smtClean="0"/>
              <a:t>prueba</a:t>
            </a:r>
            <a:r>
              <a:rPr lang="es-ES" sz="2600" dirty="0" smtClean="0"/>
              <a:t> será presupuesto indispensable para su utilización en abono de un convencimiento judicial valido.</a:t>
            </a:r>
          </a:p>
          <a:p>
            <a:pPr marL="285750" indent="-285750">
              <a:buFont typeface="Wingdings" pitchFamily="2" charset="2"/>
              <a:buChar char="v"/>
            </a:pPr>
            <a:r>
              <a:rPr lang="es-ES" sz="2600" dirty="0" smtClean="0"/>
              <a:t>Prueba: «</a:t>
            </a:r>
            <a:r>
              <a:rPr lang="es-ES" sz="2600" u="sng" dirty="0" smtClean="0"/>
              <a:t>Todo dato objetivo que se incorpora legalmente al proceso, capaz de producir un conocimiento cierto o probable acerca de los extremos de la imputación delictiva»</a:t>
            </a:r>
            <a:r>
              <a:rPr lang="es-ES" sz="2600" dirty="0" smtClean="0"/>
              <a:t>( </a:t>
            </a:r>
            <a:r>
              <a:rPr lang="es-ES" sz="2600" dirty="0"/>
              <a:t>D</a:t>
            </a:r>
            <a:r>
              <a:rPr lang="es-ES" sz="2600" dirty="0" smtClean="0"/>
              <a:t>erecho </a:t>
            </a:r>
            <a:r>
              <a:rPr lang="es-ES" sz="2600" dirty="0"/>
              <a:t>P</a:t>
            </a:r>
            <a:r>
              <a:rPr lang="es-ES" sz="2600" dirty="0" smtClean="0"/>
              <a:t>rocesal </a:t>
            </a:r>
            <a:r>
              <a:rPr lang="es-ES" sz="2600" dirty="0"/>
              <a:t>P</a:t>
            </a:r>
            <a:r>
              <a:rPr lang="es-ES" sz="2600" dirty="0" smtClean="0"/>
              <a:t>enal).</a:t>
            </a:r>
          </a:p>
          <a:p>
            <a:pPr marL="285750" indent="-285750">
              <a:buFont typeface="Wingdings" pitchFamily="2" charset="2"/>
              <a:buChar char="v"/>
            </a:pPr>
            <a:r>
              <a:rPr lang="es-ES" sz="2600" dirty="0" smtClean="0"/>
              <a:t>La prueba debe haber sido decretada en forma legal. (el juez debe ordenar la Pericia)</a:t>
            </a:r>
          </a:p>
          <a:p>
            <a:pPr marL="285750" indent="-285750">
              <a:buFont typeface="Wingdings" pitchFamily="2" charset="2"/>
              <a:buChar char="v"/>
            </a:pPr>
            <a:r>
              <a:rPr lang="es-ES" sz="2600" dirty="0" smtClean="0"/>
              <a:t>El Perito debe usar medios legítimos.</a:t>
            </a:r>
          </a:p>
          <a:p>
            <a:pPr marL="285750" indent="-285750">
              <a:buFont typeface="Wingdings" pitchFamily="2" charset="2"/>
              <a:buChar char="v"/>
            </a:pPr>
            <a:endParaRPr lang="es-AR" dirty="0"/>
          </a:p>
        </p:txBody>
      </p:sp>
    </p:spTree>
    <p:extLst>
      <p:ext uri="{BB962C8B-B14F-4D97-AF65-F5344CB8AC3E}">
        <p14:creationId xmlns:p14="http://schemas.microsoft.com/office/powerpoint/2010/main" val="423897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60" y="404664"/>
            <a:ext cx="7520940" cy="4275813"/>
          </a:xfrm>
        </p:spPr>
        <p:txBody>
          <a:bodyPr>
            <a:normAutofit/>
          </a:bodyPr>
          <a:lstStyle/>
          <a:p>
            <a:pPr lvl="0" algn="ctr"/>
            <a:r>
              <a:rPr lang="es-ES" sz="4400" dirty="0">
                <a:solidFill>
                  <a:srgbClr val="002060"/>
                </a:solidFill>
              </a:rPr>
              <a:t>MUCHAS GRACIAS POR SU ATENCIÓN</a:t>
            </a:r>
            <a:r>
              <a:rPr lang="es-ES" sz="3200" dirty="0">
                <a:solidFill>
                  <a:srgbClr val="002060"/>
                </a:solidFill>
              </a:rPr>
              <a:t>!!</a:t>
            </a:r>
          </a:p>
          <a:p>
            <a:pPr lvl="0" algn="ctr"/>
            <a:r>
              <a:rPr lang="es-ES" sz="3200" dirty="0">
                <a:solidFill>
                  <a:srgbClr val="000000"/>
                </a:solidFill>
              </a:rPr>
              <a:t>LIC. BASILIO </a:t>
            </a:r>
            <a:r>
              <a:rPr lang="es-ES" sz="3200" dirty="0" smtClean="0">
                <a:solidFill>
                  <a:srgbClr val="000000"/>
                </a:solidFill>
              </a:rPr>
              <a:t>RUBÉN </a:t>
            </a:r>
            <a:r>
              <a:rPr lang="es-ES" sz="3200" dirty="0">
                <a:solidFill>
                  <a:srgbClr val="000000"/>
                </a:solidFill>
              </a:rPr>
              <a:t>GERVASONI</a:t>
            </a:r>
          </a:p>
          <a:p>
            <a:pPr lvl="0" algn="ctr"/>
            <a:r>
              <a:rPr lang="es-ES" sz="3200" dirty="0">
                <a:solidFill>
                  <a:srgbClr val="000000"/>
                </a:solidFill>
              </a:rPr>
              <a:t>COMISARIO GENERAL</a:t>
            </a:r>
          </a:p>
          <a:p>
            <a:pPr lvl="0" algn="ctr"/>
            <a:r>
              <a:rPr lang="es-ES" sz="3200" dirty="0">
                <a:solidFill>
                  <a:srgbClr val="000000"/>
                </a:solidFill>
              </a:rPr>
              <a:t>DIR. GRAL. ASUNTOS JUDICIALES Y REPRESIÓN DEL DELITO PCIA. CORRIENTES</a:t>
            </a:r>
            <a:endParaRPr lang="es-AR" sz="3200" dirty="0">
              <a:solidFill>
                <a:srgbClr val="000000"/>
              </a:solidFill>
            </a:endParaRPr>
          </a:p>
          <a:p>
            <a:endParaRPr lang="es-AR" dirty="0"/>
          </a:p>
        </p:txBody>
      </p:sp>
    </p:spTree>
    <p:extLst>
      <p:ext uri="{BB962C8B-B14F-4D97-AF65-F5344CB8AC3E}">
        <p14:creationId xmlns:p14="http://schemas.microsoft.com/office/powerpoint/2010/main" val="46965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b="1" u="sng" dirty="0" smtClean="0"/>
              <a:t>Pericia  documentológica</a:t>
            </a:r>
            <a:endParaRPr lang="es-AR" sz="4000" b="1" u="sng" dirty="0"/>
          </a:p>
        </p:txBody>
      </p:sp>
      <p:sp>
        <p:nvSpPr>
          <p:cNvPr id="3" name="2 Marcador de contenido"/>
          <p:cNvSpPr>
            <a:spLocks noGrp="1"/>
          </p:cNvSpPr>
          <p:nvPr>
            <p:ph idx="1"/>
          </p:nvPr>
        </p:nvSpPr>
        <p:spPr>
          <a:xfrm>
            <a:off x="611560" y="1124744"/>
            <a:ext cx="7520940" cy="3579849"/>
          </a:xfrm>
        </p:spPr>
        <p:txBody>
          <a:bodyPr/>
          <a:lstStyle/>
          <a:p>
            <a:pPr lvl="1" algn="just"/>
            <a:r>
              <a:rPr lang="es-ES" sz="2800" b="1" u="sng" dirty="0" smtClean="0"/>
              <a:t>Concepto:</a:t>
            </a:r>
            <a:r>
              <a:rPr lang="es-ES" sz="2800" b="1" dirty="0" smtClean="0"/>
              <a:t> conjunto de investigaciones tendientes a esclarecer las posibles falsificaciones y adulteraciones, y a revalidar los documentos manuscritos o mecanografiados.</a:t>
            </a:r>
            <a:endParaRPr lang="es-AR" sz="2800" b="1" dirty="0"/>
          </a:p>
        </p:txBody>
      </p:sp>
    </p:spTree>
    <p:extLst>
      <p:ext uri="{BB962C8B-B14F-4D97-AF65-F5344CB8AC3E}">
        <p14:creationId xmlns:p14="http://schemas.microsoft.com/office/powerpoint/2010/main" val="119955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16632"/>
            <a:ext cx="7520940" cy="1008112"/>
          </a:xfrm>
        </p:spPr>
        <p:txBody>
          <a:bodyPr/>
          <a:lstStyle/>
          <a:p>
            <a:pPr algn="ctr"/>
            <a:r>
              <a:rPr lang="es-ES" b="1" u="sng" dirty="0" smtClean="0"/>
              <a:t>Los tiempos de producción escritos  y antigüedad de los mismos</a:t>
            </a:r>
            <a:endParaRPr lang="es-AR" b="1" u="sng" dirty="0"/>
          </a:p>
        </p:txBody>
      </p:sp>
      <p:sp>
        <p:nvSpPr>
          <p:cNvPr id="5" name="4 Marcador de contenido"/>
          <p:cNvSpPr>
            <a:spLocks noGrp="1"/>
          </p:cNvSpPr>
          <p:nvPr>
            <p:ph idx="1"/>
          </p:nvPr>
        </p:nvSpPr>
        <p:spPr>
          <a:xfrm>
            <a:off x="822960" y="1100628"/>
            <a:ext cx="7520940" cy="3912548"/>
          </a:xfrm>
        </p:spPr>
        <p:txBody>
          <a:bodyPr>
            <a:noAutofit/>
          </a:bodyPr>
          <a:lstStyle/>
          <a:p>
            <a:pPr marL="0" indent="0"/>
            <a:r>
              <a:rPr lang="es-ES" sz="2400" u="sng" dirty="0" smtClean="0">
                <a:solidFill>
                  <a:srgbClr val="FF0000"/>
                </a:solidFill>
              </a:rPr>
              <a:t>PAPEL:</a:t>
            </a:r>
            <a:r>
              <a:rPr lang="es-ES" sz="2400" dirty="0" smtClean="0">
                <a:solidFill>
                  <a:srgbClr val="FF0000"/>
                </a:solidFill>
              </a:rPr>
              <a:t> </a:t>
            </a:r>
          </a:p>
          <a:p>
            <a:pPr marL="285750" indent="-285750">
              <a:buFont typeface="Wingdings" pitchFamily="2" charset="2"/>
              <a:buChar char="v"/>
            </a:pPr>
            <a:r>
              <a:rPr lang="es-ES" sz="2400" dirty="0" smtClean="0"/>
              <a:t>LA HUMEDAD, LA LUZ, LAS BACTERIAS, LOS INSECTOS PUEDEN MODIFICAR O DESTRUIR EL PAPEL. POR ENDE NO EXISTE SIGNO ESPECIFICO PARA DETERMINAR LA ANTIGÜEDAD DEL MISMO.</a:t>
            </a:r>
          </a:p>
          <a:p>
            <a:pPr>
              <a:buFont typeface="Wingdings" pitchFamily="2" charset="2"/>
              <a:buChar char="v"/>
            </a:pPr>
            <a:r>
              <a:rPr lang="es-ES" sz="2400" dirty="0" smtClean="0"/>
              <a:t>LA COMPOSICIÓN QUÍMICA  DEL ELEMENTO PODRÁ ARROJAR ALGUNA LUZ  SOBRE EL INTERROGANTE, PERO SOLO LAS FÁBRICAS DE PAPEL PODRÁN DECIR FECHA DE FABRICACIÓN O SALIDA AL MERCADO.</a:t>
            </a:r>
            <a:endParaRPr lang="es-AR" sz="2400" dirty="0"/>
          </a:p>
        </p:txBody>
      </p:sp>
    </p:spTree>
    <p:extLst>
      <p:ext uri="{BB962C8B-B14F-4D97-AF65-F5344CB8AC3E}">
        <p14:creationId xmlns:p14="http://schemas.microsoft.com/office/powerpoint/2010/main" val="32686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down)">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60" y="116632"/>
            <a:ext cx="7520940" cy="4968552"/>
          </a:xfrm>
        </p:spPr>
        <p:txBody>
          <a:bodyPr>
            <a:normAutofit/>
          </a:bodyPr>
          <a:lstStyle/>
          <a:p>
            <a:r>
              <a:rPr lang="es-ES" sz="2400" u="sng" dirty="0" smtClean="0">
                <a:solidFill>
                  <a:srgbClr val="FF0000"/>
                </a:solidFill>
              </a:rPr>
              <a:t>TINTAS: </a:t>
            </a:r>
            <a:r>
              <a:rPr lang="es-ES" sz="2400" dirty="0" smtClean="0"/>
              <a:t>SE PODRÁ PROCEDER A LA DETERMINACIÓN DE LA FECHA  APROXIMADA.</a:t>
            </a:r>
          </a:p>
          <a:p>
            <a:pPr>
              <a:buFont typeface="Wingdings" pitchFamily="2" charset="2"/>
              <a:buChar char="v"/>
            </a:pPr>
            <a:r>
              <a:rPr lang="es-ES" sz="2400" dirty="0" smtClean="0"/>
              <a:t>REMITIENDOSE AL PERIODO DE FABRICACIÓN (POR SUS COMPONENTES)</a:t>
            </a:r>
          </a:p>
          <a:p>
            <a:pPr>
              <a:buFont typeface="Wingdings" pitchFamily="2" charset="2"/>
              <a:buChar char="v"/>
            </a:pPr>
            <a:r>
              <a:rPr lang="es-ES" sz="2400" dirty="0" smtClean="0"/>
              <a:t>ENVEJECIMIENTO DE LA TINTA</a:t>
            </a:r>
            <a:r>
              <a:rPr lang="es-ES" sz="2400" u="sng" dirty="0" smtClean="0"/>
              <a:t> </a:t>
            </a:r>
            <a:r>
              <a:rPr lang="es-ES" sz="2400" dirty="0" smtClean="0"/>
              <a:t>(COMPORTAMIENTO QUÍMICO DE LA TINTA)</a:t>
            </a:r>
          </a:p>
          <a:p>
            <a:pPr>
              <a:buFont typeface="Wingdings" pitchFamily="2" charset="2"/>
              <a:buChar char="v"/>
            </a:pPr>
            <a:endParaRPr lang="es-ES" sz="2400" u="sng" dirty="0" smtClean="0"/>
          </a:p>
          <a:p>
            <a:pPr marL="0" indent="0" algn="ctr"/>
            <a:r>
              <a:rPr lang="es-ES" sz="2800" u="sng" dirty="0" smtClean="0">
                <a:solidFill>
                  <a:srgbClr val="FF0000"/>
                </a:solidFill>
              </a:rPr>
              <a:t>« DETERMINAR LA ANTIGÜEDAD DEL PAPEL, COMO DE LAS TINTAS ES PRACTICAMENTE  IMPOSIBLE»</a:t>
            </a:r>
            <a:endParaRPr lang="es-AR" sz="2800" u="sng" dirty="0">
              <a:solidFill>
                <a:srgbClr val="FF0000"/>
              </a:solidFill>
            </a:endParaRPr>
          </a:p>
        </p:txBody>
      </p:sp>
    </p:spTree>
    <p:extLst>
      <p:ext uri="{BB962C8B-B14F-4D97-AF65-F5344CB8AC3E}">
        <p14:creationId xmlns:p14="http://schemas.microsoft.com/office/powerpoint/2010/main" val="8201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22960" y="116632"/>
            <a:ext cx="7520940" cy="648072"/>
          </a:xfrm>
        </p:spPr>
        <p:txBody>
          <a:bodyPr/>
          <a:lstStyle/>
          <a:p>
            <a:pPr algn="ctr"/>
            <a:r>
              <a:rPr lang="es-ES" u="sng" dirty="0" smtClean="0"/>
              <a:t>documentos</a:t>
            </a:r>
            <a:endParaRPr lang="es-AR" u="sng" dirty="0"/>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303191912"/>
              </p:ext>
            </p:extLst>
          </p:nvPr>
        </p:nvGraphicFramePr>
        <p:xfrm>
          <a:off x="683568" y="836712"/>
          <a:ext cx="7521575" cy="434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66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1038</TotalTime>
  <Words>2203</Words>
  <Application>Microsoft Office PowerPoint</Application>
  <PresentationFormat>Presentación en pantalla (4:3)</PresentationFormat>
  <Paragraphs>221</Paragraphs>
  <Slides>50</Slides>
  <Notes>0</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Ángulos</vt:lpstr>
      <vt:lpstr>POLICIA DE LA PROVINCIA DE CORRIENTES </vt:lpstr>
      <vt:lpstr>documentología</vt:lpstr>
      <vt:lpstr>Presentación de PowerPoint</vt:lpstr>
      <vt:lpstr>Presentación de PowerPoint</vt:lpstr>
      <vt:lpstr>Aspecto legal del documento</vt:lpstr>
      <vt:lpstr>Pericia  documentológica</vt:lpstr>
      <vt:lpstr>Los tiempos de producción escritos  y antigüedad de los mismos</vt:lpstr>
      <vt:lpstr>Presentación de PowerPoint</vt:lpstr>
      <vt:lpstr>documentos</vt:lpstr>
      <vt:lpstr>ELEMENTOS</vt:lpstr>
      <vt:lpstr>Falsificaciones o adulteraciones</vt:lpstr>
      <vt:lpstr>Presentación de PowerPoint</vt:lpstr>
      <vt:lpstr>Presentación de PowerPoint</vt:lpstr>
      <vt:lpstr>Presentación de PowerPoint</vt:lpstr>
      <vt:lpstr>Presentación de PowerPoint</vt:lpstr>
      <vt:lpstr>FALSIFICACION POR IMITACION  (Transparencia)</vt:lpstr>
      <vt:lpstr>FALSIFICACION POR IMITACION (Asimilación de Grafía)</vt:lpstr>
      <vt:lpstr>Reconstitución de textos borrados o testados</vt:lpstr>
      <vt:lpstr>Detección DE BORRADOS Físicos </vt:lpstr>
      <vt:lpstr>Por abrasión utilizando goma de borrar de dureza intermedia </vt:lpstr>
      <vt:lpstr>Por abrasión utilizando filo metálico </vt:lpstr>
      <vt:lpstr>Detección de testados</vt:lpstr>
      <vt:lpstr>Detección de Borrados químicos</vt:lpstr>
      <vt:lpstr>Utilizando hipoclorito de sodio </vt:lpstr>
      <vt:lpstr>Detección de borrado(Utilizando luz ultravioleta) </vt:lpstr>
      <vt:lpstr>IDENTIFICACIÓN DEL AUTOR DE LA MANIOBRA APÓCRIFA</vt:lpstr>
      <vt:lpstr>ALTERACIONES DE LA ESCRITURA O FIRMA</vt:lpstr>
      <vt:lpstr>FACTORES</vt:lpstr>
      <vt:lpstr>Presentación de PowerPoint</vt:lpstr>
      <vt:lpstr>involuntarias</vt:lpstr>
      <vt:lpstr>Permanentes por CAUSAS SOMATICAS</vt:lpstr>
      <vt:lpstr>Transitoria: por causas materiales</vt:lpstr>
      <vt:lpstr>voluntarias</vt:lpstr>
      <vt:lpstr>Presentación de PowerPoint</vt:lpstr>
      <vt:lpstr>Tipos de papel</vt:lpstr>
      <vt:lpstr>tintas</vt:lpstr>
      <vt:lpstr>Adhesivos y lacres</vt:lpstr>
      <vt:lpstr>Lacres:</vt:lpstr>
      <vt:lpstr>Elementos escritores</vt:lpstr>
      <vt:lpstr>Sistema de impresión:  </vt:lpstr>
      <vt:lpstr>Tipografía: FOTOGRAFIA TOMADA CON LUZ REFLEJADA</vt:lpstr>
      <vt:lpstr>Presentación de PowerPoint</vt:lpstr>
      <vt:lpstr>Calcografía: FOTOGRAFIA TOMADA CON LUZ REFLEJADA</vt:lpstr>
      <vt:lpstr>Presentación de PowerPoint</vt:lpstr>
      <vt:lpstr>Offset: FOTOGRAFIA TOMADA CON LUZ REFLEJADA </vt:lpstr>
      <vt:lpstr>Sistema de seguridad( los más utilizados)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Policia</dc:creator>
  <cp:lastModifiedBy>BlueDeep</cp:lastModifiedBy>
  <cp:revision>84</cp:revision>
  <dcterms:created xsi:type="dcterms:W3CDTF">2013-04-30T11:56:36Z</dcterms:created>
  <dcterms:modified xsi:type="dcterms:W3CDTF">2013-05-16T16:07:31Z</dcterms:modified>
</cp:coreProperties>
</file>