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1D8BD707-D9CF-40AE-B4C6-C98DA3205C09}" type="datetimeFigureOut">
              <a:rPr lang="en-US" smtClean="0"/>
              <a:t>5/28/2024</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s-AR"/>
          </a:p>
        </p:txBody>
      </p:sp>
      <p:sp>
        <p:nvSpPr>
          <p:cNvPr id="6" name="Slide Number Placeholder 5"/>
          <p:cNvSpPr>
            <a:spLocks noGrp="1"/>
          </p:cNvSpPr>
          <p:nvPr>
            <p:ph type="sldNum" sz="quarter" idx="12"/>
          </p:nvPr>
        </p:nvSpPr>
        <p:spPr>
          <a:xfrm>
            <a:off x="8040685" y="5870576"/>
            <a:ext cx="417516" cy="377825"/>
          </a:xfrm>
        </p:spPr>
        <p:txBody>
          <a:bodyPr/>
          <a:lstStyle/>
          <a:p>
            <a:fld id="{B6F15528-21DE-4FAA-801E-634DDDAF4B2B}" type="slidenum">
              <a:rPr lang="es-AR" smtClean="0"/>
              <a:t>‹Nº›</a:t>
            </a:fld>
            <a:endParaRPr lang="es-AR"/>
          </a:p>
        </p:txBody>
      </p:sp>
    </p:spTree>
    <p:extLst>
      <p:ext uri="{BB962C8B-B14F-4D97-AF65-F5344CB8AC3E}">
        <p14:creationId xmlns:p14="http://schemas.microsoft.com/office/powerpoint/2010/main" val="127891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6F15528-21DE-4FAA-801E-634DDDAF4B2B}" type="slidenum">
              <a:rPr lang="es-AR" smtClean="0"/>
              <a:t>‹Nº›</a:t>
            </a:fld>
            <a:endParaRPr lang="es-AR"/>
          </a:p>
        </p:txBody>
      </p:sp>
    </p:spTree>
    <p:extLst>
      <p:ext uri="{BB962C8B-B14F-4D97-AF65-F5344CB8AC3E}">
        <p14:creationId xmlns:p14="http://schemas.microsoft.com/office/powerpoint/2010/main" val="315528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6F15528-21DE-4FAA-801E-634DDDAF4B2B}" type="slidenum">
              <a:rPr lang="es-AR" smtClean="0"/>
              <a:t>‹Nº›</a:t>
            </a:fld>
            <a:endParaRPr lang="es-AR"/>
          </a:p>
        </p:txBody>
      </p:sp>
    </p:spTree>
    <p:extLst>
      <p:ext uri="{BB962C8B-B14F-4D97-AF65-F5344CB8AC3E}">
        <p14:creationId xmlns:p14="http://schemas.microsoft.com/office/powerpoint/2010/main" val="1991300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extBox 11"/>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6"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6F15528-21DE-4FAA-801E-634DDDAF4B2B}" type="slidenum">
              <a:rPr lang="es-AR" smtClean="0"/>
              <a:t>‹Nº›</a:t>
            </a:fld>
            <a:endParaRPr lang="es-AR"/>
          </a:p>
        </p:txBody>
      </p:sp>
    </p:spTree>
    <p:extLst>
      <p:ext uri="{BB962C8B-B14F-4D97-AF65-F5344CB8AC3E}">
        <p14:creationId xmlns:p14="http://schemas.microsoft.com/office/powerpoint/2010/main" val="3402828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6F15528-21DE-4FAA-801E-634DDDAF4B2B}" type="slidenum">
              <a:rPr lang="es-AR" smtClean="0"/>
              <a:t>‹Nº›</a:t>
            </a:fld>
            <a:endParaRPr lang="es-AR"/>
          </a:p>
        </p:txBody>
      </p:sp>
    </p:spTree>
    <p:extLst>
      <p:ext uri="{BB962C8B-B14F-4D97-AF65-F5344CB8AC3E}">
        <p14:creationId xmlns:p14="http://schemas.microsoft.com/office/powerpoint/2010/main" val="379597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extBox 11"/>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6F15528-21DE-4FAA-801E-634DDDAF4B2B}" type="slidenum">
              <a:rPr lang="es-AR" smtClean="0"/>
              <a:t>‹Nº›</a:t>
            </a:fld>
            <a:endParaRPr lang="es-AR"/>
          </a:p>
        </p:txBody>
      </p:sp>
    </p:spTree>
    <p:extLst>
      <p:ext uri="{BB962C8B-B14F-4D97-AF65-F5344CB8AC3E}">
        <p14:creationId xmlns:p14="http://schemas.microsoft.com/office/powerpoint/2010/main" val="1435462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6F15528-21DE-4FAA-801E-634DDDAF4B2B}" type="slidenum">
              <a:rPr lang="es-AR" smtClean="0"/>
              <a:t>‹Nº›</a:t>
            </a:fld>
            <a:endParaRPr lang="es-AR"/>
          </a:p>
        </p:txBody>
      </p:sp>
    </p:spTree>
    <p:extLst>
      <p:ext uri="{BB962C8B-B14F-4D97-AF65-F5344CB8AC3E}">
        <p14:creationId xmlns:p14="http://schemas.microsoft.com/office/powerpoint/2010/main" val="1923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6F15528-21DE-4FAA-801E-634DDDAF4B2B}" type="slidenum">
              <a:rPr lang="es-AR" smtClean="0"/>
              <a:t>‹Nº›</a:t>
            </a:fld>
            <a:endParaRPr lang="es-AR"/>
          </a:p>
        </p:txBody>
      </p:sp>
    </p:spTree>
    <p:extLst>
      <p:ext uri="{BB962C8B-B14F-4D97-AF65-F5344CB8AC3E}">
        <p14:creationId xmlns:p14="http://schemas.microsoft.com/office/powerpoint/2010/main" val="3432667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6F15528-21DE-4FAA-801E-634DDDAF4B2B}" type="slidenum">
              <a:rPr lang="es-AR" smtClean="0"/>
              <a:t>‹Nº›</a:t>
            </a:fld>
            <a:endParaRPr lang="es-AR"/>
          </a:p>
        </p:txBody>
      </p:sp>
    </p:spTree>
    <p:extLst>
      <p:ext uri="{BB962C8B-B14F-4D97-AF65-F5344CB8AC3E}">
        <p14:creationId xmlns:p14="http://schemas.microsoft.com/office/powerpoint/2010/main" val="3009534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983922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39273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6F15528-21DE-4FAA-801E-634DDDAF4B2B}" type="slidenum">
              <a:rPr lang="es-AR" smtClean="0"/>
              <a:t>‹Nº›</a:t>
            </a:fld>
            <a:endParaRPr lang="es-AR"/>
          </a:p>
        </p:txBody>
      </p:sp>
    </p:spTree>
    <p:extLst>
      <p:ext uri="{BB962C8B-B14F-4D97-AF65-F5344CB8AC3E}">
        <p14:creationId xmlns:p14="http://schemas.microsoft.com/office/powerpoint/2010/main" val="63176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Arial MT"/>
                <a:cs typeface="Arial M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16403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6F15528-21DE-4FAA-801E-634DDDAF4B2B}" type="slidenum">
              <a:rPr lang="es-AR" smtClean="0"/>
              <a:t>‹Nº›</a:t>
            </a:fld>
            <a:endParaRPr lang="es-AR"/>
          </a:p>
        </p:txBody>
      </p:sp>
    </p:spTree>
    <p:extLst>
      <p:ext uri="{BB962C8B-B14F-4D97-AF65-F5344CB8AC3E}">
        <p14:creationId xmlns:p14="http://schemas.microsoft.com/office/powerpoint/2010/main" val="29832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6F15528-21DE-4FAA-801E-634DDDAF4B2B}" type="slidenum">
              <a:rPr lang="es-AR" smtClean="0"/>
              <a:t>‹Nº›</a:t>
            </a:fld>
            <a:endParaRPr lang="es-AR"/>
          </a:p>
        </p:txBody>
      </p:sp>
    </p:spTree>
    <p:extLst>
      <p:ext uri="{BB962C8B-B14F-4D97-AF65-F5344CB8AC3E}">
        <p14:creationId xmlns:p14="http://schemas.microsoft.com/office/powerpoint/2010/main" val="2714072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5/28/2024</a:t>
            </a:fld>
            <a:endParaRPr lang="en-US"/>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B6F15528-21DE-4FAA-801E-634DDDAF4B2B}" type="slidenum">
              <a:rPr lang="es-AR" smtClean="0"/>
              <a:t>‹Nº›</a:t>
            </a:fld>
            <a:endParaRPr lang="es-AR"/>
          </a:p>
        </p:txBody>
      </p:sp>
    </p:spTree>
    <p:extLst>
      <p:ext uri="{BB962C8B-B14F-4D97-AF65-F5344CB8AC3E}">
        <p14:creationId xmlns:p14="http://schemas.microsoft.com/office/powerpoint/2010/main" val="150159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5/28/2024</a:t>
            </a:fld>
            <a:endParaRPr lang="en-US"/>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B6F15528-21DE-4FAA-801E-634DDDAF4B2B}" type="slidenum">
              <a:rPr lang="es-AR" smtClean="0"/>
              <a:t>‹Nº›</a:t>
            </a:fld>
            <a:endParaRPr lang="es-AR"/>
          </a:p>
        </p:txBody>
      </p:sp>
    </p:spTree>
    <p:extLst>
      <p:ext uri="{BB962C8B-B14F-4D97-AF65-F5344CB8AC3E}">
        <p14:creationId xmlns:p14="http://schemas.microsoft.com/office/powerpoint/2010/main" val="345882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t>5/28/2024</a:t>
            </a:fld>
            <a:endParaRPr lang="en-US"/>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B6F15528-21DE-4FAA-801E-634DDDAF4B2B}" type="slidenum">
              <a:rPr lang="es-AR" smtClean="0"/>
              <a:t>‹Nº›</a:t>
            </a:fld>
            <a:endParaRPr lang="es-AR"/>
          </a:p>
        </p:txBody>
      </p:sp>
    </p:spTree>
    <p:extLst>
      <p:ext uri="{BB962C8B-B14F-4D97-AF65-F5344CB8AC3E}">
        <p14:creationId xmlns:p14="http://schemas.microsoft.com/office/powerpoint/2010/main" val="297821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6F15528-21DE-4FAA-801E-634DDDAF4B2B}" type="slidenum">
              <a:rPr lang="es-AR" smtClean="0"/>
              <a:t>‹Nº›</a:t>
            </a:fld>
            <a:endParaRPr lang="es-AR"/>
          </a:p>
        </p:txBody>
      </p:sp>
    </p:spTree>
    <p:extLst>
      <p:ext uri="{BB962C8B-B14F-4D97-AF65-F5344CB8AC3E}">
        <p14:creationId xmlns:p14="http://schemas.microsoft.com/office/powerpoint/2010/main" val="318139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6F15528-21DE-4FAA-801E-634DDDAF4B2B}" type="slidenum">
              <a:rPr lang="es-AR" smtClean="0"/>
              <a:t>‹Nº›</a:t>
            </a:fld>
            <a:endParaRPr lang="es-AR"/>
          </a:p>
        </p:txBody>
      </p:sp>
    </p:spTree>
    <p:extLst>
      <p:ext uri="{BB962C8B-B14F-4D97-AF65-F5344CB8AC3E}">
        <p14:creationId xmlns:p14="http://schemas.microsoft.com/office/powerpoint/2010/main" val="423331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t>5/28/2024</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AR"/>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s-AR" smtClean="0"/>
              <a:t>‹Nº›</a:t>
            </a:fld>
            <a:endParaRPr lang="es-AR"/>
          </a:p>
        </p:txBody>
      </p:sp>
    </p:spTree>
    <p:extLst>
      <p:ext uri="{BB962C8B-B14F-4D97-AF65-F5344CB8AC3E}">
        <p14:creationId xmlns:p14="http://schemas.microsoft.com/office/powerpoint/2010/main" val="145420332"/>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hyperlink" Target="https://lofoscopica.blogspot.com/2017/10/tipos-de-dactilogramas-segun-la.html"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hyperlink" Target="http://www.google.com.ar/search?q=imagenes%2Bde%2Bdise" TargetMode="Externa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9686" y="485074"/>
            <a:ext cx="6444615" cy="2167260"/>
          </a:xfrm>
          <a:prstGeom prst="rect">
            <a:avLst/>
          </a:prstGeom>
        </p:spPr>
        <p:txBody>
          <a:bodyPr vert="horz" wrap="square" lIns="0" tIns="12700" rIns="0" bIns="0" rtlCol="0">
            <a:spAutoFit/>
          </a:bodyPr>
          <a:lstStyle/>
          <a:p>
            <a:pPr marL="568960" marR="561975" algn="ctr">
              <a:lnSpc>
                <a:spcPct val="100000"/>
              </a:lnSpc>
              <a:spcBef>
                <a:spcPts val="100"/>
              </a:spcBef>
            </a:pPr>
            <a:r>
              <a:rPr lang="es-AR" spc="-210" dirty="0">
                <a:latin typeface="Times New Roman"/>
                <a:cs typeface="Times New Roman"/>
              </a:rPr>
              <a:t>Instituto superior de </a:t>
            </a:r>
            <a:r>
              <a:rPr lang="es-AR" spc="-210">
                <a:latin typeface="Times New Roman"/>
                <a:cs typeface="Times New Roman"/>
              </a:rPr>
              <a:t>formación policial</a:t>
            </a:r>
            <a:br>
              <a:rPr lang="es-AR" spc="-210">
                <a:latin typeface="Times New Roman"/>
                <a:cs typeface="Times New Roman"/>
              </a:rPr>
            </a:br>
            <a:r>
              <a:rPr lang="es-AR" spc="-210">
                <a:latin typeface="Times New Roman"/>
                <a:cs typeface="Times New Roman"/>
              </a:rPr>
              <a:t>TECNICATURA SUPERIOR EN SEGURIDAD PUBLICA Y CIUDADANA</a:t>
            </a:r>
            <a:endParaRPr spc="-210" dirty="0">
              <a:latin typeface="Times New Roman"/>
              <a:cs typeface="Times New Roman"/>
            </a:endParaRPr>
          </a:p>
        </p:txBody>
      </p:sp>
      <p:sp>
        <p:nvSpPr>
          <p:cNvPr id="3" name="object 3"/>
          <p:cNvSpPr txBox="1"/>
          <p:nvPr/>
        </p:nvSpPr>
        <p:spPr>
          <a:xfrm>
            <a:off x="1287462" y="3009519"/>
            <a:ext cx="5776595" cy="566822"/>
          </a:xfrm>
          <a:prstGeom prst="rect">
            <a:avLst/>
          </a:prstGeom>
        </p:spPr>
        <p:txBody>
          <a:bodyPr vert="horz" wrap="square" lIns="0" tIns="12700" rIns="0" bIns="0" rtlCol="0">
            <a:spAutoFit/>
          </a:bodyPr>
          <a:lstStyle/>
          <a:p>
            <a:pPr marL="12700">
              <a:lnSpc>
                <a:spcPct val="100000"/>
              </a:lnSpc>
              <a:spcBef>
                <a:spcPts val="3060"/>
              </a:spcBef>
              <a:tabLst>
                <a:tab pos="1115695" algn="l"/>
              </a:tabLst>
            </a:pPr>
            <a:r>
              <a:rPr lang="es-AR" spc="-10" dirty="0">
                <a:solidFill>
                  <a:srgbClr val="6BDBFA"/>
                </a:solidFill>
                <a:latin typeface="Calibri"/>
                <a:cs typeface="Calibri"/>
              </a:rPr>
              <a:t>Escuela de Policía Gral. José Francisco de San Martin</a:t>
            </a:r>
            <a:br>
              <a:rPr lang="es-AR" spc="-10" dirty="0">
                <a:solidFill>
                  <a:srgbClr val="6BDBFA"/>
                </a:solidFill>
                <a:latin typeface="Calibri"/>
                <a:cs typeface="Calibri"/>
              </a:rPr>
            </a:br>
            <a:r>
              <a:rPr lang="es-AR" spc="-10" dirty="0">
                <a:latin typeface="Calibri"/>
                <a:cs typeface="Calibri"/>
              </a:rPr>
              <a:t>Profesor</a:t>
            </a:r>
            <a:r>
              <a:rPr lang="es-AR" spc="-10" dirty="0">
                <a:solidFill>
                  <a:srgbClr val="6BDBFA"/>
                </a:solidFill>
                <a:latin typeface="Calibri"/>
                <a:cs typeface="Calibri"/>
              </a:rPr>
              <a:t> </a:t>
            </a:r>
            <a:r>
              <a:rPr lang="es-AR" dirty="0">
                <a:solidFill>
                  <a:srgbClr val="FFFFFF"/>
                </a:solidFill>
                <a:latin typeface="Calibri"/>
                <a:cs typeface="Calibri"/>
              </a:rPr>
              <a:t>Crio. Gral. (</a:t>
            </a:r>
            <a:r>
              <a:rPr lang="es-AR" dirty="0" err="1">
                <a:solidFill>
                  <a:srgbClr val="FFFFFF"/>
                </a:solidFill>
                <a:latin typeface="Calibri"/>
                <a:cs typeface="Calibri"/>
              </a:rPr>
              <a:t>rv</a:t>
            </a:r>
            <a:r>
              <a:rPr lang="es-AR" dirty="0">
                <a:solidFill>
                  <a:srgbClr val="FFFFFF"/>
                </a:solidFill>
                <a:latin typeface="Calibri"/>
                <a:cs typeface="Calibri"/>
              </a:rPr>
              <a:t>) Basilio Rubén </a:t>
            </a:r>
            <a:r>
              <a:rPr lang="es-AR" dirty="0" err="1">
                <a:solidFill>
                  <a:srgbClr val="FFFFFF"/>
                </a:solidFill>
                <a:latin typeface="Calibri"/>
                <a:cs typeface="Calibri"/>
              </a:rPr>
              <a:t>Gervasoni</a:t>
            </a:r>
            <a:endParaRPr sz="1800" dirty="0">
              <a:latin typeface="Calibri"/>
              <a:cs typeface="Calibri"/>
            </a:endParaRPr>
          </a:p>
        </p:txBody>
      </p:sp>
      <p:pic>
        <p:nvPicPr>
          <p:cNvPr id="4" name="object 4"/>
          <p:cNvPicPr/>
          <p:nvPr/>
        </p:nvPicPr>
        <p:blipFill>
          <a:blip r:embed="rId2" cstate="print"/>
          <a:stretch>
            <a:fillRect/>
          </a:stretch>
        </p:blipFill>
        <p:spPr>
          <a:xfrm>
            <a:off x="5715000" y="4106862"/>
            <a:ext cx="1714499" cy="20097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5057" y="582676"/>
            <a:ext cx="3362325" cy="878840"/>
          </a:xfrm>
          <a:prstGeom prst="rect">
            <a:avLst/>
          </a:prstGeom>
        </p:spPr>
        <p:txBody>
          <a:bodyPr vert="horz" wrap="square" lIns="0" tIns="12700" rIns="0" bIns="0" rtlCol="0">
            <a:spAutoFit/>
          </a:bodyPr>
          <a:lstStyle/>
          <a:p>
            <a:pPr marL="1217930" marR="5080" indent="-1205865">
              <a:lnSpc>
                <a:spcPct val="100000"/>
              </a:lnSpc>
              <a:spcBef>
                <a:spcPts val="100"/>
              </a:spcBef>
            </a:pPr>
            <a:r>
              <a:rPr sz="2800" spc="-10" dirty="0">
                <a:solidFill>
                  <a:srgbClr val="FFFFFF"/>
                </a:solidFill>
                <a:latin typeface="Arial MT"/>
                <a:cs typeface="Arial MT"/>
              </a:rPr>
              <a:t>PRESILLA</a:t>
            </a:r>
            <a:r>
              <a:rPr sz="2800" spc="-114" dirty="0">
                <a:solidFill>
                  <a:srgbClr val="FFFFFF"/>
                </a:solidFill>
                <a:latin typeface="Arial MT"/>
                <a:cs typeface="Arial MT"/>
              </a:rPr>
              <a:t> </a:t>
            </a:r>
            <a:r>
              <a:rPr sz="2800" spc="-10" dirty="0">
                <a:solidFill>
                  <a:srgbClr val="FFFFFF"/>
                </a:solidFill>
                <a:latin typeface="Arial MT"/>
                <a:cs typeface="Arial MT"/>
              </a:rPr>
              <a:t>INTERNA </a:t>
            </a:r>
            <a:r>
              <a:rPr sz="2800" dirty="0">
                <a:solidFill>
                  <a:srgbClr val="FFFFFF"/>
                </a:solidFill>
                <a:latin typeface="Arial MT"/>
                <a:cs typeface="Arial MT"/>
              </a:rPr>
              <a:t>(I</a:t>
            </a:r>
            <a:r>
              <a:rPr sz="2800" spc="-15" dirty="0">
                <a:solidFill>
                  <a:srgbClr val="FFFFFF"/>
                </a:solidFill>
                <a:latin typeface="Arial MT"/>
                <a:cs typeface="Arial MT"/>
              </a:rPr>
              <a:t> </a:t>
            </a:r>
            <a:r>
              <a:rPr sz="2800" dirty="0">
                <a:solidFill>
                  <a:srgbClr val="FFFFFF"/>
                </a:solidFill>
                <a:latin typeface="Arial MT"/>
                <a:cs typeface="Arial MT"/>
              </a:rPr>
              <a:t>–</a:t>
            </a:r>
            <a:r>
              <a:rPr sz="2800" spc="-5" dirty="0">
                <a:solidFill>
                  <a:srgbClr val="FFFFFF"/>
                </a:solidFill>
                <a:latin typeface="Arial MT"/>
                <a:cs typeface="Arial MT"/>
              </a:rPr>
              <a:t> </a:t>
            </a:r>
            <a:r>
              <a:rPr sz="2800" spc="-25" dirty="0">
                <a:solidFill>
                  <a:srgbClr val="FFFFFF"/>
                </a:solidFill>
                <a:latin typeface="Arial MT"/>
                <a:cs typeface="Arial MT"/>
              </a:rPr>
              <a:t>2)</a:t>
            </a:r>
            <a:endParaRPr sz="2800">
              <a:latin typeface="Arial MT"/>
              <a:cs typeface="Arial MT"/>
            </a:endParaRPr>
          </a:p>
        </p:txBody>
      </p:sp>
      <p:pic>
        <p:nvPicPr>
          <p:cNvPr id="3" name="object 3"/>
          <p:cNvPicPr/>
          <p:nvPr/>
        </p:nvPicPr>
        <p:blipFill>
          <a:blip r:embed="rId2" cstate="print"/>
          <a:stretch>
            <a:fillRect/>
          </a:stretch>
        </p:blipFill>
        <p:spPr>
          <a:xfrm>
            <a:off x="6072187" y="1785937"/>
            <a:ext cx="2752724" cy="2857499"/>
          </a:xfrm>
          <a:prstGeom prst="rect">
            <a:avLst/>
          </a:prstGeom>
        </p:spPr>
      </p:pic>
      <p:sp>
        <p:nvSpPr>
          <p:cNvPr id="4" name="object 4"/>
          <p:cNvSpPr txBox="1"/>
          <p:nvPr/>
        </p:nvSpPr>
        <p:spPr>
          <a:xfrm>
            <a:off x="787400" y="1725676"/>
            <a:ext cx="1659889" cy="878840"/>
          </a:xfrm>
          <a:prstGeom prst="rect">
            <a:avLst/>
          </a:prstGeom>
        </p:spPr>
        <p:txBody>
          <a:bodyPr vert="horz" wrap="square" lIns="0" tIns="12700" rIns="0" bIns="0" rtlCol="0">
            <a:spAutoFit/>
          </a:bodyPr>
          <a:lstStyle/>
          <a:p>
            <a:pPr marL="12700" marR="5080">
              <a:lnSpc>
                <a:spcPct val="100000"/>
              </a:lnSpc>
              <a:spcBef>
                <a:spcPts val="100"/>
              </a:spcBef>
              <a:tabLst>
                <a:tab pos="1449070" algn="l"/>
              </a:tabLst>
            </a:pPr>
            <a:r>
              <a:rPr sz="2800" spc="-10" dirty="0">
                <a:solidFill>
                  <a:srgbClr val="FFFFFF"/>
                </a:solidFill>
                <a:latin typeface="Arial MT"/>
                <a:cs typeface="Arial MT"/>
              </a:rPr>
              <a:t>Presenta deltica</a:t>
            </a:r>
            <a:r>
              <a:rPr sz="2800" dirty="0">
                <a:solidFill>
                  <a:srgbClr val="FFFFFF"/>
                </a:solidFill>
                <a:latin typeface="Arial MT"/>
                <a:cs typeface="Arial MT"/>
              </a:rPr>
              <a:t>	</a:t>
            </a:r>
            <a:r>
              <a:rPr sz="2800" spc="-50" dirty="0">
                <a:solidFill>
                  <a:srgbClr val="FFFFFF"/>
                </a:solidFill>
                <a:latin typeface="Arial MT"/>
                <a:cs typeface="Arial MT"/>
              </a:rPr>
              <a:t>a</a:t>
            </a:r>
            <a:endParaRPr sz="2800">
              <a:latin typeface="Arial MT"/>
              <a:cs typeface="Arial MT"/>
            </a:endParaRPr>
          </a:p>
        </p:txBody>
      </p:sp>
      <p:sp>
        <p:nvSpPr>
          <p:cNvPr id="5" name="object 5"/>
          <p:cNvSpPr txBox="1"/>
          <p:nvPr/>
        </p:nvSpPr>
        <p:spPr>
          <a:xfrm>
            <a:off x="2830973" y="1725676"/>
            <a:ext cx="2880360" cy="878840"/>
          </a:xfrm>
          <a:prstGeom prst="rect">
            <a:avLst/>
          </a:prstGeom>
        </p:spPr>
        <p:txBody>
          <a:bodyPr vert="horz" wrap="square" lIns="0" tIns="12700" rIns="0" bIns="0" rtlCol="0">
            <a:spAutoFit/>
          </a:bodyPr>
          <a:lstStyle/>
          <a:p>
            <a:pPr marL="12700" marR="5080" indent="40005">
              <a:lnSpc>
                <a:spcPct val="100000"/>
              </a:lnSpc>
              <a:spcBef>
                <a:spcPts val="100"/>
              </a:spcBef>
              <a:tabLst>
                <a:tab pos="698500" algn="l"/>
                <a:tab pos="1306830" algn="l"/>
                <a:tab pos="2392045" algn="l"/>
              </a:tabLst>
            </a:pPr>
            <a:r>
              <a:rPr sz="2800" spc="-25" dirty="0">
                <a:solidFill>
                  <a:srgbClr val="FFFFFF"/>
                </a:solidFill>
                <a:latin typeface="Arial MT"/>
                <a:cs typeface="Arial MT"/>
              </a:rPr>
              <a:t>una</a:t>
            </a:r>
            <a:r>
              <a:rPr sz="2800" dirty="0">
                <a:solidFill>
                  <a:srgbClr val="FFFFFF"/>
                </a:solidFill>
                <a:latin typeface="Arial MT"/>
                <a:cs typeface="Arial MT"/>
              </a:rPr>
              <a:t>		</a:t>
            </a:r>
            <a:r>
              <a:rPr sz="2800" spc="-10" dirty="0">
                <a:solidFill>
                  <a:srgbClr val="FFFFFF"/>
                </a:solidFill>
                <a:latin typeface="Arial MT"/>
                <a:cs typeface="Arial MT"/>
              </a:rPr>
              <a:t>formacion </a:t>
            </a:r>
            <a:r>
              <a:rPr sz="2800" spc="-25" dirty="0">
                <a:solidFill>
                  <a:srgbClr val="FFFFFF"/>
                </a:solidFill>
                <a:latin typeface="Arial MT"/>
                <a:cs typeface="Arial MT"/>
              </a:rPr>
              <a:t>la</a:t>
            </a:r>
            <a:r>
              <a:rPr sz="2800" dirty="0">
                <a:solidFill>
                  <a:srgbClr val="FFFFFF"/>
                </a:solidFill>
                <a:latin typeface="Arial MT"/>
                <a:cs typeface="Arial MT"/>
              </a:rPr>
              <a:t>	</a:t>
            </a:r>
            <a:r>
              <a:rPr sz="2800" spc="-10" dirty="0">
                <a:solidFill>
                  <a:srgbClr val="FFFFFF"/>
                </a:solidFill>
                <a:latin typeface="Arial MT"/>
                <a:cs typeface="Arial MT"/>
              </a:rPr>
              <a:t>derecha</a:t>
            </a:r>
            <a:r>
              <a:rPr sz="2800" dirty="0">
                <a:solidFill>
                  <a:srgbClr val="FFFFFF"/>
                </a:solidFill>
                <a:latin typeface="Arial MT"/>
                <a:cs typeface="Arial MT"/>
              </a:rPr>
              <a:t>	</a:t>
            </a:r>
            <a:r>
              <a:rPr sz="2800" spc="-25" dirty="0">
                <a:solidFill>
                  <a:srgbClr val="FFFFFF"/>
                </a:solidFill>
                <a:latin typeface="Arial MT"/>
                <a:cs typeface="Arial MT"/>
              </a:rPr>
              <a:t>del</a:t>
            </a:r>
            <a:endParaRPr sz="2800">
              <a:latin typeface="Arial MT"/>
              <a:cs typeface="Arial MT"/>
            </a:endParaRPr>
          </a:p>
        </p:txBody>
      </p:sp>
      <p:sp>
        <p:nvSpPr>
          <p:cNvPr id="6" name="object 6"/>
          <p:cNvSpPr txBox="1"/>
          <p:nvPr/>
        </p:nvSpPr>
        <p:spPr>
          <a:xfrm>
            <a:off x="787400" y="2579115"/>
            <a:ext cx="4903470" cy="452120"/>
          </a:xfrm>
          <a:prstGeom prst="rect">
            <a:avLst/>
          </a:prstGeom>
        </p:spPr>
        <p:txBody>
          <a:bodyPr vert="horz" wrap="square" lIns="0" tIns="12700" rIns="0" bIns="0" rtlCol="0">
            <a:spAutoFit/>
          </a:bodyPr>
          <a:lstStyle/>
          <a:p>
            <a:pPr marL="12700">
              <a:lnSpc>
                <a:spcPct val="100000"/>
              </a:lnSpc>
              <a:spcBef>
                <a:spcPts val="100"/>
              </a:spcBef>
              <a:tabLst>
                <a:tab pos="2046605" algn="l"/>
                <a:tab pos="2619375" algn="l"/>
                <a:tab pos="3369945" algn="l"/>
                <a:tab pos="4712335" algn="l"/>
              </a:tabLst>
            </a:pPr>
            <a:r>
              <a:rPr sz="2800" spc="-10" dirty="0">
                <a:solidFill>
                  <a:srgbClr val="FFFFFF"/>
                </a:solidFill>
                <a:latin typeface="Arial MT"/>
                <a:cs typeface="Arial MT"/>
              </a:rPr>
              <a:t>observador,</a:t>
            </a:r>
            <a:r>
              <a:rPr sz="2800" dirty="0">
                <a:solidFill>
                  <a:srgbClr val="FFFFFF"/>
                </a:solidFill>
                <a:latin typeface="Arial MT"/>
                <a:cs typeface="Arial MT"/>
              </a:rPr>
              <a:t>	</a:t>
            </a:r>
            <a:r>
              <a:rPr sz="2800" spc="-25" dirty="0">
                <a:solidFill>
                  <a:srgbClr val="FFFFFF"/>
                </a:solidFill>
                <a:latin typeface="Arial MT"/>
                <a:cs typeface="Arial MT"/>
              </a:rPr>
              <a:t>un</a:t>
            </a:r>
            <a:r>
              <a:rPr sz="2800" dirty="0">
                <a:solidFill>
                  <a:srgbClr val="FFFFFF"/>
                </a:solidFill>
                <a:latin typeface="Arial MT"/>
                <a:cs typeface="Arial MT"/>
              </a:rPr>
              <a:t>	</a:t>
            </a:r>
            <a:r>
              <a:rPr sz="2800" spc="-25" dirty="0">
                <a:solidFill>
                  <a:srgbClr val="FFFFFF"/>
                </a:solidFill>
                <a:latin typeface="Arial MT"/>
                <a:cs typeface="Arial MT"/>
              </a:rPr>
              <a:t>asa</a:t>
            </a:r>
            <a:r>
              <a:rPr sz="2800" dirty="0">
                <a:solidFill>
                  <a:srgbClr val="FFFFFF"/>
                </a:solidFill>
                <a:latin typeface="Arial MT"/>
                <a:cs typeface="Arial MT"/>
              </a:rPr>
              <a:t>	</a:t>
            </a:r>
            <a:r>
              <a:rPr sz="2800" spc="-10" dirty="0">
                <a:solidFill>
                  <a:srgbClr val="FFFFFF"/>
                </a:solidFill>
                <a:latin typeface="Arial MT"/>
                <a:cs typeface="Arial MT"/>
              </a:rPr>
              <a:t>central,</a:t>
            </a:r>
            <a:r>
              <a:rPr sz="2800" dirty="0">
                <a:solidFill>
                  <a:srgbClr val="FFFFFF"/>
                </a:solidFill>
                <a:latin typeface="Arial MT"/>
                <a:cs typeface="Arial MT"/>
              </a:rPr>
              <a:t>	</a:t>
            </a:r>
            <a:r>
              <a:rPr sz="2800" spc="-50" dirty="0">
                <a:solidFill>
                  <a:srgbClr val="FFFFFF"/>
                </a:solidFill>
                <a:latin typeface="Arial MT"/>
                <a:cs typeface="Arial MT"/>
              </a:rPr>
              <a:t>y</a:t>
            </a:r>
            <a:endParaRPr sz="2800">
              <a:latin typeface="Arial MT"/>
              <a:cs typeface="Arial MT"/>
            </a:endParaRPr>
          </a:p>
        </p:txBody>
      </p:sp>
      <p:sp>
        <p:nvSpPr>
          <p:cNvPr id="7" name="object 7"/>
          <p:cNvSpPr txBox="1"/>
          <p:nvPr/>
        </p:nvSpPr>
        <p:spPr>
          <a:xfrm>
            <a:off x="787400" y="3005835"/>
            <a:ext cx="2119630" cy="452120"/>
          </a:xfrm>
          <a:prstGeom prst="rect">
            <a:avLst/>
          </a:prstGeom>
        </p:spPr>
        <p:txBody>
          <a:bodyPr vert="horz" wrap="square" lIns="0" tIns="12700" rIns="0" bIns="0" rtlCol="0">
            <a:spAutoFit/>
          </a:bodyPr>
          <a:lstStyle/>
          <a:p>
            <a:pPr marL="12700">
              <a:lnSpc>
                <a:spcPct val="100000"/>
              </a:lnSpc>
              <a:spcBef>
                <a:spcPts val="100"/>
              </a:spcBef>
              <a:tabLst>
                <a:tab pos="960119" algn="l"/>
              </a:tabLst>
            </a:pPr>
            <a:r>
              <a:rPr sz="2800" spc="-25" dirty="0">
                <a:solidFill>
                  <a:srgbClr val="FFFFFF"/>
                </a:solidFill>
                <a:latin typeface="Arial MT"/>
                <a:cs typeface="Arial MT"/>
              </a:rPr>
              <a:t>las</a:t>
            </a:r>
            <a:r>
              <a:rPr sz="2800" dirty="0">
                <a:solidFill>
                  <a:srgbClr val="FFFFFF"/>
                </a:solidFill>
                <a:latin typeface="Arial MT"/>
                <a:cs typeface="Arial MT"/>
              </a:rPr>
              <a:t>	</a:t>
            </a:r>
            <a:r>
              <a:rPr sz="2800" spc="-10" dirty="0">
                <a:solidFill>
                  <a:srgbClr val="FFFFFF"/>
                </a:solidFill>
                <a:latin typeface="Arial MT"/>
                <a:cs typeface="Arial MT"/>
              </a:rPr>
              <a:t>crestas</a:t>
            </a:r>
            <a:endParaRPr sz="2800">
              <a:latin typeface="Arial MT"/>
              <a:cs typeface="Arial MT"/>
            </a:endParaRPr>
          </a:p>
        </p:txBody>
      </p:sp>
      <p:sp>
        <p:nvSpPr>
          <p:cNvPr id="8" name="object 8"/>
          <p:cNvSpPr txBox="1"/>
          <p:nvPr/>
        </p:nvSpPr>
        <p:spPr>
          <a:xfrm>
            <a:off x="2565348" y="3432555"/>
            <a:ext cx="1527810" cy="452120"/>
          </a:xfrm>
          <a:prstGeom prst="rect">
            <a:avLst/>
          </a:prstGeom>
        </p:spPr>
        <p:txBody>
          <a:bodyPr vert="horz" wrap="square" lIns="0" tIns="12700" rIns="0" bIns="0" rtlCol="0">
            <a:spAutoFit/>
          </a:bodyPr>
          <a:lstStyle/>
          <a:p>
            <a:pPr marL="12700">
              <a:lnSpc>
                <a:spcPct val="100000"/>
              </a:lnSpc>
              <a:spcBef>
                <a:spcPts val="100"/>
              </a:spcBef>
            </a:pPr>
            <a:r>
              <a:rPr sz="2800" spc="-10" dirty="0">
                <a:solidFill>
                  <a:srgbClr val="FFFFFF"/>
                </a:solidFill>
                <a:latin typeface="Arial MT"/>
                <a:cs typeface="Arial MT"/>
              </a:rPr>
              <a:t>alrededor</a:t>
            </a:r>
            <a:endParaRPr sz="2800">
              <a:latin typeface="Arial MT"/>
              <a:cs typeface="Arial MT"/>
            </a:endParaRPr>
          </a:p>
        </p:txBody>
      </p:sp>
      <p:sp>
        <p:nvSpPr>
          <p:cNvPr id="9" name="object 9"/>
          <p:cNvSpPr txBox="1"/>
          <p:nvPr/>
        </p:nvSpPr>
        <p:spPr>
          <a:xfrm>
            <a:off x="787400" y="3432555"/>
            <a:ext cx="2025650" cy="878840"/>
          </a:xfrm>
          <a:prstGeom prst="rect">
            <a:avLst/>
          </a:prstGeom>
        </p:spPr>
        <p:txBody>
          <a:bodyPr vert="horz" wrap="square" lIns="0" tIns="12700" rIns="0" bIns="0" rtlCol="0">
            <a:spAutoFit/>
          </a:bodyPr>
          <a:lstStyle/>
          <a:p>
            <a:pPr marL="12700" marR="5080">
              <a:lnSpc>
                <a:spcPct val="100000"/>
              </a:lnSpc>
              <a:spcBef>
                <a:spcPts val="100"/>
              </a:spcBef>
              <a:tabLst>
                <a:tab pos="1438910" algn="l"/>
              </a:tabLst>
            </a:pPr>
            <a:r>
              <a:rPr sz="2800" spc="-10" dirty="0">
                <a:solidFill>
                  <a:srgbClr val="FFFFFF"/>
                </a:solidFill>
                <a:latin typeface="Arial MT"/>
                <a:cs typeface="Arial MT"/>
              </a:rPr>
              <a:t>agrupan misma,</a:t>
            </a:r>
            <a:r>
              <a:rPr sz="2800" dirty="0">
                <a:solidFill>
                  <a:srgbClr val="FFFFFF"/>
                </a:solidFill>
                <a:latin typeface="Arial MT"/>
                <a:cs typeface="Arial MT"/>
              </a:rPr>
              <a:t>	</a:t>
            </a:r>
            <a:r>
              <a:rPr sz="2800" spc="-25" dirty="0">
                <a:solidFill>
                  <a:srgbClr val="FFFFFF"/>
                </a:solidFill>
                <a:latin typeface="Arial MT"/>
                <a:cs typeface="Arial MT"/>
              </a:rPr>
              <a:t>con</a:t>
            </a:r>
            <a:endParaRPr sz="2800">
              <a:latin typeface="Arial MT"/>
              <a:cs typeface="Arial MT"/>
            </a:endParaRPr>
          </a:p>
        </p:txBody>
      </p:sp>
      <p:sp>
        <p:nvSpPr>
          <p:cNvPr id="10" name="object 10"/>
          <p:cNvSpPr txBox="1"/>
          <p:nvPr/>
        </p:nvSpPr>
        <p:spPr>
          <a:xfrm>
            <a:off x="3068076" y="3859276"/>
            <a:ext cx="955040" cy="452120"/>
          </a:xfrm>
          <a:prstGeom prst="rect">
            <a:avLst/>
          </a:prstGeom>
        </p:spPr>
        <p:txBody>
          <a:bodyPr vert="horz" wrap="square" lIns="0" tIns="12700" rIns="0" bIns="0" rtlCol="0">
            <a:spAutoFit/>
          </a:bodyPr>
          <a:lstStyle/>
          <a:p>
            <a:pPr marL="12700">
              <a:lnSpc>
                <a:spcPct val="100000"/>
              </a:lnSpc>
              <a:spcBef>
                <a:spcPts val="100"/>
              </a:spcBef>
            </a:pPr>
            <a:r>
              <a:rPr sz="2800" spc="-10" dirty="0">
                <a:solidFill>
                  <a:srgbClr val="FFFFFF"/>
                </a:solidFill>
                <a:latin typeface="Arial MT"/>
                <a:cs typeface="Arial MT"/>
              </a:rPr>
              <a:t>salida</a:t>
            </a:r>
            <a:endParaRPr sz="2800">
              <a:latin typeface="Arial MT"/>
              <a:cs typeface="Arial MT"/>
            </a:endParaRPr>
          </a:p>
        </p:txBody>
      </p:sp>
      <p:sp>
        <p:nvSpPr>
          <p:cNvPr id="11" name="object 11"/>
          <p:cNvSpPr txBox="1"/>
          <p:nvPr/>
        </p:nvSpPr>
        <p:spPr>
          <a:xfrm>
            <a:off x="3374683" y="3005835"/>
            <a:ext cx="2337435" cy="1305560"/>
          </a:xfrm>
          <a:prstGeom prst="rect">
            <a:avLst/>
          </a:prstGeom>
        </p:spPr>
        <p:txBody>
          <a:bodyPr vert="horz" wrap="square" lIns="0" tIns="12700" rIns="0" bIns="0" rtlCol="0">
            <a:spAutoFit/>
          </a:bodyPr>
          <a:lstStyle/>
          <a:p>
            <a:pPr marR="5080" algn="r">
              <a:lnSpc>
                <a:spcPct val="100000"/>
              </a:lnSpc>
              <a:spcBef>
                <a:spcPts val="100"/>
              </a:spcBef>
              <a:tabLst>
                <a:tab pos="1935480" algn="l"/>
              </a:tabLst>
            </a:pPr>
            <a:r>
              <a:rPr sz="2800" spc="-10" dirty="0">
                <a:solidFill>
                  <a:srgbClr val="FFFFFF"/>
                </a:solidFill>
                <a:latin typeface="Arial MT"/>
                <a:cs typeface="Arial MT"/>
              </a:rPr>
              <a:t>papilares</a:t>
            </a:r>
            <a:r>
              <a:rPr sz="2800" dirty="0">
                <a:solidFill>
                  <a:srgbClr val="FFFFFF"/>
                </a:solidFill>
                <a:latin typeface="Arial MT"/>
                <a:cs typeface="Arial MT"/>
              </a:rPr>
              <a:t>	</a:t>
            </a:r>
            <a:r>
              <a:rPr sz="2800" spc="-25" dirty="0">
                <a:solidFill>
                  <a:srgbClr val="FFFFFF"/>
                </a:solidFill>
                <a:latin typeface="Arial MT"/>
                <a:cs typeface="Arial MT"/>
              </a:rPr>
              <a:t>se</a:t>
            </a:r>
            <a:endParaRPr sz="2800">
              <a:latin typeface="Arial MT"/>
              <a:cs typeface="Arial MT"/>
            </a:endParaRPr>
          </a:p>
          <a:p>
            <a:pPr marL="915669" marR="5080" indent="262255" algn="r">
              <a:lnSpc>
                <a:spcPct val="100000"/>
              </a:lnSpc>
              <a:tabLst>
                <a:tab pos="2046605" algn="l"/>
              </a:tabLst>
            </a:pPr>
            <a:r>
              <a:rPr sz="2800" spc="-25" dirty="0">
                <a:solidFill>
                  <a:srgbClr val="FFFFFF"/>
                </a:solidFill>
                <a:latin typeface="Arial MT"/>
                <a:cs typeface="Arial MT"/>
              </a:rPr>
              <a:t>de</a:t>
            </a:r>
            <a:r>
              <a:rPr sz="2800" dirty="0">
                <a:solidFill>
                  <a:srgbClr val="FFFFFF"/>
                </a:solidFill>
                <a:latin typeface="Arial MT"/>
                <a:cs typeface="Arial MT"/>
              </a:rPr>
              <a:t>	</a:t>
            </a:r>
            <a:r>
              <a:rPr sz="2800" spc="-25" dirty="0">
                <a:solidFill>
                  <a:srgbClr val="FFFFFF"/>
                </a:solidFill>
                <a:latin typeface="Arial MT"/>
                <a:cs typeface="Arial MT"/>
              </a:rPr>
              <a:t>la </a:t>
            </a:r>
            <a:r>
              <a:rPr sz="2800" spc="-10" dirty="0">
                <a:solidFill>
                  <a:srgbClr val="FFFFFF"/>
                </a:solidFill>
                <a:latin typeface="Arial MT"/>
                <a:cs typeface="Arial MT"/>
              </a:rPr>
              <a:t>hacia</a:t>
            </a:r>
            <a:r>
              <a:rPr sz="2800" dirty="0">
                <a:solidFill>
                  <a:srgbClr val="FFFFFF"/>
                </a:solidFill>
                <a:latin typeface="Arial MT"/>
                <a:cs typeface="Arial MT"/>
              </a:rPr>
              <a:t>	</a:t>
            </a:r>
            <a:r>
              <a:rPr sz="2800" spc="-25" dirty="0">
                <a:solidFill>
                  <a:srgbClr val="FFFFFF"/>
                </a:solidFill>
                <a:latin typeface="Arial MT"/>
                <a:cs typeface="Arial MT"/>
              </a:rPr>
              <a:t>la</a:t>
            </a:r>
            <a:endParaRPr sz="2800">
              <a:latin typeface="Arial MT"/>
              <a:cs typeface="Arial MT"/>
            </a:endParaRPr>
          </a:p>
        </p:txBody>
      </p:sp>
      <p:sp>
        <p:nvSpPr>
          <p:cNvPr id="12" name="object 12"/>
          <p:cNvSpPr txBox="1"/>
          <p:nvPr/>
        </p:nvSpPr>
        <p:spPr>
          <a:xfrm>
            <a:off x="787400" y="4285995"/>
            <a:ext cx="1468120" cy="452120"/>
          </a:xfrm>
          <a:prstGeom prst="rect">
            <a:avLst/>
          </a:prstGeom>
        </p:spPr>
        <p:txBody>
          <a:bodyPr vert="horz" wrap="square" lIns="0" tIns="12700" rIns="0" bIns="0" rtlCol="0">
            <a:spAutoFit/>
          </a:bodyPr>
          <a:lstStyle/>
          <a:p>
            <a:pPr marL="12700">
              <a:lnSpc>
                <a:spcPct val="100000"/>
              </a:lnSpc>
              <a:spcBef>
                <a:spcPts val="100"/>
              </a:spcBef>
            </a:pPr>
            <a:r>
              <a:rPr sz="2800" spc="-10" dirty="0">
                <a:solidFill>
                  <a:srgbClr val="FFFFFF"/>
                </a:solidFill>
                <a:latin typeface="Arial MT"/>
                <a:cs typeface="Arial MT"/>
              </a:rPr>
              <a:t>izquierda</a:t>
            </a:r>
            <a:endParaRPr sz="2800">
              <a:latin typeface="Arial MT"/>
              <a:cs typeface="Arial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02221" y="511238"/>
            <a:ext cx="3564890" cy="878840"/>
          </a:xfrm>
          <a:prstGeom prst="rect">
            <a:avLst/>
          </a:prstGeom>
        </p:spPr>
        <p:txBody>
          <a:bodyPr vert="horz" wrap="square" lIns="0" tIns="12700" rIns="0" bIns="0" rtlCol="0">
            <a:spAutoFit/>
          </a:bodyPr>
          <a:lstStyle/>
          <a:p>
            <a:pPr marL="1339215" marR="5080" indent="-1327150">
              <a:lnSpc>
                <a:spcPct val="100000"/>
              </a:lnSpc>
              <a:spcBef>
                <a:spcPts val="100"/>
              </a:spcBef>
            </a:pPr>
            <a:r>
              <a:rPr sz="2800" b="1" u="heavy" dirty="0">
                <a:uFill>
                  <a:solidFill>
                    <a:srgbClr val="FFFFFF"/>
                  </a:solidFill>
                </a:uFill>
                <a:latin typeface="Arial"/>
                <a:cs typeface="Arial"/>
              </a:rPr>
              <a:t>PRESILLA</a:t>
            </a:r>
            <a:r>
              <a:rPr sz="2800" b="1" u="heavy" spc="-145" dirty="0">
                <a:uFill>
                  <a:solidFill>
                    <a:srgbClr val="FFFFFF"/>
                  </a:solidFill>
                </a:uFill>
                <a:latin typeface="Arial"/>
                <a:cs typeface="Arial"/>
              </a:rPr>
              <a:t> </a:t>
            </a:r>
            <a:r>
              <a:rPr sz="2800" b="1" u="heavy" spc="-10" dirty="0">
                <a:uFill>
                  <a:solidFill>
                    <a:srgbClr val="FFFFFF"/>
                  </a:solidFill>
                </a:uFill>
                <a:latin typeface="Arial"/>
                <a:cs typeface="Arial"/>
              </a:rPr>
              <a:t>EXTERNA</a:t>
            </a:r>
            <a:r>
              <a:rPr sz="2800" b="1" spc="-10" dirty="0">
                <a:latin typeface="Arial"/>
                <a:cs typeface="Arial"/>
              </a:rPr>
              <a:t> </a:t>
            </a:r>
            <a:r>
              <a:rPr sz="2800" b="1" u="heavy" dirty="0">
                <a:uFill>
                  <a:solidFill>
                    <a:srgbClr val="FFFFFF"/>
                  </a:solidFill>
                </a:uFill>
                <a:latin typeface="Arial"/>
                <a:cs typeface="Arial"/>
              </a:rPr>
              <a:t>(E-</a:t>
            </a:r>
            <a:r>
              <a:rPr sz="2800" b="1" u="heavy" spc="-20" dirty="0">
                <a:uFill>
                  <a:solidFill>
                    <a:srgbClr val="FFFFFF"/>
                  </a:solidFill>
                </a:uFill>
                <a:latin typeface="Arial"/>
                <a:cs typeface="Arial"/>
              </a:rPr>
              <a:t> </a:t>
            </a:r>
            <a:r>
              <a:rPr sz="2800" b="1" u="heavy" spc="-25" dirty="0">
                <a:uFill>
                  <a:solidFill>
                    <a:srgbClr val="FFFFFF"/>
                  </a:solidFill>
                </a:uFill>
                <a:latin typeface="Arial"/>
                <a:cs typeface="Arial"/>
              </a:rPr>
              <a:t>3)</a:t>
            </a:r>
            <a:endParaRPr sz="2800">
              <a:latin typeface="Arial"/>
              <a:cs typeface="Arial"/>
            </a:endParaRPr>
          </a:p>
        </p:txBody>
      </p:sp>
      <p:pic>
        <p:nvPicPr>
          <p:cNvPr id="3" name="object 3"/>
          <p:cNvPicPr/>
          <p:nvPr/>
        </p:nvPicPr>
        <p:blipFill>
          <a:blip r:embed="rId2" cstate="print"/>
          <a:stretch>
            <a:fillRect/>
          </a:stretch>
        </p:blipFill>
        <p:spPr>
          <a:xfrm>
            <a:off x="6000750" y="1857375"/>
            <a:ext cx="2905124" cy="3500436"/>
          </a:xfrm>
          <a:prstGeom prst="rect">
            <a:avLst/>
          </a:prstGeom>
        </p:spPr>
      </p:pic>
      <p:sp>
        <p:nvSpPr>
          <p:cNvPr id="4" name="object 4"/>
          <p:cNvSpPr txBox="1"/>
          <p:nvPr/>
        </p:nvSpPr>
        <p:spPr>
          <a:xfrm>
            <a:off x="430212" y="2440051"/>
            <a:ext cx="5067300" cy="2585720"/>
          </a:xfrm>
          <a:prstGeom prst="rect">
            <a:avLst/>
          </a:prstGeom>
        </p:spPr>
        <p:txBody>
          <a:bodyPr vert="horz" wrap="square" lIns="0" tIns="12700" rIns="0" bIns="0" rtlCol="0">
            <a:spAutoFit/>
          </a:bodyPr>
          <a:lstStyle/>
          <a:p>
            <a:pPr marL="12700" marR="5080" algn="just">
              <a:lnSpc>
                <a:spcPct val="100000"/>
              </a:lnSpc>
              <a:spcBef>
                <a:spcPts val="100"/>
              </a:spcBef>
            </a:pPr>
            <a:r>
              <a:rPr sz="2800" dirty="0">
                <a:solidFill>
                  <a:srgbClr val="FFFFFF"/>
                </a:solidFill>
                <a:latin typeface="Arial MT"/>
                <a:cs typeface="Arial MT"/>
              </a:rPr>
              <a:t>Presenta</a:t>
            </a:r>
            <a:r>
              <a:rPr sz="2800" spc="345" dirty="0">
                <a:solidFill>
                  <a:srgbClr val="FFFFFF"/>
                </a:solidFill>
                <a:latin typeface="Arial MT"/>
                <a:cs typeface="Arial MT"/>
              </a:rPr>
              <a:t> </a:t>
            </a:r>
            <a:r>
              <a:rPr sz="2800" dirty="0">
                <a:solidFill>
                  <a:srgbClr val="FFFFFF"/>
                </a:solidFill>
                <a:latin typeface="Arial MT"/>
                <a:cs typeface="Arial MT"/>
              </a:rPr>
              <a:t>una</a:t>
            </a:r>
            <a:r>
              <a:rPr sz="2800" spc="345" dirty="0">
                <a:solidFill>
                  <a:srgbClr val="FFFFFF"/>
                </a:solidFill>
                <a:latin typeface="Arial MT"/>
                <a:cs typeface="Arial MT"/>
              </a:rPr>
              <a:t> </a:t>
            </a:r>
            <a:r>
              <a:rPr sz="2800" dirty="0">
                <a:solidFill>
                  <a:srgbClr val="FFFFFF"/>
                </a:solidFill>
                <a:latin typeface="Arial MT"/>
                <a:cs typeface="Arial MT"/>
              </a:rPr>
              <a:t>formación</a:t>
            </a:r>
            <a:r>
              <a:rPr sz="2800" spc="345" dirty="0">
                <a:solidFill>
                  <a:srgbClr val="FFFFFF"/>
                </a:solidFill>
                <a:latin typeface="Arial MT"/>
                <a:cs typeface="Arial MT"/>
              </a:rPr>
              <a:t> </a:t>
            </a:r>
            <a:r>
              <a:rPr sz="2800" spc="-10" dirty="0">
                <a:solidFill>
                  <a:srgbClr val="FFFFFF"/>
                </a:solidFill>
                <a:latin typeface="Arial MT"/>
                <a:cs typeface="Arial MT"/>
              </a:rPr>
              <a:t>deltica </a:t>
            </a:r>
            <a:r>
              <a:rPr sz="2800" dirty="0">
                <a:solidFill>
                  <a:srgbClr val="FFFFFF"/>
                </a:solidFill>
                <a:latin typeface="Arial MT"/>
                <a:cs typeface="Arial MT"/>
              </a:rPr>
              <a:t>a</a:t>
            </a:r>
            <a:r>
              <a:rPr sz="2800" spc="-30" dirty="0">
                <a:solidFill>
                  <a:srgbClr val="FFFFFF"/>
                </a:solidFill>
                <a:latin typeface="Arial MT"/>
                <a:cs typeface="Arial MT"/>
              </a:rPr>
              <a:t>  </a:t>
            </a:r>
            <a:r>
              <a:rPr sz="2800" dirty="0">
                <a:solidFill>
                  <a:srgbClr val="FFFFFF"/>
                </a:solidFill>
                <a:latin typeface="Arial MT"/>
                <a:cs typeface="Arial MT"/>
              </a:rPr>
              <a:t>la</a:t>
            </a:r>
            <a:r>
              <a:rPr sz="2800" spc="-30" dirty="0">
                <a:solidFill>
                  <a:srgbClr val="FFFFFF"/>
                </a:solidFill>
                <a:latin typeface="Arial MT"/>
                <a:cs typeface="Arial MT"/>
              </a:rPr>
              <a:t>  </a:t>
            </a:r>
            <a:r>
              <a:rPr sz="2800" dirty="0">
                <a:solidFill>
                  <a:srgbClr val="FFFFFF"/>
                </a:solidFill>
                <a:latin typeface="Arial MT"/>
                <a:cs typeface="Arial MT"/>
              </a:rPr>
              <a:t>izquierda</a:t>
            </a:r>
            <a:r>
              <a:rPr sz="2800" spc="-25" dirty="0">
                <a:solidFill>
                  <a:srgbClr val="FFFFFF"/>
                </a:solidFill>
                <a:latin typeface="Arial MT"/>
                <a:cs typeface="Arial MT"/>
              </a:rPr>
              <a:t>  </a:t>
            </a:r>
            <a:r>
              <a:rPr sz="2800" dirty="0">
                <a:solidFill>
                  <a:srgbClr val="FFFFFF"/>
                </a:solidFill>
                <a:latin typeface="Arial MT"/>
                <a:cs typeface="Arial MT"/>
              </a:rPr>
              <a:t>del</a:t>
            </a:r>
            <a:r>
              <a:rPr sz="2800" spc="-30" dirty="0">
                <a:solidFill>
                  <a:srgbClr val="FFFFFF"/>
                </a:solidFill>
                <a:latin typeface="Arial MT"/>
                <a:cs typeface="Arial MT"/>
              </a:rPr>
              <a:t>  </a:t>
            </a:r>
            <a:r>
              <a:rPr sz="2800" spc="-10" dirty="0">
                <a:solidFill>
                  <a:srgbClr val="FFFFFF"/>
                </a:solidFill>
                <a:latin typeface="Arial MT"/>
                <a:cs typeface="Arial MT"/>
              </a:rPr>
              <a:t>observador, </a:t>
            </a:r>
            <a:r>
              <a:rPr sz="2800" dirty="0">
                <a:solidFill>
                  <a:srgbClr val="FFFFFF"/>
                </a:solidFill>
                <a:latin typeface="Arial MT"/>
                <a:cs typeface="Arial MT"/>
              </a:rPr>
              <a:t>un</a:t>
            </a:r>
            <a:r>
              <a:rPr sz="2800" spc="180" dirty="0">
                <a:solidFill>
                  <a:srgbClr val="FFFFFF"/>
                </a:solidFill>
                <a:latin typeface="Arial MT"/>
                <a:cs typeface="Arial MT"/>
              </a:rPr>
              <a:t>  </a:t>
            </a:r>
            <a:r>
              <a:rPr sz="2800" dirty="0">
                <a:solidFill>
                  <a:srgbClr val="FFFFFF"/>
                </a:solidFill>
                <a:latin typeface="Arial MT"/>
                <a:cs typeface="Arial MT"/>
              </a:rPr>
              <a:t>asa</a:t>
            </a:r>
            <a:r>
              <a:rPr sz="2800" spc="185" dirty="0">
                <a:solidFill>
                  <a:srgbClr val="FFFFFF"/>
                </a:solidFill>
                <a:latin typeface="Arial MT"/>
                <a:cs typeface="Arial MT"/>
              </a:rPr>
              <a:t>  </a:t>
            </a:r>
            <a:r>
              <a:rPr sz="2800" dirty="0">
                <a:solidFill>
                  <a:srgbClr val="FFFFFF"/>
                </a:solidFill>
                <a:latin typeface="Arial MT"/>
                <a:cs typeface="Arial MT"/>
              </a:rPr>
              <a:t>central</a:t>
            </a:r>
            <a:r>
              <a:rPr sz="2800" spc="180" dirty="0">
                <a:solidFill>
                  <a:srgbClr val="FFFFFF"/>
                </a:solidFill>
                <a:latin typeface="Arial MT"/>
                <a:cs typeface="Arial MT"/>
              </a:rPr>
              <a:t>  </a:t>
            </a:r>
            <a:r>
              <a:rPr sz="2800" dirty="0">
                <a:solidFill>
                  <a:srgbClr val="FFFFFF"/>
                </a:solidFill>
                <a:latin typeface="Arial MT"/>
                <a:cs typeface="Arial MT"/>
              </a:rPr>
              <a:t>y</a:t>
            </a:r>
            <a:r>
              <a:rPr sz="2800" spc="185" dirty="0">
                <a:solidFill>
                  <a:srgbClr val="FFFFFF"/>
                </a:solidFill>
                <a:latin typeface="Arial MT"/>
                <a:cs typeface="Arial MT"/>
              </a:rPr>
              <a:t>  </a:t>
            </a:r>
            <a:r>
              <a:rPr sz="2800" dirty="0">
                <a:solidFill>
                  <a:srgbClr val="FFFFFF"/>
                </a:solidFill>
                <a:latin typeface="Arial MT"/>
                <a:cs typeface="Arial MT"/>
              </a:rPr>
              <a:t>las</a:t>
            </a:r>
            <a:r>
              <a:rPr sz="2800" spc="185" dirty="0">
                <a:solidFill>
                  <a:srgbClr val="FFFFFF"/>
                </a:solidFill>
                <a:latin typeface="Arial MT"/>
                <a:cs typeface="Arial MT"/>
              </a:rPr>
              <a:t>  </a:t>
            </a:r>
            <a:r>
              <a:rPr sz="2800" spc="-10" dirty="0">
                <a:solidFill>
                  <a:srgbClr val="FFFFFF"/>
                </a:solidFill>
                <a:latin typeface="Arial MT"/>
                <a:cs typeface="Arial MT"/>
              </a:rPr>
              <a:t>crestas </a:t>
            </a:r>
            <a:r>
              <a:rPr sz="2800" dirty="0">
                <a:solidFill>
                  <a:srgbClr val="FFFFFF"/>
                </a:solidFill>
                <a:latin typeface="Arial MT"/>
                <a:cs typeface="Arial MT"/>
              </a:rPr>
              <a:t>papilares</a:t>
            </a:r>
            <a:r>
              <a:rPr sz="2800" spc="290" dirty="0">
                <a:solidFill>
                  <a:srgbClr val="FFFFFF"/>
                </a:solidFill>
                <a:latin typeface="Arial MT"/>
                <a:cs typeface="Arial MT"/>
              </a:rPr>
              <a:t> </a:t>
            </a:r>
            <a:r>
              <a:rPr sz="2800" dirty="0">
                <a:solidFill>
                  <a:srgbClr val="FFFFFF"/>
                </a:solidFill>
                <a:latin typeface="Arial MT"/>
                <a:cs typeface="Arial MT"/>
              </a:rPr>
              <a:t>se</a:t>
            </a:r>
            <a:r>
              <a:rPr sz="2800" spc="290" dirty="0">
                <a:solidFill>
                  <a:srgbClr val="FFFFFF"/>
                </a:solidFill>
                <a:latin typeface="Arial MT"/>
                <a:cs typeface="Arial MT"/>
              </a:rPr>
              <a:t> </a:t>
            </a:r>
            <a:r>
              <a:rPr sz="2800" dirty="0">
                <a:solidFill>
                  <a:srgbClr val="FFFFFF"/>
                </a:solidFill>
                <a:latin typeface="Arial MT"/>
                <a:cs typeface="Arial MT"/>
              </a:rPr>
              <a:t>agrupan</a:t>
            </a:r>
            <a:r>
              <a:rPr sz="2800" spc="295" dirty="0">
                <a:solidFill>
                  <a:srgbClr val="FFFFFF"/>
                </a:solidFill>
                <a:latin typeface="Arial MT"/>
                <a:cs typeface="Arial MT"/>
              </a:rPr>
              <a:t> </a:t>
            </a:r>
            <a:r>
              <a:rPr sz="2800" spc="-10" dirty="0">
                <a:solidFill>
                  <a:srgbClr val="FFFFFF"/>
                </a:solidFill>
                <a:latin typeface="Arial MT"/>
                <a:cs typeface="Arial MT"/>
              </a:rPr>
              <a:t>alrededor </a:t>
            </a:r>
            <a:r>
              <a:rPr sz="2800" dirty="0">
                <a:solidFill>
                  <a:srgbClr val="FFFFFF"/>
                </a:solidFill>
                <a:latin typeface="Arial MT"/>
                <a:cs typeface="Arial MT"/>
              </a:rPr>
              <a:t>de</a:t>
            </a:r>
            <a:r>
              <a:rPr sz="2800" spc="-5" dirty="0">
                <a:solidFill>
                  <a:srgbClr val="FFFFFF"/>
                </a:solidFill>
                <a:latin typeface="Arial MT"/>
                <a:cs typeface="Arial MT"/>
              </a:rPr>
              <a:t> </a:t>
            </a:r>
            <a:r>
              <a:rPr sz="2800" dirty="0">
                <a:solidFill>
                  <a:srgbClr val="FFFFFF"/>
                </a:solidFill>
                <a:latin typeface="Arial MT"/>
                <a:cs typeface="Arial MT"/>
              </a:rPr>
              <a:t>la</a:t>
            </a:r>
            <a:r>
              <a:rPr sz="2800" spc="-5" dirty="0">
                <a:solidFill>
                  <a:srgbClr val="FFFFFF"/>
                </a:solidFill>
                <a:latin typeface="Arial MT"/>
                <a:cs typeface="Arial MT"/>
              </a:rPr>
              <a:t> </a:t>
            </a:r>
            <a:r>
              <a:rPr sz="2800" dirty="0">
                <a:solidFill>
                  <a:srgbClr val="FFFFFF"/>
                </a:solidFill>
                <a:latin typeface="Arial MT"/>
                <a:cs typeface="Arial MT"/>
              </a:rPr>
              <a:t>misma,</a:t>
            </a:r>
            <a:r>
              <a:rPr sz="2800" spc="-10" dirty="0">
                <a:solidFill>
                  <a:srgbClr val="FFFFFF"/>
                </a:solidFill>
                <a:latin typeface="Arial MT"/>
                <a:cs typeface="Arial MT"/>
              </a:rPr>
              <a:t> </a:t>
            </a:r>
            <a:r>
              <a:rPr sz="2800" dirty="0">
                <a:solidFill>
                  <a:srgbClr val="FFFFFF"/>
                </a:solidFill>
                <a:latin typeface="Arial MT"/>
                <a:cs typeface="Arial MT"/>
              </a:rPr>
              <a:t>con</a:t>
            </a:r>
            <a:r>
              <a:rPr sz="2800" spc="-5" dirty="0">
                <a:solidFill>
                  <a:srgbClr val="FFFFFF"/>
                </a:solidFill>
                <a:latin typeface="Arial MT"/>
                <a:cs typeface="Arial MT"/>
              </a:rPr>
              <a:t> </a:t>
            </a:r>
            <a:r>
              <a:rPr sz="2800" dirty="0">
                <a:solidFill>
                  <a:srgbClr val="FFFFFF"/>
                </a:solidFill>
                <a:latin typeface="Arial MT"/>
                <a:cs typeface="Arial MT"/>
              </a:rPr>
              <a:t>salida</a:t>
            </a:r>
            <a:r>
              <a:rPr sz="2800" spc="-5" dirty="0">
                <a:solidFill>
                  <a:srgbClr val="FFFFFF"/>
                </a:solidFill>
                <a:latin typeface="Arial MT"/>
                <a:cs typeface="Arial MT"/>
              </a:rPr>
              <a:t> </a:t>
            </a:r>
            <a:r>
              <a:rPr sz="2800" dirty="0">
                <a:solidFill>
                  <a:srgbClr val="FFFFFF"/>
                </a:solidFill>
                <a:latin typeface="Arial MT"/>
                <a:cs typeface="Arial MT"/>
              </a:rPr>
              <a:t>hacia</a:t>
            </a:r>
            <a:r>
              <a:rPr sz="2800" spc="-5" dirty="0">
                <a:solidFill>
                  <a:srgbClr val="FFFFFF"/>
                </a:solidFill>
                <a:latin typeface="Arial MT"/>
                <a:cs typeface="Arial MT"/>
              </a:rPr>
              <a:t> </a:t>
            </a:r>
            <a:r>
              <a:rPr sz="2800" spc="-25" dirty="0">
                <a:solidFill>
                  <a:srgbClr val="FFFFFF"/>
                </a:solidFill>
                <a:latin typeface="Arial MT"/>
                <a:cs typeface="Arial MT"/>
              </a:rPr>
              <a:t>la </a:t>
            </a:r>
            <a:r>
              <a:rPr sz="2800" spc="-10" dirty="0">
                <a:solidFill>
                  <a:srgbClr val="FFFFFF"/>
                </a:solidFill>
                <a:latin typeface="Arial MT"/>
                <a:cs typeface="Arial MT"/>
              </a:rPr>
              <a:t>derecha.</a:t>
            </a:r>
            <a:endParaRPr sz="2800">
              <a:latin typeface="Arial MT"/>
              <a:cs typeface="Arial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6729" y="654113"/>
            <a:ext cx="1920239" cy="878840"/>
          </a:xfrm>
          <a:prstGeom prst="rect">
            <a:avLst/>
          </a:prstGeom>
        </p:spPr>
        <p:txBody>
          <a:bodyPr vert="horz" wrap="square" lIns="0" tIns="12700" rIns="0" bIns="0" rtlCol="0">
            <a:spAutoFit/>
          </a:bodyPr>
          <a:lstStyle/>
          <a:p>
            <a:pPr marL="427355" marR="5080" indent="-415290">
              <a:lnSpc>
                <a:spcPct val="100000"/>
              </a:lnSpc>
              <a:spcBef>
                <a:spcPts val="100"/>
              </a:spcBef>
            </a:pPr>
            <a:r>
              <a:rPr sz="2800" b="1" u="heavy" spc="-10" dirty="0">
                <a:uFill>
                  <a:solidFill>
                    <a:srgbClr val="FFFFFF"/>
                  </a:solidFill>
                </a:uFill>
                <a:latin typeface="Arial"/>
                <a:cs typeface="Arial"/>
              </a:rPr>
              <a:t>VERTICILO</a:t>
            </a:r>
            <a:r>
              <a:rPr sz="2800" b="1" spc="-10" dirty="0">
                <a:latin typeface="Arial"/>
                <a:cs typeface="Arial"/>
              </a:rPr>
              <a:t> </a:t>
            </a:r>
            <a:r>
              <a:rPr sz="2800" b="1" u="heavy" dirty="0">
                <a:uFill>
                  <a:solidFill>
                    <a:srgbClr val="FFFFFF"/>
                  </a:solidFill>
                </a:uFill>
                <a:latin typeface="Arial"/>
                <a:cs typeface="Arial"/>
              </a:rPr>
              <a:t>(V</a:t>
            </a:r>
            <a:r>
              <a:rPr sz="2800" b="1" u="heavy" spc="-10" dirty="0">
                <a:uFill>
                  <a:solidFill>
                    <a:srgbClr val="FFFFFF"/>
                  </a:solidFill>
                </a:uFill>
                <a:latin typeface="Arial"/>
                <a:cs typeface="Arial"/>
              </a:rPr>
              <a:t> </a:t>
            </a:r>
            <a:r>
              <a:rPr sz="2800" b="1" u="heavy" dirty="0">
                <a:uFill>
                  <a:solidFill>
                    <a:srgbClr val="FFFFFF"/>
                  </a:solidFill>
                </a:uFill>
                <a:latin typeface="Arial"/>
                <a:cs typeface="Arial"/>
              </a:rPr>
              <a:t>–</a:t>
            </a:r>
            <a:r>
              <a:rPr sz="2800" b="1" u="heavy" spc="-5" dirty="0">
                <a:uFill>
                  <a:solidFill>
                    <a:srgbClr val="FFFFFF"/>
                  </a:solidFill>
                </a:uFill>
                <a:latin typeface="Arial"/>
                <a:cs typeface="Arial"/>
              </a:rPr>
              <a:t> </a:t>
            </a:r>
            <a:r>
              <a:rPr sz="2800" b="1" u="heavy" spc="-25" dirty="0">
                <a:uFill>
                  <a:solidFill>
                    <a:srgbClr val="FFFFFF"/>
                  </a:solidFill>
                </a:uFill>
                <a:latin typeface="Arial"/>
                <a:cs typeface="Arial"/>
              </a:rPr>
              <a:t>4)</a:t>
            </a:r>
            <a:endParaRPr sz="2800">
              <a:latin typeface="Arial"/>
              <a:cs typeface="Arial"/>
            </a:endParaRPr>
          </a:p>
        </p:txBody>
      </p:sp>
      <p:pic>
        <p:nvPicPr>
          <p:cNvPr id="3" name="object 3"/>
          <p:cNvPicPr/>
          <p:nvPr/>
        </p:nvPicPr>
        <p:blipFill>
          <a:blip r:embed="rId2" cstate="print"/>
          <a:stretch>
            <a:fillRect/>
          </a:stretch>
        </p:blipFill>
        <p:spPr>
          <a:xfrm>
            <a:off x="6000750" y="2000250"/>
            <a:ext cx="2666999" cy="3357561"/>
          </a:xfrm>
          <a:prstGeom prst="rect">
            <a:avLst/>
          </a:prstGeom>
        </p:spPr>
      </p:pic>
      <p:sp>
        <p:nvSpPr>
          <p:cNvPr id="4" name="object 4"/>
          <p:cNvSpPr txBox="1"/>
          <p:nvPr/>
        </p:nvSpPr>
        <p:spPr>
          <a:xfrm>
            <a:off x="3178704" y="2582926"/>
            <a:ext cx="1961514" cy="452120"/>
          </a:xfrm>
          <a:prstGeom prst="rect">
            <a:avLst/>
          </a:prstGeom>
        </p:spPr>
        <p:txBody>
          <a:bodyPr vert="horz" wrap="square" lIns="0" tIns="12700" rIns="0" bIns="0" rtlCol="0">
            <a:spAutoFit/>
          </a:bodyPr>
          <a:lstStyle/>
          <a:p>
            <a:pPr marL="12700">
              <a:lnSpc>
                <a:spcPct val="100000"/>
              </a:lnSpc>
              <a:spcBef>
                <a:spcPts val="100"/>
              </a:spcBef>
            </a:pPr>
            <a:r>
              <a:rPr sz="2800" spc="-10" dirty="0">
                <a:solidFill>
                  <a:srgbClr val="FFFFFF"/>
                </a:solidFill>
                <a:latin typeface="Arial MT"/>
                <a:cs typeface="Arial MT"/>
              </a:rPr>
              <a:t>formaciones</a:t>
            </a:r>
            <a:endParaRPr sz="2800">
              <a:latin typeface="Arial MT"/>
              <a:cs typeface="Arial MT"/>
            </a:endParaRPr>
          </a:p>
        </p:txBody>
      </p:sp>
      <p:sp>
        <p:nvSpPr>
          <p:cNvPr id="5" name="object 5"/>
          <p:cNvSpPr txBox="1"/>
          <p:nvPr/>
        </p:nvSpPr>
        <p:spPr>
          <a:xfrm>
            <a:off x="501650" y="2582926"/>
            <a:ext cx="3183255" cy="878840"/>
          </a:xfrm>
          <a:prstGeom prst="rect">
            <a:avLst/>
          </a:prstGeom>
        </p:spPr>
        <p:txBody>
          <a:bodyPr vert="horz" wrap="square" lIns="0" tIns="12700" rIns="0" bIns="0" rtlCol="0">
            <a:spAutoFit/>
          </a:bodyPr>
          <a:lstStyle/>
          <a:p>
            <a:pPr marL="12700" marR="5080">
              <a:lnSpc>
                <a:spcPct val="100000"/>
              </a:lnSpc>
              <a:spcBef>
                <a:spcPts val="100"/>
              </a:spcBef>
              <a:tabLst>
                <a:tab pos="1628775" algn="l"/>
                <a:tab pos="1775460" algn="l"/>
              </a:tabLst>
            </a:pPr>
            <a:r>
              <a:rPr sz="2800" spc="-10" dirty="0">
                <a:solidFill>
                  <a:srgbClr val="FFFFFF"/>
                </a:solidFill>
                <a:latin typeface="Arial MT"/>
                <a:cs typeface="Arial MT"/>
              </a:rPr>
              <a:t>Presenta</a:t>
            </a:r>
            <a:r>
              <a:rPr sz="2800" dirty="0">
                <a:solidFill>
                  <a:srgbClr val="FFFFFF"/>
                </a:solidFill>
                <a:latin typeface="Arial MT"/>
                <a:cs typeface="Arial MT"/>
              </a:rPr>
              <a:t>		</a:t>
            </a:r>
            <a:r>
              <a:rPr sz="2800" spc="-25" dirty="0">
                <a:solidFill>
                  <a:srgbClr val="FFFFFF"/>
                </a:solidFill>
                <a:latin typeface="Arial MT"/>
                <a:cs typeface="Arial MT"/>
              </a:rPr>
              <a:t>dos </a:t>
            </a:r>
            <a:r>
              <a:rPr sz="2800" spc="-10" dirty="0">
                <a:solidFill>
                  <a:srgbClr val="FFFFFF"/>
                </a:solidFill>
                <a:latin typeface="Arial MT"/>
                <a:cs typeface="Arial MT"/>
              </a:rPr>
              <a:t>delticas</a:t>
            </a:r>
            <a:r>
              <a:rPr sz="2800" dirty="0">
                <a:solidFill>
                  <a:srgbClr val="FFFFFF"/>
                </a:solidFill>
                <a:latin typeface="Arial MT"/>
                <a:cs typeface="Arial MT"/>
              </a:rPr>
              <a:t>	</a:t>
            </a:r>
            <a:r>
              <a:rPr sz="2800" spc="-10" dirty="0">
                <a:solidFill>
                  <a:srgbClr val="FFFFFF"/>
                </a:solidFill>
                <a:latin typeface="Arial MT"/>
                <a:cs typeface="Arial MT"/>
              </a:rPr>
              <a:t>opuestas,</a:t>
            </a:r>
            <a:endParaRPr sz="2800">
              <a:latin typeface="Arial MT"/>
              <a:cs typeface="Arial MT"/>
            </a:endParaRPr>
          </a:p>
        </p:txBody>
      </p:sp>
      <p:sp>
        <p:nvSpPr>
          <p:cNvPr id="6" name="object 6"/>
          <p:cNvSpPr txBox="1"/>
          <p:nvPr/>
        </p:nvSpPr>
        <p:spPr>
          <a:xfrm>
            <a:off x="4070579" y="3009646"/>
            <a:ext cx="1069340" cy="452120"/>
          </a:xfrm>
          <a:prstGeom prst="rect">
            <a:avLst/>
          </a:prstGeom>
        </p:spPr>
        <p:txBody>
          <a:bodyPr vert="horz" wrap="square" lIns="0" tIns="12700" rIns="0" bIns="0" rtlCol="0">
            <a:spAutoFit/>
          </a:bodyPr>
          <a:lstStyle/>
          <a:p>
            <a:pPr marL="12700">
              <a:lnSpc>
                <a:spcPct val="100000"/>
              </a:lnSpc>
              <a:spcBef>
                <a:spcPts val="100"/>
              </a:spcBef>
              <a:tabLst>
                <a:tab pos="601345" algn="l"/>
              </a:tabLst>
            </a:pPr>
            <a:r>
              <a:rPr sz="2800" spc="-50" dirty="0">
                <a:solidFill>
                  <a:srgbClr val="FFFFFF"/>
                </a:solidFill>
                <a:latin typeface="Arial MT"/>
                <a:cs typeface="Arial MT"/>
              </a:rPr>
              <a:t>y</a:t>
            </a:r>
            <a:r>
              <a:rPr sz="2800" dirty="0">
                <a:solidFill>
                  <a:srgbClr val="FFFFFF"/>
                </a:solidFill>
                <a:latin typeface="Arial MT"/>
                <a:cs typeface="Arial MT"/>
              </a:rPr>
              <a:t>	</a:t>
            </a:r>
            <a:r>
              <a:rPr sz="2800" spc="-25" dirty="0">
                <a:solidFill>
                  <a:srgbClr val="FFFFFF"/>
                </a:solidFill>
                <a:latin typeface="Arial MT"/>
                <a:cs typeface="Arial MT"/>
              </a:rPr>
              <a:t>las</a:t>
            </a:r>
            <a:endParaRPr sz="2800">
              <a:latin typeface="Arial MT"/>
              <a:cs typeface="Arial MT"/>
            </a:endParaRPr>
          </a:p>
        </p:txBody>
      </p:sp>
      <p:sp>
        <p:nvSpPr>
          <p:cNvPr id="7" name="object 7"/>
          <p:cNvSpPr txBox="1"/>
          <p:nvPr/>
        </p:nvSpPr>
        <p:spPr>
          <a:xfrm>
            <a:off x="501650" y="3436366"/>
            <a:ext cx="4638675" cy="878840"/>
          </a:xfrm>
          <a:prstGeom prst="rect">
            <a:avLst/>
          </a:prstGeom>
        </p:spPr>
        <p:txBody>
          <a:bodyPr vert="horz" wrap="square" lIns="0" tIns="12700" rIns="0" bIns="0" rtlCol="0">
            <a:spAutoFit/>
          </a:bodyPr>
          <a:lstStyle/>
          <a:p>
            <a:pPr marL="12700" marR="5080">
              <a:lnSpc>
                <a:spcPct val="100000"/>
              </a:lnSpc>
              <a:spcBef>
                <a:spcPts val="100"/>
              </a:spcBef>
            </a:pPr>
            <a:r>
              <a:rPr sz="2800" dirty="0">
                <a:solidFill>
                  <a:srgbClr val="FFFFFF"/>
                </a:solidFill>
                <a:latin typeface="Arial MT"/>
                <a:cs typeface="Arial MT"/>
              </a:rPr>
              <a:t>crestas</a:t>
            </a:r>
            <a:r>
              <a:rPr sz="2800" spc="105" dirty="0">
                <a:solidFill>
                  <a:srgbClr val="FFFFFF"/>
                </a:solidFill>
                <a:latin typeface="Arial MT"/>
                <a:cs typeface="Arial MT"/>
              </a:rPr>
              <a:t> </a:t>
            </a:r>
            <a:r>
              <a:rPr sz="2800" dirty="0">
                <a:solidFill>
                  <a:srgbClr val="FFFFFF"/>
                </a:solidFill>
                <a:latin typeface="Arial MT"/>
                <a:cs typeface="Arial MT"/>
              </a:rPr>
              <a:t>papilares</a:t>
            </a:r>
            <a:r>
              <a:rPr sz="2800" spc="110" dirty="0">
                <a:solidFill>
                  <a:srgbClr val="FFFFFF"/>
                </a:solidFill>
                <a:latin typeface="Arial MT"/>
                <a:cs typeface="Arial MT"/>
              </a:rPr>
              <a:t> </a:t>
            </a:r>
            <a:r>
              <a:rPr sz="2800" dirty="0">
                <a:solidFill>
                  <a:srgbClr val="FFFFFF"/>
                </a:solidFill>
                <a:latin typeface="Arial MT"/>
                <a:cs typeface="Arial MT"/>
              </a:rPr>
              <a:t>se</a:t>
            </a:r>
            <a:r>
              <a:rPr sz="2800" spc="110" dirty="0">
                <a:solidFill>
                  <a:srgbClr val="FFFFFF"/>
                </a:solidFill>
                <a:latin typeface="Arial MT"/>
                <a:cs typeface="Arial MT"/>
              </a:rPr>
              <a:t> </a:t>
            </a:r>
            <a:r>
              <a:rPr sz="2800" spc="-10" dirty="0">
                <a:solidFill>
                  <a:srgbClr val="FFFFFF"/>
                </a:solidFill>
                <a:latin typeface="Arial MT"/>
                <a:cs typeface="Arial MT"/>
              </a:rPr>
              <a:t>agrupan </a:t>
            </a:r>
            <a:r>
              <a:rPr sz="2800" dirty="0">
                <a:solidFill>
                  <a:srgbClr val="FFFFFF"/>
                </a:solidFill>
                <a:latin typeface="Arial MT"/>
                <a:cs typeface="Arial MT"/>
              </a:rPr>
              <a:t>alrededor</a:t>
            </a:r>
            <a:r>
              <a:rPr sz="2800" spc="-35" dirty="0">
                <a:solidFill>
                  <a:srgbClr val="FFFFFF"/>
                </a:solidFill>
                <a:latin typeface="Arial MT"/>
                <a:cs typeface="Arial MT"/>
              </a:rPr>
              <a:t> </a:t>
            </a:r>
            <a:r>
              <a:rPr sz="2800" dirty="0">
                <a:solidFill>
                  <a:srgbClr val="FFFFFF"/>
                </a:solidFill>
                <a:latin typeface="Arial MT"/>
                <a:cs typeface="Arial MT"/>
              </a:rPr>
              <a:t>de</a:t>
            </a:r>
            <a:r>
              <a:rPr sz="2800" spc="-20" dirty="0">
                <a:solidFill>
                  <a:srgbClr val="FFFFFF"/>
                </a:solidFill>
                <a:latin typeface="Arial MT"/>
                <a:cs typeface="Arial MT"/>
              </a:rPr>
              <a:t> </a:t>
            </a:r>
            <a:r>
              <a:rPr sz="2800" dirty="0">
                <a:solidFill>
                  <a:srgbClr val="FFFFFF"/>
                </a:solidFill>
                <a:latin typeface="Arial MT"/>
                <a:cs typeface="Arial MT"/>
              </a:rPr>
              <a:t>un</a:t>
            </a:r>
            <a:r>
              <a:rPr sz="2800" spc="-20" dirty="0">
                <a:solidFill>
                  <a:srgbClr val="FFFFFF"/>
                </a:solidFill>
                <a:latin typeface="Arial MT"/>
                <a:cs typeface="Arial MT"/>
              </a:rPr>
              <a:t> </a:t>
            </a:r>
            <a:r>
              <a:rPr sz="2800" spc="-10" dirty="0">
                <a:solidFill>
                  <a:srgbClr val="FFFFFF"/>
                </a:solidFill>
                <a:latin typeface="Arial MT"/>
                <a:cs typeface="Arial MT"/>
              </a:rPr>
              <a:t>núcleo.</a:t>
            </a:r>
            <a:endParaRPr sz="2800">
              <a:latin typeface="Arial MT"/>
              <a:cs typeface="Arial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9276" y="1047750"/>
            <a:ext cx="3362960" cy="787400"/>
          </a:xfrm>
          <a:prstGeom prst="rect">
            <a:avLst/>
          </a:prstGeom>
        </p:spPr>
        <p:txBody>
          <a:bodyPr vert="horz" wrap="square" lIns="0" tIns="12700" rIns="0" bIns="0" rtlCol="0">
            <a:spAutoFit/>
          </a:bodyPr>
          <a:lstStyle/>
          <a:p>
            <a:pPr marL="12700">
              <a:lnSpc>
                <a:spcPct val="100000"/>
              </a:lnSpc>
              <a:spcBef>
                <a:spcPts val="100"/>
              </a:spcBef>
            </a:pPr>
            <a:r>
              <a:rPr sz="5000" spc="-10" dirty="0">
                <a:solidFill>
                  <a:srgbClr val="DBF4F9"/>
                </a:solidFill>
              </a:rPr>
              <a:t>VERTICILO</a:t>
            </a:r>
            <a:endParaRPr sz="5000"/>
          </a:p>
        </p:txBody>
      </p:sp>
      <p:pic>
        <p:nvPicPr>
          <p:cNvPr id="3" name="object 3"/>
          <p:cNvPicPr/>
          <p:nvPr/>
        </p:nvPicPr>
        <p:blipFill>
          <a:blip r:embed="rId2" cstate="print"/>
          <a:stretch>
            <a:fillRect/>
          </a:stretch>
        </p:blipFill>
        <p:spPr>
          <a:xfrm>
            <a:off x="395287" y="2060575"/>
            <a:ext cx="5040311" cy="2924174"/>
          </a:xfrm>
          <a:prstGeom prst="rect">
            <a:avLst/>
          </a:prstGeom>
        </p:spPr>
      </p:pic>
      <p:pic>
        <p:nvPicPr>
          <p:cNvPr id="4" name="object 4"/>
          <p:cNvPicPr/>
          <p:nvPr/>
        </p:nvPicPr>
        <p:blipFill>
          <a:blip r:embed="rId3" cstate="print"/>
          <a:stretch>
            <a:fillRect/>
          </a:stretch>
        </p:blipFill>
        <p:spPr>
          <a:xfrm>
            <a:off x="5699125" y="2060575"/>
            <a:ext cx="2952749" cy="292417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387" y="-5387"/>
            <a:ext cx="9154160" cy="3362960"/>
            <a:chOff x="-5387" y="-5387"/>
            <a:chExt cx="9154160" cy="3362960"/>
          </a:xfrm>
        </p:grpSpPr>
        <p:pic>
          <p:nvPicPr>
            <p:cNvPr id="3" name="object 3"/>
            <p:cNvPicPr/>
            <p:nvPr/>
          </p:nvPicPr>
          <p:blipFill>
            <a:blip r:embed="rId2" cstate="print"/>
            <a:stretch>
              <a:fillRect/>
            </a:stretch>
          </p:blipFill>
          <p:spPr>
            <a:xfrm>
              <a:off x="712787" y="765175"/>
              <a:ext cx="1771649" cy="2571749"/>
            </a:xfrm>
            <a:prstGeom prst="rect">
              <a:avLst/>
            </a:prstGeom>
          </p:spPr>
        </p:pic>
        <p:pic>
          <p:nvPicPr>
            <p:cNvPr id="4" name="object 4"/>
            <p:cNvPicPr/>
            <p:nvPr/>
          </p:nvPicPr>
          <p:blipFill>
            <a:blip r:embed="rId3" cstate="print"/>
            <a:stretch>
              <a:fillRect/>
            </a:stretch>
          </p:blipFill>
          <p:spPr>
            <a:xfrm>
              <a:off x="3287712" y="765175"/>
              <a:ext cx="2160586" cy="2592386"/>
            </a:xfrm>
            <a:prstGeom prst="rect">
              <a:avLst/>
            </a:prstGeom>
          </p:spPr>
        </p:pic>
      </p:grpSp>
      <p:pic>
        <p:nvPicPr>
          <p:cNvPr id="5" name="object 5"/>
          <p:cNvPicPr/>
          <p:nvPr/>
        </p:nvPicPr>
        <p:blipFill>
          <a:blip r:embed="rId4" cstate="print"/>
          <a:stretch>
            <a:fillRect/>
          </a:stretch>
        </p:blipFill>
        <p:spPr>
          <a:xfrm>
            <a:off x="2484437" y="3716337"/>
            <a:ext cx="1981199" cy="2305049"/>
          </a:xfrm>
          <a:prstGeom prst="rect">
            <a:avLst/>
          </a:prstGeom>
        </p:spPr>
      </p:pic>
      <p:pic>
        <p:nvPicPr>
          <p:cNvPr id="6" name="object 6"/>
          <p:cNvPicPr/>
          <p:nvPr/>
        </p:nvPicPr>
        <p:blipFill>
          <a:blip r:embed="rId5" cstate="print"/>
          <a:stretch>
            <a:fillRect/>
          </a:stretch>
        </p:blipFill>
        <p:spPr>
          <a:xfrm>
            <a:off x="5448300" y="3716337"/>
            <a:ext cx="1743074" cy="2305049"/>
          </a:xfrm>
          <a:prstGeom prst="rect">
            <a:avLst/>
          </a:prstGeom>
        </p:spPr>
      </p:pic>
      <p:pic>
        <p:nvPicPr>
          <p:cNvPr id="7" name="object 7"/>
          <p:cNvPicPr/>
          <p:nvPr/>
        </p:nvPicPr>
        <p:blipFill>
          <a:blip r:embed="rId6" cstate="print"/>
          <a:stretch>
            <a:fillRect/>
          </a:stretch>
        </p:blipFill>
        <p:spPr>
          <a:xfrm>
            <a:off x="6516687" y="765175"/>
            <a:ext cx="1657349" cy="259238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6053" y="457200"/>
            <a:ext cx="7772400" cy="1456267"/>
          </a:xfrm>
          <a:prstGeom prst="rect">
            <a:avLst/>
          </a:prstGeom>
        </p:spPr>
        <p:txBody>
          <a:bodyPr vert="horz" wrap="square" lIns="0" tIns="298449" rIns="0" bIns="0" rtlCol="0">
            <a:spAutoFit/>
          </a:bodyPr>
          <a:lstStyle/>
          <a:p>
            <a:pPr marL="299085">
              <a:lnSpc>
                <a:spcPct val="100000"/>
              </a:lnSpc>
              <a:spcBef>
                <a:spcPts val="100"/>
              </a:spcBef>
            </a:pPr>
            <a:r>
              <a:rPr b="1" u="heavy" dirty="0">
                <a:uFill>
                  <a:solidFill>
                    <a:srgbClr val="FFFFFF"/>
                  </a:solidFill>
                </a:uFill>
                <a:latin typeface="Arial"/>
                <a:cs typeface="Arial"/>
              </a:rPr>
              <a:t>TIPOS</a:t>
            </a:r>
            <a:r>
              <a:rPr b="1" u="heavy" spc="-30" dirty="0">
                <a:uFill>
                  <a:solidFill>
                    <a:srgbClr val="FFFFFF"/>
                  </a:solidFill>
                </a:uFill>
                <a:latin typeface="Arial"/>
                <a:cs typeface="Arial"/>
              </a:rPr>
              <a:t> </a:t>
            </a:r>
            <a:r>
              <a:rPr b="1" u="heavy" spc="-10" dirty="0">
                <a:uFill>
                  <a:solidFill>
                    <a:srgbClr val="FFFFFF"/>
                  </a:solidFill>
                </a:uFill>
                <a:latin typeface="Arial"/>
                <a:cs typeface="Arial"/>
              </a:rPr>
              <a:t>IMPUROS</a:t>
            </a:r>
          </a:p>
        </p:txBody>
      </p:sp>
      <p:sp>
        <p:nvSpPr>
          <p:cNvPr id="3" name="object 3"/>
          <p:cNvSpPr txBox="1"/>
          <p:nvPr/>
        </p:nvSpPr>
        <p:spPr>
          <a:xfrm>
            <a:off x="573087" y="1511363"/>
            <a:ext cx="5146040" cy="3804285"/>
          </a:xfrm>
          <a:prstGeom prst="rect">
            <a:avLst/>
          </a:prstGeom>
        </p:spPr>
        <p:txBody>
          <a:bodyPr vert="horz" wrap="square" lIns="0" tIns="12700" rIns="0" bIns="0" rtlCol="0">
            <a:spAutoFit/>
          </a:bodyPr>
          <a:lstStyle/>
          <a:p>
            <a:pPr marL="298450">
              <a:lnSpc>
                <a:spcPct val="100000"/>
              </a:lnSpc>
              <a:spcBef>
                <a:spcPts val="100"/>
              </a:spcBef>
            </a:pPr>
            <a:r>
              <a:rPr sz="2800" dirty="0">
                <a:solidFill>
                  <a:srgbClr val="FFFFFF"/>
                </a:solidFill>
                <a:latin typeface="Arial MT"/>
                <a:cs typeface="Arial MT"/>
              </a:rPr>
              <a:t>Se</a:t>
            </a:r>
            <a:r>
              <a:rPr sz="2800" spc="-25" dirty="0">
                <a:solidFill>
                  <a:srgbClr val="FFFFFF"/>
                </a:solidFill>
                <a:latin typeface="Arial MT"/>
                <a:cs typeface="Arial MT"/>
              </a:rPr>
              <a:t> </a:t>
            </a:r>
            <a:r>
              <a:rPr sz="2800" dirty="0">
                <a:solidFill>
                  <a:srgbClr val="FFFFFF"/>
                </a:solidFill>
                <a:latin typeface="Arial MT"/>
                <a:cs typeface="Arial MT"/>
              </a:rPr>
              <a:t>clasifican</a:t>
            </a:r>
            <a:r>
              <a:rPr sz="2800" spc="-15" dirty="0">
                <a:solidFill>
                  <a:srgbClr val="FFFFFF"/>
                </a:solidFill>
                <a:latin typeface="Arial MT"/>
                <a:cs typeface="Arial MT"/>
              </a:rPr>
              <a:t> </a:t>
            </a:r>
            <a:r>
              <a:rPr sz="2800" dirty="0">
                <a:solidFill>
                  <a:srgbClr val="FFFFFF"/>
                </a:solidFill>
                <a:latin typeface="Arial MT"/>
                <a:cs typeface="Arial MT"/>
              </a:rPr>
              <a:t>en</a:t>
            </a:r>
            <a:r>
              <a:rPr sz="2800" spc="-15" dirty="0">
                <a:solidFill>
                  <a:srgbClr val="FFFFFF"/>
                </a:solidFill>
                <a:latin typeface="Arial MT"/>
                <a:cs typeface="Arial MT"/>
              </a:rPr>
              <a:t> </a:t>
            </a:r>
            <a:r>
              <a:rPr sz="2800" dirty="0">
                <a:solidFill>
                  <a:srgbClr val="FFFFFF"/>
                </a:solidFill>
                <a:latin typeface="Arial MT"/>
                <a:cs typeface="Arial MT"/>
              </a:rPr>
              <a:t>tres</a:t>
            </a:r>
            <a:r>
              <a:rPr sz="2800" spc="-10" dirty="0">
                <a:solidFill>
                  <a:srgbClr val="FFFFFF"/>
                </a:solidFill>
                <a:latin typeface="Arial MT"/>
                <a:cs typeface="Arial MT"/>
              </a:rPr>
              <a:t> tipos:</a:t>
            </a:r>
            <a:endParaRPr sz="2800">
              <a:latin typeface="Arial MT"/>
              <a:cs typeface="Arial MT"/>
            </a:endParaRPr>
          </a:p>
          <a:p>
            <a:pPr>
              <a:lnSpc>
                <a:spcPct val="100000"/>
              </a:lnSpc>
              <a:spcBef>
                <a:spcPts val="40"/>
              </a:spcBef>
            </a:pPr>
            <a:endParaRPr sz="3400">
              <a:latin typeface="Arial MT"/>
              <a:cs typeface="Arial MT"/>
            </a:endParaRPr>
          </a:p>
          <a:p>
            <a:pPr marL="2012314">
              <a:lnSpc>
                <a:spcPct val="100000"/>
              </a:lnSpc>
            </a:pPr>
            <a:r>
              <a:rPr sz="2800" b="1" u="heavy" dirty="0">
                <a:solidFill>
                  <a:srgbClr val="FFFFFF"/>
                </a:solidFill>
                <a:uFill>
                  <a:solidFill>
                    <a:srgbClr val="FFFFFF"/>
                  </a:solidFill>
                </a:uFill>
                <a:latin typeface="Arial"/>
                <a:cs typeface="Arial"/>
              </a:rPr>
              <a:t>ARCO</a:t>
            </a:r>
            <a:r>
              <a:rPr sz="2800" b="1" spc="-15" dirty="0">
                <a:solidFill>
                  <a:srgbClr val="FFFFFF"/>
                </a:solidFill>
                <a:latin typeface="Arial"/>
                <a:cs typeface="Arial"/>
              </a:rPr>
              <a:t> </a:t>
            </a:r>
            <a:r>
              <a:rPr sz="2800" b="1" u="heavy" spc="-10" dirty="0">
                <a:solidFill>
                  <a:srgbClr val="FFFFFF"/>
                </a:solidFill>
                <a:uFill>
                  <a:solidFill>
                    <a:srgbClr val="FFFFFF"/>
                  </a:solidFill>
                </a:uFill>
                <a:latin typeface="Arial"/>
                <a:cs typeface="Arial"/>
              </a:rPr>
              <a:t>PIRAMIDAL</a:t>
            </a:r>
            <a:endParaRPr sz="2800">
              <a:latin typeface="Arial"/>
              <a:cs typeface="Arial"/>
            </a:endParaRPr>
          </a:p>
          <a:p>
            <a:pPr>
              <a:lnSpc>
                <a:spcPct val="100000"/>
              </a:lnSpc>
            </a:pPr>
            <a:endParaRPr sz="3100">
              <a:latin typeface="Arial"/>
              <a:cs typeface="Arial"/>
            </a:endParaRPr>
          </a:p>
          <a:p>
            <a:pPr marL="12700" marR="797560" algn="just">
              <a:lnSpc>
                <a:spcPct val="100000"/>
              </a:lnSpc>
              <a:spcBef>
                <a:spcPts val="2075"/>
              </a:spcBef>
            </a:pPr>
            <a:r>
              <a:rPr sz="2800" dirty="0">
                <a:solidFill>
                  <a:srgbClr val="FFFFFF"/>
                </a:solidFill>
                <a:latin typeface="Arial MT"/>
                <a:cs typeface="Arial MT"/>
              </a:rPr>
              <a:t>Presenta</a:t>
            </a:r>
            <a:r>
              <a:rPr sz="2800" spc="500" dirty="0">
                <a:solidFill>
                  <a:srgbClr val="FFFFFF"/>
                </a:solidFill>
                <a:latin typeface="Arial MT"/>
                <a:cs typeface="Arial MT"/>
              </a:rPr>
              <a:t>    </a:t>
            </a:r>
            <a:r>
              <a:rPr sz="2800" dirty="0">
                <a:solidFill>
                  <a:srgbClr val="FFFFFF"/>
                </a:solidFill>
                <a:latin typeface="Arial MT"/>
                <a:cs typeface="Arial MT"/>
              </a:rPr>
              <a:t>las</a:t>
            </a:r>
            <a:r>
              <a:rPr sz="2800" spc="500" dirty="0">
                <a:solidFill>
                  <a:srgbClr val="FFFFFF"/>
                </a:solidFill>
                <a:latin typeface="Arial MT"/>
                <a:cs typeface="Arial MT"/>
              </a:rPr>
              <a:t>    </a:t>
            </a:r>
            <a:r>
              <a:rPr sz="2800" spc="-10" dirty="0">
                <a:solidFill>
                  <a:srgbClr val="FFFFFF"/>
                </a:solidFill>
                <a:latin typeface="Arial MT"/>
                <a:cs typeface="Arial MT"/>
              </a:rPr>
              <a:t>crestas </a:t>
            </a:r>
            <a:r>
              <a:rPr sz="2800" dirty="0">
                <a:solidFill>
                  <a:srgbClr val="FFFFFF"/>
                </a:solidFill>
                <a:latin typeface="Arial MT"/>
                <a:cs typeface="Arial MT"/>
              </a:rPr>
              <a:t>papilares</a:t>
            </a:r>
            <a:r>
              <a:rPr sz="2800" spc="130" dirty="0">
                <a:solidFill>
                  <a:srgbClr val="FFFFFF"/>
                </a:solidFill>
                <a:latin typeface="Arial MT"/>
                <a:cs typeface="Arial MT"/>
              </a:rPr>
              <a:t> </a:t>
            </a:r>
            <a:r>
              <a:rPr sz="2800" dirty="0">
                <a:solidFill>
                  <a:srgbClr val="FFFFFF"/>
                </a:solidFill>
                <a:latin typeface="Arial MT"/>
                <a:cs typeface="Arial MT"/>
              </a:rPr>
              <a:t>que</a:t>
            </a:r>
            <a:r>
              <a:rPr sz="2800" spc="135" dirty="0">
                <a:solidFill>
                  <a:srgbClr val="FFFFFF"/>
                </a:solidFill>
                <a:latin typeface="Arial MT"/>
                <a:cs typeface="Arial MT"/>
              </a:rPr>
              <a:t> </a:t>
            </a:r>
            <a:r>
              <a:rPr sz="2800" dirty="0">
                <a:solidFill>
                  <a:srgbClr val="FFFFFF"/>
                </a:solidFill>
                <a:latin typeface="Arial MT"/>
                <a:cs typeface="Arial MT"/>
              </a:rPr>
              <a:t>componen</a:t>
            </a:r>
            <a:r>
              <a:rPr sz="2800" spc="135" dirty="0">
                <a:solidFill>
                  <a:srgbClr val="FFFFFF"/>
                </a:solidFill>
                <a:latin typeface="Arial MT"/>
                <a:cs typeface="Arial MT"/>
              </a:rPr>
              <a:t> </a:t>
            </a:r>
            <a:r>
              <a:rPr sz="2800" spc="-25" dirty="0">
                <a:solidFill>
                  <a:srgbClr val="FFFFFF"/>
                </a:solidFill>
                <a:latin typeface="Arial MT"/>
                <a:cs typeface="Arial MT"/>
              </a:rPr>
              <a:t>el </a:t>
            </a:r>
            <a:r>
              <a:rPr sz="2800" dirty="0">
                <a:solidFill>
                  <a:srgbClr val="FFFFFF"/>
                </a:solidFill>
                <a:latin typeface="Arial MT"/>
                <a:cs typeface="Arial MT"/>
              </a:rPr>
              <a:t>centro</a:t>
            </a:r>
            <a:r>
              <a:rPr sz="2800" spc="335" dirty="0">
                <a:solidFill>
                  <a:srgbClr val="FFFFFF"/>
                </a:solidFill>
                <a:latin typeface="Arial MT"/>
                <a:cs typeface="Arial MT"/>
              </a:rPr>
              <a:t> </a:t>
            </a:r>
            <a:r>
              <a:rPr sz="2800" dirty="0">
                <a:solidFill>
                  <a:srgbClr val="FFFFFF"/>
                </a:solidFill>
                <a:latin typeface="Arial MT"/>
                <a:cs typeface="Arial MT"/>
              </a:rPr>
              <a:t>del</a:t>
            </a:r>
            <a:r>
              <a:rPr sz="2800" spc="335" dirty="0">
                <a:solidFill>
                  <a:srgbClr val="FFFFFF"/>
                </a:solidFill>
                <a:latin typeface="Arial MT"/>
                <a:cs typeface="Arial MT"/>
              </a:rPr>
              <a:t> </a:t>
            </a:r>
            <a:r>
              <a:rPr sz="2800" dirty="0">
                <a:solidFill>
                  <a:srgbClr val="FFFFFF"/>
                </a:solidFill>
                <a:latin typeface="Arial MT"/>
                <a:cs typeface="Arial MT"/>
              </a:rPr>
              <a:t>dactilograma</a:t>
            </a:r>
            <a:r>
              <a:rPr sz="2800" spc="340" dirty="0">
                <a:solidFill>
                  <a:srgbClr val="FFFFFF"/>
                </a:solidFill>
                <a:latin typeface="Arial MT"/>
                <a:cs typeface="Arial MT"/>
              </a:rPr>
              <a:t> </a:t>
            </a:r>
            <a:r>
              <a:rPr sz="2800" spc="-25" dirty="0">
                <a:solidFill>
                  <a:srgbClr val="FFFFFF"/>
                </a:solidFill>
                <a:latin typeface="Arial MT"/>
                <a:cs typeface="Arial MT"/>
              </a:rPr>
              <a:t>en </a:t>
            </a:r>
            <a:r>
              <a:rPr sz="2800" dirty="0">
                <a:solidFill>
                  <a:srgbClr val="FFFFFF"/>
                </a:solidFill>
                <a:latin typeface="Arial MT"/>
                <a:cs typeface="Arial MT"/>
              </a:rPr>
              <a:t>forma</a:t>
            </a:r>
            <a:r>
              <a:rPr sz="2800" spc="-20" dirty="0">
                <a:solidFill>
                  <a:srgbClr val="FFFFFF"/>
                </a:solidFill>
                <a:latin typeface="Arial MT"/>
                <a:cs typeface="Arial MT"/>
              </a:rPr>
              <a:t> </a:t>
            </a:r>
            <a:r>
              <a:rPr sz="2800" dirty="0">
                <a:solidFill>
                  <a:srgbClr val="FFFFFF"/>
                </a:solidFill>
                <a:latin typeface="Arial MT"/>
                <a:cs typeface="Arial MT"/>
              </a:rPr>
              <a:t>de</a:t>
            </a:r>
            <a:r>
              <a:rPr sz="2800" spc="-15" dirty="0">
                <a:solidFill>
                  <a:srgbClr val="FFFFFF"/>
                </a:solidFill>
                <a:latin typeface="Arial MT"/>
                <a:cs typeface="Arial MT"/>
              </a:rPr>
              <a:t> </a:t>
            </a:r>
            <a:r>
              <a:rPr sz="2800" spc="-10" dirty="0">
                <a:solidFill>
                  <a:srgbClr val="FFFFFF"/>
                </a:solidFill>
                <a:latin typeface="Arial MT"/>
                <a:cs typeface="Arial MT"/>
              </a:rPr>
              <a:t>pirámide.</a:t>
            </a:r>
            <a:endParaRPr sz="2800">
              <a:latin typeface="Arial MT"/>
              <a:cs typeface="Arial MT"/>
            </a:endParaRPr>
          </a:p>
        </p:txBody>
      </p:sp>
      <p:pic>
        <p:nvPicPr>
          <p:cNvPr id="4" name="object 4"/>
          <p:cNvPicPr/>
          <p:nvPr/>
        </p:nvPicPr>
        <p:blipFill>
          <a:blip r:embed="rId2" cstate="print"/>
          <a:stretch>
            <a:fillRect/>
          </a:stretch>
        </p:blipFill>
        <p:spPr>
          <a:xfrm>
            <a:off x="5715000" y="3214686"/>
            <a:ext cx="2928936" cy="29289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3087" y="511238"/>
            <a:ext cx="7827645" cy="452120"/>
          </a:xfrm>
          <a:prstGeom prst="rect">
            <a:avLst/>
          </a:prstGeom>
        </p:spPr>
        <p:txBody>
          <a:bodyPr vert="horz" wrap="square" lIns="0" tIns="12700" rIns="0" bIns="0" rtlCol="0">
            <a:spAutoFit/>
          </a:bodyPr>
          <a:lstStyle/>
          <a:p>
            <a:pPr marL="12700">
              <a:lnSpc>
                <a:spcPct val="100000"/>
              </a:lnSpc>
              <a:spcBef>
                <a:spcPts val="100"/>
              </a:spcBef>
            </a:pPr>
            <a:r>
              <a:rPr sz="2800" b="1" u="heavy" dirty="0">
                <a:uFill>
                  <a:solidFill>
                    <a:srgbClr val="FFFFFF"/>
                  </a:solidFill>
                </a:uFill>
                <a:latin typeface="Arial"/>
                <a:cs typeface="Arial"/>
              </a:rPr>
              <a:t>PRESILLA</a:t>
            </a:r>
            <a:r>
              <a:rPr sz="2800" b="1" u="heavy" spc="-125" dirty="0">
                <a:uFill>
                  <a:solidFill>
                    <a:srgbClr val="FFFFFF"/>
                  </a:solidFill>
                </a:uFill>
                <a:latin typeface="Arial"/>
                <a:cs typeface="Arial"/>
              </a:rPr>
              <a:t> </a:t>
            </a:r>
            <a:r>
              <a:rPr sz="2800" b="1" u="heavy" spc="-10" dirty="0">
                <a:uFill>
                  <a:solidFill>
                    <a:srgbClr val="FFFFFF"/>
                  </a:solidFill>
                </a:uFill>
                <a:latin typeface="Arial"/>
                <a:cs typeface="Arial"/>
              </a:rPr>
              <a:t>INTERVENIDA</a:t>
            </a:r>
            <a:r>
              <a:rPr sz="2800" b="1" u="heavy" spc="-120" dirty="0">
                <a:uFill>
                  <a:solidFill>
                    <a:srgbClr val="FFFFFF"/>
                  </a:solidFill>
                </a:uFill>
                <a:latin typeface="Arial"/>
                <a:cs typeface="Arial"/>
              </a:rPr>
              <a:t> </a:t>
            </a:r>
            <a:r>
              <a:rPr sz="2800" b="1" u="heavy" dirty="0">
                <a:uFill>
                  <a:solidFill>
                    <a:srgbClr val="FFFFFF"/>
                  </a:solidFill>
                </a:uFill>
                <a:latin typeface="Arial"/>
                <a:cs typeface="Arial"/>
              </a:rPr>
              <a:t>O</a:t>
            </a:r>
            <a:r>
              <a:rPr sz="2800" b="1" u="heavy" spc="-15" dirty="0">
                <a:uFill>
                  <a:solidFill>
                    <a:srgbClr val="FFFFFF"/>
                  </a:solidFill>
                </a:uFill>
                <a:latin typeface="Arial"/>
                <a:cs typeface="Arial"/>
              </a:rPr>
              <a:t> </a:t>
            </a:r>
            <a:r>
              <a:rPr sz="2800" b="1" u="heavy" dirty="0">
                <a:uFill>
                  <a:solidFill>
                    <a:srgbClr val="FFFFFF"/>
                  </a:solidFill>
                </a:uFill>
                <a:latin typeface="Arial"/>
                <a:cs typeface="Arial"/>
              </a:rPr>
              <a:t>DOBLE</a:t>
            </a:r>
            <a:r>
              <a:rPr sz="2800" b="1" u="heavy" spc="-15" dirty="0">
                <a:uFill>
                  <a:solidFill>
                    <a:srgbClr val="FFFFFF"/>
                  </a:solidFill>
                </a:uFill>
                <a:latin typeface="Arial"/>
                <a:cs typeface="Arial"/>
              </a:rPr>
              <a:t> </a:t>
            </a:r>
            <a:r>
              <a:rPr sz="2800" b="1" u="heavy" spc="-10" dirty="0">
                <a:uFill>
                  <a:solidFill>
                    <a:srgbClr val="FFFFFF"/>
                  </a:solidFill>
                </a:uFill>
                <a:latin typeface="Arial"/>
                <a:cs typeface="Arial"/>
              </a:rPr>
              <a:t>PRESILLA</a:t>
            </a:r>
            <a:endParaRPr sz="2800">
              <a:latin typeface="Arial"/>
              <a:cs typeface="Arial"/>
            </a:endParaRPr>
          </a:p>
        </p:txBody>
      </p:sp>
      <p:sp>
        <p:nvSpPr>
          <p:cNvPr id="3" name="object 3"/>
          <p:cNvSpPr txBox="1"/>
          <p:nvPr/>
        </p:nvSpPr>
        <p:spPr>
          <a:xfrm>
            <a:off x="3862267" y="1939988"/>
            <a:ext cx="1349375" cy="452120"/>
          </a:xfrm>
          <a:prstGeom prst="rect">
            <a:avLst/>
          </a:prstGeom>
        </p:spPr>
        <p:txBody>
          <a:bodyPr vert="horz" wrap="square" lIns="0" tIns="12700" rIns="0" bIns="0" rtlCol="0">
            <a:spAutoFit/>
          </a:bodyPr>
          <a:lstStyle/>
          <a:p>
            <a:pPr marL="12700">
              <a:lnSpc>
                <a:spcPct val="100000"/>
              </a:lnSpc>
              <a:spcBef>
                <a:spcPts val="100"/>
              </a:spcBef>
            </a:pPr>
            <a:r>
              <a:rPr sz="2800" spc="-10" dirty="0">
                <a:solidFill>
                  <a:srgbClr val="FFFFFF"/>
                </a:solidFill>
                <a:latin typeface="Arial MT"/>
                <a:cs typeface="Arial MT"/>
              </a:rPr>
              <a:t>principal</a:t>
            </a:r>
            <a:endParaRPr sz="2800">
              <a:latin typeface="Arial MT"/>
              <a:cs typeface="Arial MT"/>
            </a:endParaRPr>
          </a:p>
        </p:txBody>
      </p:sp>
      <p:sp>
        <p:nvSpPr>
          <p:cNvPr id="4" name="object 4"/>
          <p:cNvSpPr txBox="1"/>
          <p:nvPr/>
        </p:nvSpPr>
        <p:spPr>
          <a:xfrm>
            <a:off x="787400" y="1939988"/>
            <a:ext cx="2817495" cy="878840"/>
          </a:xfrm>
          <a:prstGeom prst="rect">
            <a:avLst/>
          </a:prstGeom>
        </p:spPr>
        <p:txBody>
          <a:bodyPr vert="horz" wrap="square" lIns="0" tIns="12700" rIns="0" bIns="0" rtlCol="0">
            <a:spAutoFit/>
          </a:bodyPr>
          <a:lstStyle/>
          <a:p>
            <a:pPr marL="12700" marR="5080">
              <a:lnSpc>
                <a:spcPct val="100000"/>
              </a:lnSpc>
              <a:spcBef>
                <a:spcPts val="100"/>
              </a:spcBef>
              <a:tabLst>
                <a:tab pos="690880" algn="l"/>
              </a:tabLst>
            </a:pPr>
            <a:r>
              <a:rPr sz="2800" spc="-25" dirty="0">
                <a:solidFill>
                  <a:srgbClr val="FFFFFF"/>
                </a:solidFill>
                <a:latin typeface="Arial MT"/>
                <a:cs typeface="Arial MT"/>
              </a:rPr>
              <a:t>La</a:t>
            </a:r>
            <a:r>
              <a:rPr sz="2800" dirty="0">
                <a:solidFill>
                  <a:srgbClr val="FFFFFF"/>
                </a:solidFill>
                <a:latin typeface="Arial MT"/>
                <a:cs typeface="Arial MT"/>
              </a:rPr>
              <a:t>	</a:t>
            </a:r>
            <a:r>
              <a:rPr sz="2800" spc="-10" dirty="0">
                <a:solidFill>
                  <a:srgbClr val="FFFFFF"/>
                </a:solidFill>
                <a:latin typeface="Arial MT"/>
                <a:cs typeface="Arial MT"/>
              </a:rPr>
              <a:t>característica </a:t>
            </a:r>
            <a:r>
              <a:rPr sz="2800" spc="-25" dirty="0">
                <a:solidFill>
                  <a:srgbClr val="FFFFFF"/>
                </a:solidFill>
                <a:latin typeface="Arial MT"/>
                <a:cs typeface="Arial MT"/>
              </a:rPr>
              <a:t>es</a:t>
            </a:r>
            <a:endParaRPr sz="2800">
              <a:latin typeface="Arial MT"/>
              <a:cs typeface="Arial MT"/>
            </a:endParaRPr>
          </a:p>
        </p:txBody>
      </p:sp>
      <p:sp>
        <p:nvSpPr>
          <p:cNvPr id="5" name="object 5"/>
          <p:cNvSpPr txBox="1"/>
          <p:nvPr/>
        </p:nvSpPr>
        <p:spPr>
          <a:xfrm>
            <a:off x="1653943" y="2366707"/>
            <a:ext cx="3557270" cy="452120"/>
          </a:xfrm>
          <a:prstGeom prst="rect">
            <a:avLst/>
          </a:prstGeom>
        </p:spPr>
        <p:txBody>
          <a:bodyPr vert="horz" wrap="square" lIns="0" tIns="12700" rIns="0" bIns="0" rtlCol="0">
            <a:spAutoFit/>
          </a:bodyPr>
          <a:lstStyle/>
          <a:p>
            <a:pPr marL="12700">
              <a:lnSpc>
                <a:spcPct val="100000"/>
              </a:lnSpc>
              <a:spcBef>
                <a:spcPts val="100"/>
              </a:spcBef>
              <a:tabLst>
                <a:tab pos="1096645" algn="l"/>
                <a:tab pos="2970530" algn="l"/>
              </a:tabLst>
            </a:pPr>
            <a:r>
              <a:rPr sz="2800" spc="-25" dirty="0">
                <a:solidFill>
                  <a:srgbClr val="FFFFFF"/>
                </a:solidFill>
                <a:latin typeface="Arial MT"/>
                <a:cs typeface="Arial MT"/>
              </a:rPr>
              <a:t>que</a:t>
            </a:r>
            <a:r>
              <a:rPr sz="2800" dirty="0">
                <a:solidFill>
                  <a:srgbClr val="FFFFFF"/>
                </a:solidFill>
                <a:latin typeface="Arial MT"/>
                <a:cs typeface="Arial MT"/>
              </a:rPr>
              <a:t>	</a:t>
            </a:r>
            <a:r>
              <a:rPr sz="2800" spc="-10" dirty="0">
                <a:solidFill>
                  <a:srgbClr val="FFFFFF"/>
                </a:solidFill>
                <a:latin typeface="Arial MT"/>
                <a:cs typeface="Arial MT"/>
              </a:rPr>
              <a:t>presenta</a:t>
            </a:r>
            <a:r>
              <a:rPr sz="2800" dirty="0">
                <a:solidFill>
                  <a:srgbClr val="FFFFFF"/>
                </a:solidFill>
                <a:latin typeface="Arial MT"/>
                <a:cs typeface="Arial MT"/>
              </a:rPr>
              <a:t>	</a:t>
            </a:r>
            <a:r>
              <a:rPr sz="2800" spc="-25" dirty="0">
                <a:solidFill>
                  <a:srgbClr val="FFFFFF"/>
                </a:solidFill>
                <a:latin typeface="Arial MT"/>
                <a:cs typeface="Arial MT"/>
              </a:rPr>
              <a:t>dos</a:t>
            </a:r>
            <a:endParaRPr sz="2800">
              <a:latin typeface="Arial MT"/>
              <a:cs typeface="Arial MT"/>
            </a:endParaRPr>
          </a:p>
        </p:txBody>
      </p:sp>
      <p:sp>
        <p:nvSpPr>
          <p:cNvPr id="6" name="object 6"/>
          <p:cNvSpPr txBox="1"/>
          <p:nvPr/>
        </p:nvSpPr>
        <p:spPr>
          <a:xfrm>
            <a:off x="787400" y="2793427"/>
            <a:ext cx="4424680" cy="2585720"/>
          </a:xfrm>
          <a:prstGeom prst="rect">
            <a:avLst/>
          </a:prstGeom>
        </p:spPr>
        <p:txBody>
          <a:bodyPr vert="horz" wrap="square" lIns="0" tIns="12700" rIns="0" bIns="0" rtlCol="0">
            <a:spAutoFit/>
          </a:bodyPr>
          <a:lstStyle/>
          <a:p>
            <a:pPr marL="12700" marR="5080" algn="just">
              <a:lnSpc>
                <a:spcPct val="100000"/>
              </a:lnSpc>
              <a:spcBef>
                <a:spcPts val="100"/>
              </a:spcBef>
            </a:pPr>
            <a:r>
              <a:rPr sz="2800" dirty="0">
                <a:solidFill>
                  <a:srgbClr val="FFFFFF"/>
                </a:solidFill>
                <a:latin typeface="Arial MT"/>
                <a:cs typeface="Arial MT"/>
              </a:rPr>
              <a:t>formaciones</a:t>
            </a:r>
            <a:r>
              <a:rPr sz="2800" spc="515" dirty="0">
                <a:solidFill>
                  <a:srgbClr val="FFFFFF"/>
                </a:solidFill>
                <a:latin typeface="Arial MT"/>
                <a:cs typeface="Arial MT"/>
              </a:rPr>
              <a:t> </a:t>
            </a:r>
            <a:r>
              <a:rPr sz="2800" dirty="0">
                <a:solidFill>
                  <a:srgbClr val="FFFFFF"/>
                </a:solidFill>
                <a:latin typeface="Arial MT"/>
                <a:cs typeface="Arial MT"/>
              </a:rPr>
              <a:t>delticas</a:t>
            </a:r>
            <a:r>
              <a:rPr sz="2800" spc="515" dirty="0">
                <a:solidFill>
                  <a:srgbClr val="FFFFFF"/>
                </a:solidFill>
                <a:latin typeface="Arial MT"/>
                <a:cs typeface="Arial MT"/>
              </a:rPr>
              <a:t> </a:t>
            </a:r>
            <a:r>
              <a:rPr sz="2800" dirty="0">
                <a:solidFill>
                  <a:srgbClr val="FFFFFF"/>
                </a:solidFill>
                <a:latin typeface="Arial MT"/>
                <a:cs typeface="Arial MT"/>
              </a:rPr>
              <a:t>y</a:t>
            </a:r>
            <a:r>
              <a:rPr sz="2800" spc="520" dirty="0">
                <a:solidFill>
                  <a:srgbClr val="FFFFFF"/>
                </a:solidFill>
                <a:latin typeface="Arial MT"/>
                <a:cs typeface="Arial MT"/>
              </a:rPr>
              <a:t> </a:t>
            </a:r>
            <a:r>
              <a:rPr sz="2800" spc="-25" dirty="0">
                <a:solidFill>
                  <a:srgbClr val="FFFFFF"/>
                </a:solidFill>
                <a:latin typeface="Arial MT"/>
                <a:cs typeface="Arial MT"/>
              </a:rPr>
              <a:t>dos </a:t>
            </a:r>
            <a:r>
              <a:rPr sz="2800" dirty="0">
                <a:solidFill>
                  <a:srgbClr val="FFFFFF"/>
                </a:solidFill>
                <a:latin typeface="Arial MT"/>
                <a:cs typeface="Arial MT"/>
              </a:rPr>
              <a:t>asas</a:t>
            </a:r>
            <a:r>
              <a:rPr sz="2800" spc="580" dirty="0">
                <a:solidFill>
                  <a:srgbClr val="FFFFFF"/>
                </a:solidFill>
                <a:latin typeface="Arial MT"/>
                <a:cs typeface="Arial MT"/>
              </a:rPr>
              <a:t>   </a:t>
            </a:r>
            <a:r>
              <a:rPr sz="2800" dirty="0">
                <a:solidFill>
                  <a:srgbClr val="FFFFFF"/>
                </a:solidFill>
                <a:latin typeface="Arial MT"/>
                <a:cs typeface="Arial MT"/>
              </a:rPr>
              <a:t>centrales,</a:t>
            </a:r>
            <a:r>
              <a:rPr sz="2800" spc="580" dirty="0">
                <a:solidFill>
                  <a:srgbClr val="FFFFFF"/>
                </a:solidFill>
                <a:latin typeface="Arial MT"/>
                <a:cs typeface="Arial MT"/>
              </a:rPr>
              <a:t>   </a:t>
            </a:r>
            <a:r>
              <a:rPr sz="2800" spc="-10" dirty="0">
                <a:solidFill>
                  <a:srgbClr val="FFFFFF"/>
                </a:solidFill>
                <a:latin typeface="Arial MT"/>
                <a:cs typeface="Arial MT"/>
              </a:rPr>
              <a:t>ambos </a:t>
            </a:r>
            <a:r>
              <a:rPr sz="2800" dirty="0">
                <a:solidFill>
                  <a:srgbClr val="FFFFFF"/>
                </a:solidFill>
                <a:latin typeface="Arial MT"/>
                <a:cs typeface="Arial MT"/>
              </a:rPr>
              <a:t>deltas</a:t>
            </a:r>
            <a:r>
              <a:rPr sz="2800" spc="155" dirty="0">
                <a:solidFill>
                  <a:srgbClr val="FFFFFF"/>
                </a:solidFill>
                <a:latin typeface="Arial MT"/>
                <a:cs typeface="Arial MT"/>
              </a:rPr>
              <a:t> </a:t>
            </a:r>
            <a:r>
              <a:rPr sz="2800" dirty="0">
                <a:solidFill>
                  <a:srgbClr val="FFFFFF"/>
                </a:solidFill>
                <a:latin typeface="Arial MT"/>
                <a:cs typeface="Arial MT"/>
              </a:rPr>
              <a:t>dirigidos</a:t>
            </a:r>
            <a:r>
              <a:rPr sz="2800" spc="160" dirty="0">
                <a:solidFill>
                  <a:srgbClr val="FFFFFF"/>
                </a:solidFill>
                <a:latin typeface="Arial MT"/>
                <a:cs typeface="Arial MT"/>
              </a:rPr>
              <a:t> </a:t>
            </a:r>
            <a:r>
              <a:rPr sz="2800" dirty="0">
                <a:solidFill>
                  <a:srgbClr val="FFFFFF"/>
                </a:solidFill>
                <a:latin typeface="Arial MT"/>
                <a:cs typeface="Arial MT"/>
              </a:rPr>
              <a:t>a</a:t>
            </a:r>
            <a:r>
              <a:rPr sz="2800" spc="155" dirty="0">
                <a:solidFill>
                  <a:srgbClr val="FFFFFF"/>
                </a:solidFill>
                <a:latin typeface="Arial MT"/>
                <a:cs typeface="Arial MT"/>
              </a:rPr>
              <a:t> </a:t>
            </a:r>
            <a:r>
              <a:rPr sz="2800" dirty="0">
                <a:solidFill>
                  <a:srgbClr val="FFFFFF"/>
                </a:solidFill>
                <a:latin typeface="Arial MT"/>
                <a:cs typeface="Arial MT"/>
              </a:rPr>
              <a:t>un</a:t>
            </a:r>
            <a:r>
              <a:rPr sz="2800" spc="160" dirty="0">
                <a:solidFill>
                  <a:srgbClr val="FFFFFF"/>
                </a:solidFill>
                <a:latin typeface="Arial MT"/>
                <a:cs typeface="Arial MT"/>
              </a:rPr>
              <a:t> </a:t>
            </a:r>
            <a:r>
              <a:rPr sz="2800" spc="-10" dirty="0">
                <a:solidFill>
                  <a:srgbClr val="FFFFFF"/>
                </a:solidFill>
                <a:latin typeface="Arial MT"/>
                <a:cs typeface="Arial MT"/>
              </a:rPr>
              <a:t>mismo </a:t>
            </a:r>
            <a:r>
              <a:rPr sz="2800" dirty="0">
                <a:solidFill>
                  <a:srgbClr val="FFFFFF"/>
                </a:solidFill>
                <a:latin typeface="Arial MT"/>
                <a:cs typeface="Arial MT"/>
              </a:rPr>
              <a:t>lado</a:t>
            </a:r>
            <a:r>
              <a:rPr sz="2800" spc="180" dirty="0">
                <a:solidFill>
                  <a:srgbClr val="FFFFFF"/>
                </a:solidFill>
                <a:latin typeface="Arial MT"/>
                <a:cs typeface="Arial MT"/>
              </a:rPr>
              <a:t> </a:t>
            </a:r>
            <a:r>
              <a:rPr sz="2800" dirty="0">
                <a:solidFill>
                  <a:srgbClr val="FFFFFF"/>
                </a:solidFill>
                <a:latin typeface="Arial MT"/>
                <a:cs typeface="Arial MT"/>
              </a:rPr>
              <a:t>y</a:t>
            </a:r>
            <a:r>
              <a:rPr sz="2800" spc="190" dirty="0">
                <a:solidFill>
                  <a:srgbClr val="FFFFFF"/>
                </a:solidFill>
                <a:latin typeface="Arial MT"/>
                <a:cs typeface="Arial MT"/>
              </a:rPr>
              <a:t> </a:t>
            </a:r>
            <a:r>
              <a:rPr sz="2800" dirty="0">
                <a:solidFill>
                  <a:srgbClr val="FFFFFF"/>
                </a:solidFill>
                <a:latin typeface="Arial MT"/>
                <a:cs typeface="Arial MT"/>
              </a:rPr>
              <a:t>las</a:t>
            </a:r>
            <a:r>
              <a:rPr sz="2800" spc="190" dirty="0">
                <a:solidFill>
                  <a:srgbClr val="FFFFFF"/>
                </a:solidFill>
                <a:latin typeface="Arial MT"/>
                <a:cs typeface="Arial MT"/>
              </a:rPr>
              <a:t> </a:t>
            </a:r>
            <a:r>
              <a:rPr sz="2800" dirty="0">
                <a:solidFill>
                  <a:srgbClr val="FFFFFF"/>
                </a:solidFill>
                <a:latin typeface="Arial MT"/>
                <a:cs typeface="Arial MT"/>
              </a:rPr>
              <a:t>asas</a:t>
            </a:r>
            <a:r>
              <a:rPr sz="2800" spc="190" dirty="0">
                <a:solidFill>
                  <a:srgbClr val="FFFFFF"/>
                </a:solidFill>
                <a:latin typeface="Arial MT"/>
                <a:cs typeface="Arial MT"/>
              </a:rPr>
              <a:t> </a:t>
            </a:r>
            <a:r>
              <a:rPr sz="2800" dirty="0">
                <a:solidFill>
                  <a:srgbClr val="FFFFFF"/>
                </a:solidFill>
                <a:latin typeface="Arial MT"/>
                <a:cs typeface="Arial MT"/>
              </a:rPr>
              <a:t>centrales</a:t>
            </a:r>
            <a:r>
              <a:rPr sz="2800" spc="195" dirty="0">
                <a:solidFill>
                  <a:srgbClr val="FFFFFF"/>
                </a:solidFill>
                <a:latin typeface="Arial MT"/>
                <a:cs typeface="Arial MT"/>
              </a:rPr>
              <a:t> </a:t>
            </a:r>
            <a:r>
              <a:rPr sz="2800" spc="-25" dirty="0">
                <a:solidFill>
                  <a:srgbClr val="FFFFFF"/>
                </a:solidFill>
                <a:latin typeface="Arial MT"/>
                <a:cs typeface="Arial MT"/>
              </a:rPr>
              <a:t>al </a:t>
            </a:r>
            <a:r>
              <a:rPr sz="2800" dirty="0">
                <a:solidFill>
                  <a:srgbClr val="FFFFFF"/>
                </a:solidFill>
                <a:latin typeface="Arial MT"/>
                <a:cs typeface="Arial MT"/>
              </a:rPr>
              <a:t>igual</a:t>
            </a:r>
            <a:r>
              <a:rPr sz="2800" spc="55" dirty="0">
                <a:solidFill>
                  <a:srgbClr val="FFFFFF"/>
                </a:solidFill>
                <a:latin typeface="Arial MT"/>
                <a:cs typeface="Arial MT"/>
              </a:rPr>
              <a:t>  </a:t>
            </a:r>
            <a:r>
              <a:rPr sz="2800" dirty="0">
                <a:solidFill>
                  <a:srgbClr val="FFFFFF"/>
                </a:solidFill>
                <a:latin typeface="Arial MT"/>
                <a:cs typeface="Arial MT"/>
              </a:rPr>
              <a:t>que</a:t>
            </a:r>
            <a:r>
              <a:rPr sz="2800" spc="60" dirty="0">
                <a:solidFill>
                  <a:srgbClr val="FFFFFF"/>
                </a:solidFill>
                <a:latin typeface="Arial MT"/>
                <a:cs typeface="Arial MT"/>
              </a:rPr>
              <a:t>  </a:t>
            </a:r>
            <a:r>
              <a:rPr sz="2800" dirty="0">
                <a:solidFill>
                  <a:srgbClr val="FFFFFF"/>
                </a:solidFill>
                <a:latin typeface="Arial MT"/>
                <a:cs typeface="Arial MT"/>
              </a:rPr>
              <a:t>las</a:t>
            </a:r>
            <a:r>
              <a:rPr sz="2800" spc="60" dirty="0">
                <a:solidFill>
                  <a:srgbClr val="FFFFFF"/>
                </a:solidFill>
                <a:latin typeface="Arial MT"/>
                <a:cs typeface="Arial MT"/>
              </a:rPr>
              <a:t>  </a:t>
            </a:r>
            <a:r>
              <a:rPr sz="2800" dirty="0">
                <a:solidFill>
                  <a:srgbClr val="FFFFFF"/>
                </a:solidFill>
                <a:latin typeface="Arial MT"/>
                <a:cs typeface="Arial MT"/>
              </a:rPr>
              <a:t>crestas</a:t>
            </a:r>
            <a:r>
              <a:rPr sz="2800" spc="60" dirty="0">
                <a:solidFill>
                  <a:srgbClr val="FFFFFF"/>
                </a:solidFill>
                <a:latin typeface="Arial MT"/>
                <a:cs typeface="Arial MT"/>
              </a:rPr>
              <a:t>  </a:t>
            </a:r>
            <a:r>
              <a:rPr sz="2800" spc="-25" dirty="0">
                <a:solidFill>
                  <a:srgbClr val="FFFFFF"/>
                </a:solidFill>
                <a:latin typeface="Arial MT"/>
                <a:cs typeface="Arial MT"/>
              </a:rPr>
              <a:t>que </a:t>
            </a:r>
            <a:r>
              <a:rPr sz="2800" dirty="0">
                <a:solidFill>
                  <a:srgbClr val="FFFFFF"/>
                </a:solidFill>
                <a:latin typeface="Arial MT"/>
                <a:cs typeface="Arial MT"/>
              </a:rPr>
              <a:t>se</a:t>
            </a:r>
            <a:r>
              <a:rPr sz="2800" spc="-25" dirty="0">
                <a:solidFill>
                  <a:srgbClr val="FFFFFF"/>
                </a:solidFill>
                <a:latin typeface="Arial MT"/>
                <a:cs typeface="Arial MT"/>
              </a:rPr>
              <a:t> </a:t>
            </a:r>
            <a:r>
              <a:rPr sz="2800" dirty="0">
                <a:solidFill>
                  <a:srgbClr val="FFFFFF"/>
                </a:solidFill>
                <a:latin typeface="Arial MT"/>
                <a:cs typeface="Arial MT"/>
              </a:rPr>
              <a:t>agrupan</a:t>
            </a:r>
            <a:r>
              <a:rPr sz="2800" spc="-10" dirty="0">
                <a:solidFill>
                  <a:srgbClr val="FFFFFF"/>
                </a:solidFill>
                <a:latin typeface="Arial MT"/>
                <a:cs typeface="Arial MT"/>
              </a:rPr>
              <a:t> </a:t>
            </a:r>
            <a:r>
              <a:rPr sz="2800" dirty="0">
                <a:solidFill>
                  <a:srgbClr val="FFFFFF"/>
                </a:solidFill>
                <a:latin typeface="Arial MT"/>
                <a:cs typeface="Arial MT"/>
              </a:rPr>
              <a:t>a</a:t>
            </a:r>
            <a:r>
              <a:rPr sz="2800" spc="-15" dirty="0">
                <a:solidFill>
                  <a:srgbClr val="FFFFFF"/>
                </a:solidFill>
                <a:latin typeface="Arial MT"/>
                <a:cs typeface="Arial MT"/>
              </a:rPr>
              <a:t> </a:t>
            </a:r>
            <a:r>
              <a:rPr sz="2800" dirty="0">
                <a:solidFill>
                  <a:srgbClr val="FFFFFF"/>
                </a:solidFill>
                <a:latin typeface="Arial MT"/>
                <a:cs typeface="Arial MT"/>
              </a:rPr>
              <a:t>su</a:t>
            </a:r>
            <a:r>
              <a:rPr sz="2800" spc="-10" dirty="0">
                <a:solidFill>
                  <a:srgbClr val="FFFFFF"/>
                </a:solidFill>
                <a:latin typeface="Arial MT"/>
                <a:cs typeface="Arial MT"/>
              </a:rPr>
              <a:t> alrededor</a:t>
            </a:r>
            <a:endParaRPr sz="2800">
              <a:latin typeface="Arial MT"/>
              <a:cs typeface="Arial MT"/>
            </a:endParaRPr>
          </a:p>
        </p:txBody>
      </p:sp>
      <p:pic>
        <p:nvPicPr>
          <p:cNvPr id="7" name="object 7"/>
          <p:cNvPicPr/>
          <p:nvPr/>
        </p:nvPicPr>
        <p:blipFill>
          <a:blip r:embed="rId2" cstate="print"/>
          <a:stretch>
            <a:fillRect/>
          </a:stretch>
        </p:blipFill>
        <p:spPr>
          <a:xfrm>
            <a:off x="5929312" y="2143125"/>
            <a:ext cx="3038474" cy="278606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8449" rIns="0" bIns="0" rtlCol="0">
            <a:spAutoFit/>
          </a:bodyPr>
          <a:lstStyle/>
          <a:p>
            <a:pPr marL="1420495">
              <a:lnSpc>
                <a:spcPct val="100000"/>
              </a:lnSpc>
              <a:spcBef>
                <a:spcPts val="100"/>
              </a:spcBef>
            </a:pPr>
            <a:r>
              <a:rPr b="1" u="heavy" spc="-40" dirty="0">
                <a:uFill>
                  <a:solidFill>
                    <a:srgbClr val="FFFFFF"/>
                  </a:solidFill>
                </a:uFill>
                <a:latin typeface="Arial"/>
                <a:cs typeface="Arial"/>
              </a:rPr>
              <a:t>TRIDELTO</a:t>
            </a:r>
          </a:p>
        </p:txBody>
      </p:sp>
      <p:sp>
        <p:nvSpPr>
          <p:cNvPr id="3" name="object 3"/>
          <p:cNvSpPr txBox="1"/>
          <p:nvPr/>
        </p:nvSpPr>
        <p:spPr>
          <a:xfrm>
            <a:off x="573087" y="1868551"/>
            <a:ext cx="4424045" cy="1732280"/>
          </a:xfrm>
          <a:prstGeom prst="rect">
            <a:avLst/>
          </a:prstGeom>
        </p:spPr>
        <p:txBody>
          <a:bodyPr vert="horz" wrap="square" lIns="0" tIns="12700" rIns="0" bIns="0" rtlCol="0">
            <a:spAutoFit/>
          </a:bodyPr>
          <a:lstStyle/>
          <a:p>
            <a:pPr marL="12700" marR="5080" algn="just">
              <a:lnSpc>
                <a:spcPct val="100000"/>
              </a:lnSpc>
              <a:spcBef>
                <a:spcPts val="100"/>
              </a:spcBef>
            </a:pPr>
            <a:r>
              <a:rPr sz="2800" dirty="0">
                <a:solidFill>
                  <a:srgbClr val="FFFFFF"/>
                </a:solidFill>
                <a:latin typeface="Arial MT"/>
                <a:cs typeface="Arial MT"/>
              </a:rPr>
              <a:t>Presenta</a:t>
            </a:r>
            <a:r>
              <a:rPr sz="2800" spc="90" dirty="0">
                <a:solidFill>
                  <a:srgbClr val="FFFFFF"/>
                </a:solidFill>
                <a:latin typeface="Arial MT"/>
                <a:cs typeface="Arial MT"/>
              </a:rPr>
              <a:t>  </a:t>
            </a:r>
            <a:r>
              <a:rPr sz="2800" dirty="0">
                <a:solidFill>
                  <a:srgbClr val="FFFFFF"/>
                </a:solidFill>
                <a:latin typeface="Arial MT"/>
                <a:cs typeface="Arial MT"/>
              </a:rPr>
              <a:t>tres</a:t>
            </a:r>
            <a:r>
              <a:rPr sz="2800" spc="100" dirty="0">
                <a:solidFill>
                  <a:srgbClr val="FFFFFF"/>
                </a:solidFill>
                <a:latin typeface="Arial MT"/>
                <a:cs typeface="Arial MT"/>
              </a:rPr>
              <a:t>  </a:t>
            </a:r>
            <a:r>
              <a:rPr sz="2800" spc="-10" dirty="0">
                <a:solidFill>
                  <a:srgbClr val="FFFFFF"/>
                </a:solidFill>
                <a:latin typeface="Arial MT"/>
                <a:cs typeface="Arial MT"/>
              </a:rPr>
              <a:t>formaciones </a:t>
            </a:r>
            <a:r>
              <a:rPr sz="2800" dirty="0">
                <a:solidFill>
                  <a:srgbClr val="FFFFFF"/>
                </a:solidFill>
                <a:latin typeface="Arial MT"/>
                <a:cs typeface="Arial MT"/>
              </a:rPr>
              <a:t>delticas,</a:t>
            </a:r>
            <a:r>
              <a:rPr sz="2800" spc="450" dirty="0">
                <a:solidFill>
                  <a:srgbClr val="FFFFFF"/>
                </a:solidFill>
                <a:latin typeface="Arial MT"/>
                <a:cs typeface="Arial MT"/>
              </a:rPr>
              <a:t> </a:t>
            </a:r>
            <a:r>
              <a:rPr sz="2800" dirty="0">
                <a:solidFill>
                  <a:srgbClr val="FFFFFF"/>
                </a:solidFill>
                <a:latin typeface="Arial MT"/>
                <a:cs typeface="Arial MT"/>
              </a:rPr>
              <a:t>dos</a:t>
            </a:r>
            <a:r>
              <a:rPr sz="2800" spc="465" dirty="0">
                <a:solidFill>
                  <a:srgbClr val="FFFFFF"/>
                </a:solidFill>
                <a:latin typeface="Arial MT"/>
                <a:cs typeface="Arial MT"/>
              </a:rPr>
              <a:t> </a:t>
            </a:r>
            <a:r>
              <a:rPr sz="2800" dirty="0">
                <a:solidFill>
                  <a:srgbClr val="FFFFFF"/>
                </a:solidFill>
                <a:latin typeface="Arial MT"/>
                <a:cs typeface="Arial MT"/>
              </a:rPr>
              <a:t>de</a:t>
            </a:r>
            <a:r>
              <a:rPr sz="2800" spc="465" dirty="0">
                <a:solidFill>
                  <a:srgbClr val="FFFFFF"/>
                </a:solidFill>
                <a:latin typeface="Arial MT"/>
                <a:cs typeface="Arial MT"/>
              </a:rPr>
              <a:t> </a:t>
            </a:r>
            <a:r>
              <a:rPr sz="2800" dirty="0">
                <a:solidFill>
                  <a:srgbClr val="FFFFFF"/>
                </a:solidFill>
                <a:latin typeface="Arial MT"/>
                <a:cs typeface="Arial MT"/>
              </a:rPr>
              <a:t>las</a:t>
            </a:r>
            <a:r>
              <a:rPr sz="2800" spc="465" dirty="0">
                <a:solidFill>
                  <a:srgbClr val="FFFFFF"/>
                </a:solidFill>
                <a:latin typeface="Arial MT"/>
                <a:cs typeface="Arial MT"/>
              </a:rPr>
              <a:t> </a:t>
            </a:r>
            <a:r>
              <a:rPr sz="2800" spc="-10" dirty="0">
                <a:solidFill>
                  <a:srgbClr val="FFFFFF"/>
                </a:solidFill>
                <a:latin typeface="Arial MT"/>
                <a:cs typeface="Arial MT"/>
              </a:rPr>
              <a:t>cuales </a:t>
            </a:r>
            <a:r>
              <a:rPr sz="2800" dirty="0">
                <a:solidFill>
                  <a:srgbClr val="FFFFFF"/>
                </a:solidFill>
                <a:latin typeface="Arial MT"/>
                <a:cs typeface="Arial MT"/>
              </a:rPr>
              <a:t>se</a:t>
            </a:r>
            <a:r>
              <a:rPr sz="2800" spc="500" dirty="0">
                <a:solidFill>
                  <a:srgbClr val="FFFFFF"/>
                </a:solidFill>
                <a:latin typeface="Arial MT"/>
                <a:cs typeface="Arial MT"/>
              </a:rPr>
              <a:t>  </a:t>
            </a:r>
            <a:r>
              <a:rPr sz="2800" dirty="0">
                <a:solidFill>
                  <a:srgbClr val="FFFFFF"/>
                </a:solidFill>
                <a:latin typeface="Arial MT"/>
                <a:cs typeface="Arial MT"/>
              </a:rPr>
              <a:t>encuentran</a:t>
            </a:r>
            <a:r>
              <a:rPr sz="2800" spc="500" dirty="0">
                <a:solidFill>
                  <a:srgbClr val="FFFFFF"/>
                </a:solidFill>
                <a:latin typeface="Arial MT"/>
                <a:cs typeface="Arial MT"/>
              </a:rPr>
              <a:t>  </a:t>
            </a:r>
            <a:r>
              <a:rPr sz="2800" dirty="0">
                <a:solidFill>
                  <a:srgbClr val="FFFFFF"/>
                </a:solidFill>
                <a:latin typeface="Arial MT"/>
                <a:cs typeface="Arial MT"/>
              </a:rPr>
              <a:t>a</a:t>
            </a:r>
            <a:r>
              <a:rPr sz="2800" spc="500" dirty="0">
                <a:solidFill>
                  <a:srgbClr val="FFFFFF"/>
                </a:solidFill>
                <a:latin typeface="Arial MT"/>
                <a:cs typeface="Arial MT"/>
              </a:rPr>
              <a:t>  </a:t>
            </a:r>
            <a:r>
              <a:rPr sz="2800" spc="-10" dirty="0">
                <a:solidFill>
                  <a:srgbClr val="FFFFFF"/>
                </a:solidFill>
                <a:latin typeface="Arial MT"/>
                <a:cs typeface="Arial MT"/>
              </a:rPr>
              <a:t>ambos </a:t>
            </a:r>
            <a:r>
              <a:rPr sz="2800" dirty="0">
                <a:solidFill>
                  <a:srgbClr val="FFFFFF"/>
                </a:solidFill>
                <a:latin typeface="Arial MT"/>
                <a:cs typeface="Arial MT"/>
              </a:rPr>
              <a:t>lados</a:t>
            </a:r>
            <a:r>
              <a:rPr sz="2800" spc="345" dirty="0">
                <a:solidFill>
                  <a:srgbClr val="FFFFFF"/>
                </a:solidFill>
                <a:latin typeface="Arial MT"/>
                <a:cs typeface="Arial MT"/>
              </a:rPr>
              <a:t> </a:t>
            </a:r>
            <a:r>
              <a:rPr sz="2800" dirty="0">
                <a:solidFill>
                  <a:srgbClr val="FFFFFF"/>
                </a:solidFill>
                <a:latin typeface="Arial MT"/>
                <a:cs typeface="Arial MT"/>
              </a:rPr>
              <a:t>del</a:t>
            </a:r>
            <a:r>
              <a:rPr sz="2800" spc="350" dirty="0">
                <a:solidFill>
                  <a:srgbClr val="FFFFFF"/>
                </a:solidFill>
                <a:latin typeface="Arial MT"/>
                <a:cs typeface="Arial MT"/>
              </a:rPr>
              <a:t> </a:t>
            </a:r>
            <a:r>
              <a:rPr sz="2800" dirty="0">
                <a:solidFill>
                  <a:srgbClr val="FFFFFF"/>
                </a:solidFill>
                <a:latin typeface="Arial MT"/>
                <a:cs typeface="Arial MT"/>
              </a:rPr>
              <a:t>dactilograma</a:t>
            </a:r>
            <a:r>
              <a:rPr sz="2800" spc="350" dirty="0">
                <a:solidFill>
                  <a:srgbClr val="FFFFFF"/>
                </a:solidFill>
                <a:latin typeface="Arial MT"/>
                <a:cs typeface="Arial MT"/>
              </a:rPr>
              <a:t> </a:t>
            </a:r>
            <a:r>
              <a:rPr sz="2800" dirty="0">
                <a:solidFill>
                  <a:srgbClr val="FFFFFF"/>
                </a:solidFill>
                <a:latin typeface="Arial MT"/>
                <a:cs typeface="Arial MT"/>
              </a:rPr>
              <a:t>y</a:t>
            </a:r>
            <a:r>
              <a:rPr sz="2800" spc="350" dirty="0">
                <a:solidFill>
                  <a:srgbClr val="FFFFFF"/>
                </a:solidFill>
                <a:latin typeface="Arial MT"/>
                <a:cs typeface="Arial MT"/>
              </a:rPr>
              <a:t> </a:t>
            </a:r>
            <a:r>
              <a:rPr sz="2800" spc="-25" dirty="0">
                <a:solidFill>
                  <a:srgbClr val="FFFFFF"/>
                </a:solidFill>
                <a:latin typeface="Arial MT"/>
                <a:cs typeface="Arial MT"/>
              </a:rPr>
              <a:t>la</a:t>
            </a:r>
            <a:endParaRPr sz="2800">
              <a:latin typeface="Arial MT"/>
              <a:cs typeface="Arial MT"/>
            </a:endParaRPr>
          </a:p>
        </p:txBody>
      </p:sp>
      <p:sp>
        <p:nvSpPr>
          <p:cNvPr id="4" name="object 4"/>
          <p:cNvSpPr txBox="1"/>
          <p:nvPr/>
        </p:nvSpPr>
        <p:spPr>
          <a:xfrm>
            <a:off x="1992840" y="3575430"/>
            <a:ext cx="3004820" cy="878840"/>
          </a:xfrm>
          <a:prstGeom prst="rect">
            <a:avLst/>
          </a:prstGeom>
        </p:spPr>
        <p:txBody>
          <a:bodyPr vert="horz" wrap="square" lIns="0" tIns="12700" rIns="0" bIns="0" rtlCol="0">
            <a:spAutoFit/>
          </a:bodyPr>
          <a:lstStyle/>
          <a:p>
            <a:pPr marL="43180" marR="5080" indent="-31115">
              <a:lnSpc>
                <a:spcPct val="100000"/>
              </a:lnSpc>
              <a:spcBef>
                <a:spcPts val="100"/>
              </a:spcBef>
              <a:tabLst>
                <a:tab pos="683260" algn="l"/>
                <a:tab pos="1886585" algn="l"/>
                <a:tab pos="2054860" algn="l"/>
                <a:tab pos="2713990" algn="l"/>
              </a:tabLst>
            </a:pPr>
            <a:r>
              <a:rPr sz="2800" spc="-10" dirty="0">
                <a:solidFill>
                  <a:srgbClr val="FFFFFF"/>
                </a:solidFill>
                <a:latin typeface="Arial MT"/>
                <a:cs typeface="Arial MT"/>
              </a:rPr>
              <a:t>formación</a:t>
            </a:r>
            <a:r>
              <a:rPr sz="2800" dirty="0">
                <a:solidFill>
                  <a:srgbClr val="FFFFFF"/>
                </a:solidFill>
                <a:latin typeface="Arial MT"/>
                <a:cs typeface="Arial MT"/>
              </a:rPr>
              <a:t>	</a:t>
            </a:r>
            <a:r>
              <a:rPr sz="2800" spc="-25" dirty="0">
                <a:solidFill>
                  <a:srgbClr val="FFFFFF"/>
                </a:solidFill>
                <a:latin typeface="Arial MT"/>
                <a:cs typeface="Arial MT"/>
              </a:rPr>
              <a:t>por</a:t>
            </a:r>
            <a:r>
              <a:rPr sz="2800" dirty="0">
                <a:solidFill>
                  <a:srgbClr val="FFFFFF"/>
                </a:solidFill>
                <a:latin typeface="Arial MT"/>
                <a:cs typeface="Arial MT"/>
              </a:rPr>
              <a:t>	</a:t>
            </a:r>
            <a:r>
              <a:rPr sz="2800" spc="-25" dirty="0">
                <a:solidFill>
                  <a:srgbClr val="FFFFFF"/>
                </a:solidFill>
                <a:latin typeface="Arial MT"/>
                <a:cs typeface="Arial MT"/>
              </a:rPr>
              <a:t>lo se</a:t>
            </a:r>
            <a:r>
              <a:rPr sz="2800" dirty="0">
                <a:solidFill>
                  <a:srgbClr val="FFFFFF"/>
                </a:solidFill>
                <a:latin typeface="Arial MT"/>
                <a:cs typeface="Arial MT"/>
              </a:rPr>
              <a:t>	</a:t>
            </a:r>
            <a:r>
              <a:rPr sz="2800" spc="-10" dirty="0">
                <a:solidFill>
                  <a:srgbClr val="FFFFFF"/>
                </a:solidFill>
                <a:latin typeface="Arial MT"/>
                <a:cs typeface="Arial MT"/>
              </a:rPr>
              <a:t>genera</a:t>
            </a:r>
            <a:r>
              <a:rPr sz="2800" dirty="0">
                <a:solidFill>
                  <a:srgbClr val="FFFFFF"/>
                </a:solidFill>
                <a:latin typeface="Arial MT"/>
                <a:cs typeface="Arial MT"/>
              </a:rPr>
              <a:t>		</a:t>
            </a:r>
            <a:r>
              <a:rPr sz="2800" spc="-25" dirty="0">
                <a:solidFill>
                  <a:srgbClr val="FFFFFF"/>
                </a:solidFill>
                <a:latin typeface="Arial MT"/>
                <a:cs typeface="Arial MT"/>
              </a:rPr>
              <a:t>en</a:t>
            </a:r>
            <a:r>
              <a:rPr sz="2800" dirty="0">
                <a:solidFill>
                  <a:srgbClr val="FFFFFF"/>
                </a:solidFill>
                <a:latin typeface="Arial MT"/>
                <a:cs typeface="Arial MT"/>
              </a:rPr>
              <a:t>	</a:t>
            </a:r>
            <a:r>
              <a:rPr sz="2800" spc="-25" dirty="0">
                <a:solidFill>
                  <a:srgbClr val="FFFFFF"/>
                </a:solidFill>
                <a:latin typeface="Arial MT"/>
                <a:cs typeface="Arial MT"/>
              </a:rPr>
              <a:t>el</a:t>
            </a:r>
            <a:endParaRPr sz="2800">
              <a:latin typeface="Arial MT"/>
              <a:cs typeface="Arial MT"/>
            </a:endParaRPr>
          </a:p>
        </p:txBody>
      </p:sp>
      <p:sp>
        <p:nvSpPr>
          <p:cNvPr id="5" name="object 5"/>
          <p:cNvSpPr txBox="1"/>
          <p:nvPr/>
        </p:nvSpPr>
        <p:spPr>
          <a:xfrm>
            <a:off x="573087" y="3575430"/>
            <a:ext cx="1211580" cy="1305560"/>
          </a:xfrm>
          <a:prstGeom prst="rect">
            <a:avLst/>
          </a:prstGeom>
        </p:spPr>
        <p:txBody>
          <a:bodyPr vert="horz" wrap="square" lIns="0" tIns="12700" rIns="0" bIns="0" rtlCol="0">
            <a:spAutoFit/>
          </a:bodyPr>
          <a:lstStyle/>
          <a:p>
            <a:pPr marL="12700" marR="5080" algn="just">
              <a:lnSpc>
                <a:spcPct val="100000"/>
              </a:lnSpc>
              <a:spcBef>
                <a:spcPts val="100"/>
              </a:spcBef>
            </a:pPr>
            <a:r>
              <a:rPr sz="2800" spc="-10" dirty="0">
                <a:solidFill>
                  <a:srgbClr val="FFFFFF"/>
                </a:solidFill>
                <a:latin typeface="Arial MT"/>
                <a:cs typeface="Arial MT"/>
              </a:rPr>
              <a:t>tercera general centro.</a:t>
            </a:r>
            <a:endParaRPr sz="2800">
              <a:latin typeface="Arial MT"/>
              <a:cs typeface="Arial MT"/>
            </a:endParaRPr>
          </a:p>
        </p:txBody>
      </p:sp>
      <p:pic>
        <p:nvPicPr>
          <p:cNvPr id="6" name="object 6"/>
          <p:cNvPicPr/>
          <p:nvPr/>
        </p:nvPicPr>
        <p:blipFill>
          <a:blip r:embed="rId2" cstate="print"/>
          <a:stretch>
            <a:fillRect/>
          </a:stretch>
        </p:blipFill>
        <p:spPr>
          <a:xfrm>
            <a:off x="5429250" y="1857375"/>
            <a:ext cx="2428874" cy="29289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8BEA9AF1-EF35-4EC4-862B-93C14919B5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useBgFill="1">
        <p:nvSpPr>
          <p:cNvPr id="9" name="Rectangle 8">
            <a:extLst>
              <a:ext uri="{FF2B5EF4-FFF2-40B4-BE49-F238E27FC236}">
                <a16:creationId xmlns:a16="http://schemas.microsoft.com/office/drawing/2014/main" id="{2BAD9FE3-9255-4FE7-8710-22E2E66E6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8A6C28-1D80-47D8-A7F9-E284A4CE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tx1">
              <a:alpha val="1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ject 2"/>
          <p:cNvPicPr/>
          <p:nvPr/>
        </p:nvPicPr>
        <p:blipFill rotWithShape="1">
          <a:blip r:embed="rId3" cstate="print"/>
          <a:srcRect r="17390" b="-2"/>
          <a:stretch/>
        </p:blipFill>
        <p:spPr>
          <a:xfrm>
            <a:off x="482600" y="643467"/>
            <a:ext cx="8178799" cy="557106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3950169" y="609600"/>
            <a:ext cx="4162750" cy="1456267"/>
          </a:xfrm>
          <a:prstGeom prst="rect">
            <a:avLst/>
          </a:prstGeom>
        </p:spPr>
        <p:txBody>
          <a:bodyPr vert="horz" lIns="91440" tIns="45720" rIns="91440" bIns="45720" rtlCol="0" anchor="ctr">
            <a:normAutofit/>
          </a:bodyPr>
          <a:lstStyle/>
          <a:p>
            <a:pPr marL="12700" marR="5080">
              <a:lnSpc>
                <a:spcPct val="90000"/>
              </a:lnSpc>
            </a:pPr>
            <a:r>
              <a:rPr lang="en-US" sz="1700"/>
              <a:t>El</a:t>
            </a:r>
            <a:r>
              <a:rPr lang="en-US" sz="1700" spc="-30"/>
              <a:t> </a:t>
            </a:r>
            <a:r>
              <a:rPr lang="en-US" sz="1700" b="1"/>
              <a:t>delta</a:t>
            </a:r>
            <a:r>
              <a:rPr lang="en-US" sz="1700" b="1" spc="-20"/>
              <a:t> </a:t>
            </a:r>
            <a:r>
              <a:rPr lang="en-US" sz="1700"/>
              <a:t>es</a:t>
            </a:r>
            <a:r>
              <a:rPr lang="en-US" sz="1700" spc="204"/>
              <a:t> </a:t>
            </a:r>
            <a:r>
              <a:rPr lang="en-US" sz="1700"/>
              <a:t>una</a:t>
            </a:r>
            <a:r>
              <a:rPr lang="en-US" sz="1700" spc="210"/>
              <a:t> </a:t>
            </a:r>
            <a:r>
              <a:rPr lang="en-US" sz="1700"/>
              <a:t>figura</a:t>
            </a:r>
            <a:r>
              <a:rPr lang="en-US" sz="1700" spc="210"/>
              <a:t> </a:t>
            </a:r>
            <a:r>
              <a:rPr lang="en-US" sz="1700"/>
              <a:t>triangular,</a:t>
            </a:r>
            <a:r>
              <a:rPr lang="en-US" sz="1700" spc="204"/>
              <a:t> </a:t>
            </a:r>
            <a:r>
              <a:rPr lang="en-US" sz="1700"/>
              <a:t>compuesta</a:t>
            </a:r>
            <a:r>
              <a:rPr lang="en-US" sz="1700" spc="210"/>
              <a:t> </a:t>
            </a:r>
            <a:r>
              <a:rPr lang="en-US" sz="1700"/>
              <a:t>por</a:t>
            </a:r>
            <a:r>
              <a:rPr lang="en-US" sz="1700" spc="210"/>
              <a:t> </a:t>
            </a:r>
            <a:r>
              <a:rPr lang="en-US" sz="1700"/>
              <a:t>una</a:t>
            </a:r>
            <a:r>
              <a:rPr lang="en-US" sz="1700" spc="210"/>
              <a:t> </a:t>
            </a:r>
            <a:r>
              <a:rPr lang="en-US" sz="1700" spc="-20"/>
              <a:t>rama </a:t>
            </a:r>
            <a:r>
              <a:rPr lang="en-US" sz="1700"/>
              <a:t>ascendente,</a:t>
            </a:r>
            <a:r>
              <a:rPr lang="en-US" sz="1700" spc="120"/>
              <a:t>  </a:t>
            </a:r>
            <a:r>
              <a:rPr lang="en-US" sz="1700"/>
              <a:t>y</a:t>
            </a:r>
            <a:r>
              <a:rPr lang="en-US" sz="1700" spc="120"/>
              <a:t>  </a:t>
            </a:r>
            <a:r>
              <a:rPr lang="en-US" sz="1700"/>
              <a:t>otra</a:t>
            </a:r>
            <a:r>
              <a:rPr lang="en-US" sz="1700" spc="125"/>
              <a:t>  </a:t>
            </a:r>
            <a:r>
              <a:rPr lang="en-US" sz="1700"/>
              <a:t>descendente,</a:t>
            </a:r>
            <a:r>
              <a:rPr lang="en-US" sz="1700" spc="120"/>
              <a:t>  </a:t>
            </a:r>
            <a:r>
              <a:rPr lang="en-US" sz="1700"/>
              <a:t>pudiendo</a:t>
            </a:r>
            <a:r>
              <a:rPr lang="en-US" sz="1700" spc="120"/>
              <a:t>  </a:t>
            </a:r>
            <a:r>
              <a:rPr lang="en-US" sz="1700"/>
              <a:t>tener</a:t>
            </a:r>
            <a:r>
              <a:rPr lang="en-US" sz="1700" spc="125"/>
              <a:t>  </a:t>
            </a:r>
            <a:r>
              <a:rPr lang="en-US" sz="1700"/>
              <a:t>o</a:t>
            </a:r>
            <a:r>
              <a:rPr lang="en-US" sz="1700" spc="120"/>
              <a:t>  </a:t>
            </a:r>
            <a:r>
              <a:rPr lang="en-US" sz="1700" spc="-25"/>
              <a:t>no </a:t>
            </a:r>
            <a:r>
              <a:rPr lang="en-US" sz="1700"/>
              <a:t>apéndice</a:t>
            </a:r>
            <a:r>
              <a:rPr lang="en-US" sz="1700" spc="-25"/>
              <a:t> </a:t>
            </a:r>
            <a:r>
              <a:rPr lang="en-US" sz="1700"/>
              <a:t>o</a:t>
            </a:r>
            <a:r>
              <a:rPr lang="en-US" sz="1700" spc="-20"/>
              <a:t> </a:t>
            </a:r>
            <a:r>
              <a:rPr lang="en-US" sz="1700" spc="-10"/>
              <a:t>cola.</a:t>
            </a:r>
            <a:endParaRPr lang="en-US" sz="1700"/>
          </a:p>
        </p:txBody>
      </p:sp>
      <p:pic>
        <p:nvPicPr>
          <p:cNvPr id="4" name="object 4"/>
          <p:cNvPicPr/>
          <p:nvPr/>
        </p:nvPicPr>
        <p:blipFill rotWithShape="1">
          <a:blip r:embed="rId3" cstate="print"/>
          <a:srcRect r="13558" b="-2"/>
          <a:stretch/>
        </p:blipFill>
        <p:spPr>
          <a:xfrm>
            <a:off x="20" y="10"/>
            <a:ext cx="3476986" cy="4267821"/>
          </a:xfrm>
          <a:prstGeom prst="rect">
            <a:avLst/>
          </a:prstGeom>
        </p:spPr>
      </p:pic>
      <p:pic>
        <p:nvPicPr>
          <p:cNvPr id="3" name="object 3"/>
          <p:cNvPicPr/>
          <p:nvPr/>
        </p:nvPicPr>
        <p:blipFill rotWithShape="1">
          <a:blip r:embed="rId4" cstate="print"/>
          <a:srcRect t="14419" r="3" b="12488"/>
          <a:stretch/>
        </p:blipFill>
        <p:spPr>
          <a:xfrm>
            <a:off x="20" y="4267831"/>
            <a:ext cx="3476986" cy="2591143"/>
          </a:xfrm>
          <a:prstGeom prst="rect">
            <a:avLst/>
          </a:prstGeom>
        </p:spPr>
      </p:pic>
      <p:cxnSp>
        <p:nvCxnSpPr>
          <p:cNvPr id="10" name="Straight Connector 9">
            <a:extLst>
              <a:ext uri="{FF2B5EF4-FFF2-40B4-BE49-F238E27FC236}">
                <a16:creationId xmlns:a16="http://schemas.microsoft.com/office/drawing/2014/main" id="{40B2C833-6511-4A48-909C-01F37BD743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2" y="4265169"/>
            <a:ext cx="3478198" cy="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5" name="object 5"/>
          <p:cNvSpPr txBox="1"/>
          <p:nvPr/>
        </p:nvSpPr>
        <p:spPr>
          <a:xfrm>
            <a:off x="3945093" y="1929509"/>
            <a:ext cx="4967246" cy="3649133"/>
          </a:xfrm>
          <a:prstGeom prst="rect">
            <a:avLst/>
          </a:prstGeom>
        </p:spPr>
        <p:txBody>
          <a:bodyPr vert="horz" lIns="91440" tIns="45720" rIns="91440" bIns="45720" rtlCol="0" anchor="ctr">
            <a:normAutofit/>
          </a:bodyPr>
          <a:lstStyle/>
          <a:p>
            <a:pPr marR="41910">
              <a:spcAft>
                <a:spcPts val="1000"/>
              </a:spcAft>
              <a:buClr>
                <a:schemeClr val="tx1"/>
              </a:buClr>
              <a:buSzPct val="100000"/>
              <a:buFont typeface="Arial"/>
              <a:buChar char="•"/>
              <a:tabLst>
                <a:tab pos="4249420" algn="l"/>
              </a:tabLst>
            </a:pPr>
            <a:r>
              <a:rPr lang="en-US" dirty="0"/>
              <a:t>Delta </a:t>
            </a:r>
            <a:r>
              <a:rPr lang="en-US" spc="-10" dirty="0"/>
              <a:t>Negro</a:t>
            </a:r>
          </a:p>
          <a:p>
            <a:pPr marR="41910">
              <a:spcAft>
                <a:spcPts val="1000"/>
              </a:spcAft>
              <a:buClr>
                <a:schemeClr val="tx1"/>
              </a:buClr>
              <a:buSzPct val="100000"/>
              <a:buFont typeface="Arial"/>
              <a:buChar char="•"/>
              <a:tabLst>
                <a:tab pos="4249420" algn="l"/>
              </a:tabLst>
            </a:pPr>
            <a:r>
              <a:rPr lang="en-US" dirty="0"/>
              <a:t>Delta</a:t>
            </a:r>
            <a:r>
              <a:rPr lang="en-US" spc="-35" dirty="0"/>
              <a:t> </a:t>
            </a:r>
            <a:r>
              <a:rPr lang="en-US" spc="-10" dirty="0"/>
              <a:t>Blanco</a:t>
            </a:r>
            <a:endParaRPr lang="en-US" dirty="0"/>
          </a:p>
        </p:txBody>
      </p:sp>
      <p:cxnSp>
        <p:nvCxnSpPr>
          <p:cNvPr id="12" name="Straight Connector 11">
            <a:extLst>
              <a:ext uri="{FF2B5EF4-FFF2-40B4-BE49-F238E27FC236}">
                <a16:creationId xmlns:a16="http://schemas.microsoft.com/office/drawing/2014/main" id="{AE1D19B2-F2ED-4169-8CD5-5AEF652640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572" y="0"/>
            <a:ext cx="510" cy="685800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3716593" y="639097"/>
            <a:ext cx="4944806" cy="1612490"/>
          </a:xfrm>
          <a:prstGeom prst="rect">
            <a:avLst/>
          </a:prstGeom>
        </p:spPr>
        <p:txBody>
          <a:bodyPr vert="horz" lIns="91440" tIns="45720" rIns="91440" bIns="45720" rtlCol="0" anchor="ctr">
            <a:normAutofit/>
          </a:bodyPr>
          <a:lstStyle/>
          <a:p>
            <a:pPr marL="12700"/>
            <a:r>
              <a:rPr lang="en-US" sz="3600" b="1"/>
              <a:t>UNIDAD</a:t>
            </a:r>
            <a:r>
              <a:rPr lang="en-US" sz="3600" b="1" spc="-30"/>
              <a:t> </a:t>
            </a:r>
            <a:r>
              <a:rPr lang="en-US" sz="3600" b="1"/>
              <a:t>Nº</a:t>
            </a:r>
            <a:r>
              <a:rPr lang="en-US" sz="3600" b="1" spc="-20"/>
              <a:t> </a:t>
            </a:r>
            <a:r>
              <a:rPr lang="en-US" sz="3600" b="1" spc="-50"/>
              <a:t>2</a:t>
            </a:r>
            <a:endParaRPr lang="en-US" sz="3600"/>
          </a:p>
        </p:txBody>
      </p:sp>
      <p:pic>
        <p:nvPicPr>
          <p:cNvPr id="10" name="Picture 9" descr="Rompecabezas blanco con una pieza roja">
            <a:extLst>
              <a:ext uri="{FF2B5EF4-FFF2-40B4-BE49-F238E27FC236}">
                <a16:creationId xmlns:a16="http://schemas.microsoft.com/office/drawing/2014/main" id="{18F14139-F944-2F51-1FA0-8515B0EE7ABC}"/>
              </a:ext>
            </a:extLst>
          </p:cNvPr>
          <p:cNvPicPr>
            <a:picLocks noChangeAspect="1"/>
          </p:cNvPicPr>
          <p:nvPr/>
        </p:nvPicPr>
        <p:blipFill rotWithShape="1">
          <a:blip r:embed="rId3"/>
          <a:srcRect l="36543" r="34939"/>
          <a:stretch/>
        </p:blipFill>
        <p:spPr>
          <a:xfrm>
            <a:off x="20" y="975"/>
            <a:ext cx="3476986" cy="6858000"/>
          </a:xfrm>
          <a:prstGeom prst="rect">
            <a:avLst/>
          </a:prstGeom>
        </p:spPr>
      </p:pic>
      <p:sp>
        <p:nvSpPr>
          <p:cNvPr id="3" name="object 3"/>
          <p:cNvSpPr txBox="1"/>
          <p:nvPr/>
        </p:nvSpPr>
        <p:spPr>
          <a:xfrm>
            <a:off x="3716593" y="2251587"/>
            <a:ext cx="4944806" cy="3972232"/>
          </a:xfrm>
          <a:prstGeom prst="rect">
            <a:avLst/>
          </a:prstGeom>
        </p:spPr>
        <p:txBody>
          <a:bodyPr vert="horz" lIns="91440" tIns="45720" rIns="91440" bIns="45720" rtlCol="0" anchor="ctr">
            <a:normAutofit/>
          </a:bodyPr>
          <a:lstStyle/>
          <a:p>
            <a:pPr marL="12700">
              <a:spcAft>
                <a:spcPts val="1000"/>
              </a:spcAft>
              <a:buClr>
                <a:schemeClr val="tx1"/>
              </a:buClr>
              <a:buSzPct val="100000"/>
              <a:buFont typeface="Arial"/>
              <a:buChar char="•"/>
              <a:tabLst>
                <a:tab pos="2520315" algn="l"/>
                <a:tab pos="4383405" algn="l"/>
              </a:tabLst>
            </a:pPr>
            <a:r>
              <a:rPr lang="en-US" b="1" spc="-10" dirty="0" err="1"/>
              <a:t>Dactiloscopia</a:t>
            </a:r>
            <a:r>
              <a:rPr lang="en-US" b="1" spc="-10" dirty="0"/>
              <a:t>. </a:t>
            </a:r>
            <a:r>
              <a:rPr lang="en-US" spc="-10" dirty="0" err="1"/>
              <a:t>Definición</a:t>
            </a:r>
            <a:r>
              <a:rPr lang="en-US" spc="-10" dirty="0"/>
              <a:t>. </a:t>
            </a:r>
            <a:r>
              <a:rPr lang="en-US" spc="-10" dirty="0" err="1"/>
              <a:t>Postulados</a:t>
            </a:r>
            <a:r>
              <a:rPr lang="en-US" spc="-10" dirty="0"/>
              <a:t>. </a:t>
            </a:r>
            <a:r>
              <a:rPr lang="en-US" spc="-10" dirty="0" err="1"/>
              <a:t>SistemaDactiloscópico</a:t>
            </a:r>
            <a:r>
              <a:rPr lang="en-US" spc="-160" dirty="0"/>
              <a:t> </a:t>
            </a:r>
            <a:r>
              <a:rPr lang="en-US" dirty="0" err="1"/>
              <a:t>Argentino</a:t>
            </a:r>
            <a:r>
              <a:rPr lang="en-US" dirty="0"/>
              <a:t>.</a:t>
            </a:r>
            <a:r>
              <a:rPr lang="en-US" spc="-80" dirty="0"/>
              <a:t> </a:t>
            </a:r>
            <a:r>
              <a:rPr lang="en-US" dirty="0" err="1"/>
              <a:t>Tipos</a:t>
            </a:r>
            <a:r>
              <a:rPr lang="en-US" spc="-35" dirty="0"/>
              <a:t> </a:t>
            </a:r>
            <a:r>
              <a:rPr lang="en-US" dirty="0" err="1"/>
              <a:t>fundamentales</a:t>
            </a:r>
            <a:r>
              <a:rPr lang="en-US" dirty="0"/>
              <a:t>,</a:t>
            </a:r>
            <a:r>
              <a:rPr lang="en-US" spc="-35" dirty="0"/>
              <a:t> </a:t>
            </a:r>
            <a:r>
              <a:rPr lang="en-US" dirty="0"/>
              <a:t>puros</a:t>
            </a:r>
            <a:r>
              <a:rPr lang="en-US" spc="5" dirty="0"/>
              <a:t> </a:t>
            </a:r>
            <a:r>
              <a:rPr lang="en-US" spc="-50" dirty="0"/>
              <a:t>e</a:t>
            </a:r>
            <a:r>
              <a:rPr lang="en-US" spc="-10" dirty="0"/>
              <a:t> </a:t>
            </a:r>
            <a:r>
              <a:rPr lang="en-US" spc="-10" dirty="0" err="1"/>
              <a:t>impuros</a:t>
            </a:r>
            <a:r>
              <a:rPr lang="en-US" spc="-10" dirty="0"/>
              <a:t>. Individual </a:t>
            </a:r>
            <a:r>
              <a:rPr lang="en-US" spc="-10" dirty="0" err="1"/>
              <a:t>dactiloscópica</a:t>
            </a:r>
            <a:r>
              <a:rPr lang="en-US" spc="-10" dirty="0"/>
              <a:t>. </a:t>
            </a:r>
            <a:r>
              <a:rPr lang="en-US" spc="-10" dirty="0" err="1"/>
              <a:t>Topografía</a:t>
            </a:r>
            <a:r>
              <a:rPr lang="en-US" spc="-10" dirty="0"/>
              <a:t> </a:t>
            </a:r>
            <a:r>
              <a:rPr lang="en-US" spc="-25" dirty="0"/>
              <a:t>del </a:t>
            </a:r>
            <a:r>
              <a:rPr lang="en-US" spc="-10" dirty="0" err="1"/>
              <a:t>dactilograma</a:t>
            </a:r>
            <a:r>
              <a:rPr lang="en-US" spc="-10" dirty="0"/>
              <a:t>. Puntos </a:t>
            </a:r>
            <a:r>
              <a:rPr lang="en-US" spc="-10" dirty="0" err="1"/>
              <a:t>característicos</a:t>
            </a:r>
            <a:r>
              <a:rPr lang="en-US" spc="-10" dirty="0"/>
              <a:t>. </a:t>
            </a:r>
            <a:r>
              <a:rPr lang="en-US" spc="-10" dirty="0" err="1"/>
              <a:t>Definición</a:t>
            </a:r>
            <a:r>
              <a:rPr lang="en-US" spc="-10" dirty="0"/>
              <a:t>. Identidad </a:t>
            </a:r>
            <a:r>
              <a:rPr lang="en-US" spc="-10" dirty="0" err="1"/>
              <a:t>dactiloscópica</a:t>
            </a:r>
            <a:r>
              <a:rPr lang="en-US" spc="-10" dirty="0"/>
              <a:t>. </a:t>
            </a:r>
            <a:r>
              <a:rPr lang="en-US" spc="-10" dirty="0" err="1"/>
              <a:t>Diferencia</a:t>
            </a:r>
            <a:r>
              <a:rPr lang="en-US" spc="-10" dirty="0"/>
              <a:t> </a:t>
            </a:r>
            <a:r>
              <a:rPr lang="en-US" spc="-25" dirty="0"/>
              <a:t>con el </a:t>
            </a:r>
            <a:r>
              <a:rPr lang="en-US" spc="-10" dirty="0" err="1"/>
              <a:t>sistema</a:t>
            </a:r>
            <a:r>
              <a:rPr lang="en-US" spc="-10" dirty="0"/>
              <a:t> </a:t>
            </a:r>
            <a:r>
              <a:rPr lang="en-US" dirty="0" err="1"/>
              <a:t>dactiloscópico</a:t>
            </a:r>
            <a:r>
              <a:rPr lang="en-US" spc="-40" dirty="0"/>
              <a:t> </a:t>
            </a:r>
            <a:r>
              <a:rPr lang="en-US" dirty="0"/>
              <a:t>de</a:t>
            </a:r>
            <a:r>
              <a:rPr lang="en-US" spc="-40" dirty="0"/>
              <a:t> </a:t>
            </a:r>
            <a:r>
              <a:rPr lang="en-US" spc="-10" dirty="0"/>
              <a:t>Henry.</a:t>
            </a:r>
            <a:endParaRPr lang="en-US" dirty="0"/>
          </a:p>
          <a:p>
            <a:pPr marL="12700">
              <a:spcAft>
                <a:spcPts val="1000"/>
              </a:spcAft>
              <a:buClr>
                <a:schemeClr val="tx1"/>
              </a:buClr>
              <a:buSzPct val="100000"/>
              <a:buFont typeface="Arial"/>
              <a:buChar char="•"/>
              <a:tabLst>
                <a:tab pos="2520315" algn="l"/>
                <a:tab pos="4383405" algn="l"/>
              </a:tabLst>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63457" y="4174552"/>
            <a:ext cx="2277110" cy="1021080"/>
          </a:xfrm>
          <a:prstGeom prst="rect">
            <a:avLst/>
          </a:prstGeom>
        </p:spPr>
        <p:txBody>
          <a:bodyPr vert="horz" wrap="square" lIns="0" tIns="12065" rIns="0" bIns="0" rtlCol="0">
            <a:spAutoFit/>
          </a:bodyPr>
          <a:lstStyle/>
          <a:p>
            <a:pPr marL="541020" marR="5080" indent="-528955">
              <a:lnSpc>
                <a:spcPct val="116700"/>
              </a:lnSpc>
              <a:spcBef>
                <a:spcPts val="95"/>
              </a:spcBef>
            </a:pPr>
            <a:r>
              <a:rPr sz="2800" b="1" spc="-10" dirty="0">
                <a:solidFill>
                  <a:srgbClr val="333333"/>
                </a:solidFill>
                <a:latin typeface="Arial"/>
                <a:cs typeface="Arial"/>
              </a:rPr>
              <a:t>Dactilograma natural</a:t>
            </a:r>
            <a:endParaRPr sz="2800">
              <a:latin typeface="Arial"/>
              <a:cs typeface="Arial"/>
            </a:endParaRPr>
          </a:p>
        </p:txBody>
      </p:sp>
      <p:sp>
        <p:nvSpPr>
          <p:cNvPr id="3" name="object 3"/>
          <p:cNvSpPr txBox="1"/>
          <p:nvPr/>
        </p:nvSpPr>
        <p:spPr>
          <a:xfrm>
            <a:off x="5881719" y="4174552"/>
            <a:ext cx="2277110" cy="1021080"/>
          </a:xfrm>
          <a:prstGeom prst="rect">
            <a:avLst/>
          </a:prstGeom>
        </p:spPr>
        <p:txBody>
          <a:bodyPr vert="horz" wrap="square" lIns="0" tIns="12065" rIns="0" bIns="0" rtlCol="0">
            <a:spAutoFit/>
          </a:bodyPr>
          <a:lstStyle/>
          <a:p>
            <a:pPr marL="557530" marR="5080" indent="-545465">
              <a:lnSpc>
                <a:spcPct val="116700"/>
              </a:lnSpc>
              <a:spcBef>
                <a:spcPts val="95"/>
              </a:spcBef>
            </a:pPr>
            <a:r>
              <a:rPr sz="2800" b="1" spc="-10" dirty="0">
                <a:solidFill>
                  <a:srgbClr val="333333"/>
                </a:solidFill>
                <a:latin typeface="Arial"/>
                <a:cs typeface="Arial"/>
              </a:rPr>
              <a:t>Dactilograma artificial</a:t>
            </a:r>
            <a:endParaRPr sz="2800">
              <a:latin typeface="Arial"/>
              <a:cs typeface="Arial"/>
            </a:endParaRPr>
          </a:p>
        </p:txBody>
      </p:sp>
      <p:pic>
        <p:nvPicPr>
          <p:cNvPr id="4" name="object 4"/>
          <p:cNvPicPr/>
          <p:nvPr/>
        </p:nvPicPr>
        <p:blipFill>
          <a:blip r:embed="rId2" cstate="print"/>
          <a:stretch>
            <a:fillRect/>
          </a:stretch>
        </p:blipFill>
        <p:spPr>
          <a:xfrm>
            <a:off x="5789612" y="1557337"/>
            <a:ext cx="2451099" cy="2384424"/>
          </a:xfrm>
          <a:prstGeom prst="rect">
            <a:avLst/>
          </a:prstGeom>
        </p:spPr>
      </p:pic>
      <p:pic>
        <p:nvPicPr>
          <p:cNvPr id="5" name="object 5"/>
          <p:cNvPicPr/>
          <p:nvPr/>
        </p:nvPicPr>
        <p:blipFill>
          <a:blip r:embed="rId3" cstate="print"/>
          <a:stretch>
            <a:fillRect/>
          </a:stretch>
        </p:blipFill>
        <p:spPr>
          <a:xfrm>
            <a:off x="1403350" y="1557337"/>
            <a:ext cx="2432049" cy="238442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8900" y="223456"/>
            <a:ext cx="6108700" cy="513080"/>
          </a:xfrm>
          <a:prstGeom prst="rect">
            <a:avLst/>
          </a:prstGeom>
        </p:spPr>
        <p:txBody>
          <a:bodyPr vert="horz" wrap="square" lIns="0" tIns="12700" rIns="0" bIns="0" rtlCol="0">
            <a:spAutoFit/>
          </a:bodyPr>
          <a:lstStyle/>
          <a:p>
            <a:pPr marL="12700">
              <a:lnSpc>
                <a:spcPct val="100000"/>
              </a:lnSpc>
              <a:spcBef>
                <a:spcPts val="100"/>
              </a:spcBef>
            </a:pPr>
            <a:r>
              <a:rPr b="1" u="heavy" dirty="0">
                <a:uFill>
                  <a:solidFill>
                    <a:srgbClr val="FFFFFF"/>
                  </a:solidFill>
                </a:uFill>
                <a:latin typeface="Arial"/>
                <a:cs typeface="Arial"/>
              </a:rPr>
              <a:t>INDIVIDUAL</a:t>
            </a:r>
            <a:r>
              <a:rPr b="1" u="heavy" spc="-110" dirty="0">
                <a:uFill>
                  <a:solidFill>
                    <a:srgbClr val="FFFFFF"/>
                  </a:solidFill>
                </a:uFill>
                <a:latin typeface="Arial"/>
                <a:cs typeface="Arial"/>
              </a:rPr>
              <a:t> </a:t>
            </a:r>
            <a:r>
              <a:rPr b="1" u="heavy" spc="-10" dirty="0">
                <a:uFill>
                  <a:solidFill>
                    <a:srgbClr val="FFFFFF"/>
                  </a:solidFill>
                </a:uFill>
                <a:latin typeface="Arial"/>
                <a:cs typeface="Arial"/>
              </a:rPr>
              <a:t>DACTILOSCOPICA</a:t>
            </a:r>
          </a:p>
        </p:txBody>
      </p:sp>
      <p:sp>
        <p:nvSpPr>
          <p:cNvPr id="3" name="object 3"/>
          <p:cNvSpPr txBox="1"/>
          <p:nvPr/>
        </p:nvSpPr>
        <p:spPr>
          <a:xfrm>
            <a:off x="232908" y="939863"/>
            <a:ext cx="8327390" cy="5093970"/>
          </a:xfrm>
          <a:prstGeom prst="rect">
            <a:avLst/>
          </a:prstGeom>
        </p:spPr>
        <p:txBody>
          <a:bodyPr vert="horz" wrap="square" lIns="0" tIns="12700" rIns="0" bIns="0" rtlCol="0">
            <a:spAutoFit/>
          </a:bodyPr>
          <a:lstStyle/>
          <a:p>
            <a:pPr marL="281305" marR="499109">
              <a:lnSpc>
                <a:spcPct val="100000"/>
              </a:lnSpc>
              <a:spcBef>
                <a:spcPts val="100"/>
              </a:spcBef>
              <a:tabLst>
                <a:tab pos="925830" algn="l"/>
                <a:tab pos="1432560" algn="l"/>
                <a:tab pos="3578860" algn="l"/>
                <a:tab pos="4283075" algn="l"/>
                <a:tab pos="5857240" algn="l"/>
                <a:tab pos="6483350" algn="l"/>
                <a:tab pos="7167245" algn="l"/>
              </a:tabLst>
            </a:pPr>
            <a:r>
              <a:rPr sz="2800" spc="-25" dirty="0">
                <a:solidFill>
                  <a:srgbClr val="FFFFFF"/>
                </a:solidFill>
                <a:latin typeface="Arial MT"/>
                <a:cs typeface="Arial MT"/>
              </a:rPr>
              <a:t>Es</a:t>
            </a:r>
            <a:r>
              <a:rPr sz="2800" dirty="0">
                <a:solidFill>
                  <a:srgbClr val="FFFFFF"/>
                </a:solidFill>
                <a:latin typeface="Arial MT"/>
                <a:cs typeface="Arial MT"/>
              </a:rPr>
              <a:t>	</a:t>
            </a:r>
            <a:r>
              <a:rPr sz="2800" spc="-25" dirty="0">
                <a:solidFill>
                  <a:srgbClr val="FFFFFF"/>
                </a:solidFill>
                <a:latin typeface="Arial MT"/>
                <a:cs typeface="Arial MT"/>
              </a:rPr>
              <a:t>la</a:t>
            </a:r>
            <a:r>
              <a:rPr sz="2800" dirty="0">
                <a:solidFill>
                  <a:srgbClr val="FFFFFF"/>
                </a:solidFill>
                <a:latin typeface="Arial MT"/>
                <a:cs typeface="Arial MT"/>
              </a:rPr>
              <a:t>	</a:t>
            </a:r>
            <a:r>
              <a:rPr sz="2800" spc="-10" dirty="0">
                <a:solidFill>
                  <a:srgbClr val="FFFFFF"/>
                </a:solidFill>
                <a:latin typeface="Arial MT"/>
                <a:cs typeface="Arial MT"/>
              </a:rPr>
              <a:t>clasificación</a:t>
            </a:r>
            <a:r>
              <a:rPr sz="2800" dirty="0">
                <a:solidFill>
                  <a:srgbClr val="FFFFFF"/>
                </a:solidFill>
                <a:latin typeface="Arial MT"/>
                <a:cs typeface="Arial MT"/>
              </a:rPr>
              <a:t>	</a:t>
            </a:r>
            <a:r>
              <a:rPr sz="2800" spc="-25" dirty="0">
                <a:solidFill>
                  <a:srgbClr val="FFFFFF"/>
                </a:solidFill>
                <a:latin typeface="Arial MT"/>
                <a:cs typeface="Arial MT"/>
              </a:rPr>
              <a:t>del</a:t>
            </a:r>
            <a:r>
              <a:rPr sz="2800" dirty="0">
                <a:solidFill>
                  <a:srgbClr val="FFFFFF"/>
                </a:solidFill>
                <a:latin typeface="Arial MT"/>
                <a:cs typeface="Arial MT"/>
              </a:rPr>
              <a:t>	</a:t>
            </a:r>
            <a:r>
              <a:rPr sz="2800" spc="-10" dirty="0">
                <a:solidFill>
                  <a:srgbClr val="FFFFFF"/>
                </a:solidFill>
                <a:latin typeface="Arial MT"/>
                <a:cs typeface="Arial MT"/>
              </a:rPr>
              <a:t>conjunto</a:t>
            </a:r>
            <a:r>
              <a:rPr sz="2800" dirty="0">
                <a:solidFill>
                  <a:srgbClr val="FFFFFF"/>
                </a:solidFill>
                <a:latin typeface="Arial MT"/>
                <a:cs typeface="Arial MT"/>
              </a:rPr>
              <a:t>	</a:t>
            </a:r>
            <a:r>
              <a:rPr sz="2800" spc="-25" dirty="0">
                <a:solidFill>
                  <a:srgbClr val="FFFFFF"/>
                </a:solidFill>
                <a:latin typeface="Arial MT"/>
                <a:cs typeface="Arial MT"/>
              </a:rPr>
              <a:t>de</a:t>
            </a:r>
            <a:r>
              <a:rPr sz="2800" dirty="0">
                <a:solidFill>
                  <a:srgbClr val="FFFFFF"/>
                </a:solidFill>
                <a:latin typeface="Arial MT"/>
                <a:cs typeface="Arial MT"/>
              </a:rPr>
              <a:t>	</a:t>
            </a:r>
            <a:r>
              <a:rPr sz="2800" spc="-25" dirty="0">
                <a:solidFill>
                  <a:srgbClr val="FFFFFF"/>
                </a:solidFill>
                <a:latin typeface="Arial MT"/>
                <a:cs typeface="Arial MT"/>
              </a:rPr>
              <a:t>las</a:t>
            </a:r>
            <a:r>
              <a:rPr sz="2800" dirty="0">
                <a:solidFill>
                  <a:srgbClr val="FFFFFF"/>
                </a:solidFill>
                <a:latin typeface="Arial MT"/>
                <a:cs typeface="Arial MT"/>
              </a:rPr>
              <a:t>	</a:t>
            </a:r>
            <a:r>
              <a:rPr sz="2800" spc="-20" dirty="0">
                <a:solidFill>
                  <a:srgbClr val="FFFFFF"/>
                </a:solidFill>
                <a:latin typeface="Arial MT"/>
                <a:cs typeface="Arial MT"/>
              </a:rPr>
              <a:t>diez </a:t>
            </a:r>
            <a:r>
              <a:rPr sz="2800" dirty="0">
                <a:solidFill>
                  <a:srgbClr val="FFFFFF"/>
                </a:solidFill>
                <a:latin typeface="Arial MT"/>
                <a:cs typeface="Arial MT"/>
              </a:rPr>
              <a:t>impresiones</a:t>
            </a:r>
            <a:r>
              <a:rPr sz="2800" spc="-65" dirty="0">
                <a:solidFill>
                  <a:srgbClr val="FFFFFF"/>
                </a:solidFill>
                <a:latin typeface="Arial MT"/>
                <a:cs typeface="Arial MT"/>
              </a:rPr>
              <a:t> </a:t>
            </a:r>
            <a:r>
              <a:rPr sz="2800" spc="-10" dirty="0">
                <a:solidFill>
                  <a:srgbClr val="FFFFFF"/>
                </a:solidFill>
                <a:latin typeface="Arial MT"/>
                <a:cs typeface="Arial MT"/>
              </a:rPr>
              <a:t>digitales.</a:t>
            </a:r>
            <a:endParaRPr sz="2800">
              <a:latin typeface="Arial MT"/>
              <a:cs typeface="Arial MT"/>
            </a:endParaRPr>
          </a:p>
          <a:p>
            <a:pPr marL="1746885" marR="815975" indent="-434975">
              <a:lnSpc>
                <a:spcPct val="100000"/>
              </a:lnSpc>
              <a:spcBef>
                <a:spcPts val="1155"/>
              </a:spcBef>
              <a:tabLst>
                <a:tab pos="3713479" algn="l"/>
              </a:tabLst>
            </a:pPr>
            <a:r>
              <a:rPr sz="2800" b="1" u="heavy" spc="-10" dirty="0">
                <a:solidFill>
                  <a:srgbClr val="FFFFFF"/>
                </a:solidFill>
                <a:uFill>
                  <a:solidFill>
                    <a:srgbClr val="FFFFFF"/>
                  </a:solidFill>
                </a:uFill>
                <a:latin typeface="Arial"/>
                <a:cs typeface="Arial"/>
              </a:rPr>
              <a:t>ELEMENTOS</a:t>
            </a:r>
            <a:r>
              <a:rPr sz="2800" b="1" u="heavy" dirty="0">
                <a:solidFill>
                  <a:srgbClr val="FFFFFF"/>
                </a:solidFill>
                <a:uFill>
                  <a:solidFill>
                    <a:srgbClr val="FFFFFF"/>
                  </a:solidFill>
                </a:uFill>
                <a:latin typeface="Arial"/>
                <a:cs typeface="Arial"/>
              </a:rPr>
              <a:t>	QUE</a:t>
            </a:r>
            <a:r>
              <a:rPr sz="2800" b="1" u="heavy" spc="-35" dirty="0">
                <a:solidFill>
                  <a:srgbClr val="FFFFFF"/>
                </a:solidFill>
                <a:uFill>
                  <a:solidFill>
                    <a:srgbClr val="FFFFFF"/>
                  </a:solidFill>
                </a:uFill>
                <a:latin typeface="Arial"/>
                <a:cs typeface="Arial"/>
              </a:rPr>
              <a:t> </a:t>
            </a:r>
            <a:r>
              <a:rPr sz="2800" b="1" u="heavy" dirty="0">
                <a:solidFill>
                  <a:srgbClr val="FFFFFF"/>
                </a:solidFill>
                <a:uFill>
                  <a:solidFill>
                    <a:srgbClr val="FFFFFF"/>
                  </a:solidFill>
                </a:uFill>
                <a:latin typeface="Arial"/>
                <a:cs typeface="Arial"/>
              </a:rPr>
              <a:t>CONFORMAN</a:t>
            </a:r>
            <a:r>
              <a:rPr sz="2800" b="1" u="heavy" spc="-30" dirty="0">
                <a:solidFill>
                  <a:srgbClr val="FFFFFF"/>
                </a:solidFill>
                <a:uFill>
                  <a:solidFill>
                    <a:srgbClr val="FFFFFF"/>
                  </a:solidFill>
                </a:uFill>
                <a:latin typeface="Arial"/>
                <a:cs typeface="Arial"/>
              </a:rPr>
              <a:t> </a:t>
            </a:r>
            <a:r>
              <a:rPr sz="2800" b="1" u="heavy" spc="-25" dirty="0">
                <a:solidFill>
                  <a:srgbClr val="FFFFFF"/>
                </a:solidFill>
                <a:uFill>
                  <a:solidFill>
                    <a:srgbClr val="FFFFFF"/>
                  </a:solidFill>
                </a:uFill>
                <a:latin typeface="Arial"/>
                <a:cs typeface="Arial"/>
              </a:rPr>
              <a:t>LA</a:t>
            </a:r>
            <a:r>
              <a:rPr sz="2800" b="1" spc="-25" dirty="0">
                <a:solidFill>
                  <a:srgbClr val="FFFFFF"/>
                </a:solidFill>
                <a:latin typeface="Arial"/>
                <a:cs typeface="Arial"/>
              </a:rPr>
              <a:t> </a:t>
            </a:r>
            <a:r>
              <a:rPr sz="2800" b="1" u="heavy" dirty="0">
                <a:solidFill>
                  <a:srgbClr val="FFFFFF"/>
                </a:solidFill>
                <a:uFill>
                  <a:solidFill>
                    <a:srgbClr val="FFFFFF"/>
                  </a:solidFill>
                </a:uFill>
                <a:latin typeface="Arial"/>
                <a:cs typeface="Arial"/>
              </a:rPr>
              <a:t>INDIVIDUAL</a:t>
            </a:r>
            <a:r>
              <a:rPr sz="2800" b="1" u="heavy" spc="-105" dirty="0">
                <a:solidFill>
                  <a:srgbClr val="FFFFFF"/>
                </a:solidFill>
                <a:uFill>
                  <a:solidFill>
                    <a:srgbClr val="FFFFFF"/>
                  </a:solidFill>
                </a:uFill>
                <a:latin typeface="Arial"/>
                <a:cs typeface="Arial"/>
              </a:rPr>
              <a:t> </a:t>
            </a:r>
            <a:r>
              <a:rPr sz="2800" b="1" u="heavy" spc="-10" dirty="0">
                <a:solidFill>
                  <a:srgbClr val="FFFFFF"/>
                </a:solidFill>
                <a:uFill>
                  <a:solidFill>
                    <a:srgbClr val="FFFFFF"/>
                  </a:solidFill>
                </a:uFill>
                <a:latin typeface="Arial"/>
                <a:cs typeface="Arial"/>
              </a:rPr>
              <a:t>DACTILOSCOPICA</a:t>
            </a:r>
            <a:endParaRPr sz="2800">
              <a:latin typeface="Arial"/>
              <a:cs typeface="Arial"/>
            </a:endParaRPr>
          </a:p>
          <a:p>
            <a:pPr marL="236854" indent="-224790">
              <a:lnSpc>
                <a:spcPct val="100000"/>
              </a:lnSpc>
              <a:spcBef>
                <a:spcPts val="1714"/>
              </a:spcBef>
              <a:buFont typeface="Lucida Sans Unicode"/>
              <a:buChar char="▪"/>
              <a:tabLst>
                <a:tab pos="237490" algn="l"/>
              </a:tabLst>
            </a:pPr>
            <a:r>
              <a:rPr sz="2800" dirty="0">
                <a:solidFill>
                  <a:srgbClr val="FFFFFF"/>
                </a:solidFill>
                <a:latin typeface="Arial MT"/>
                <a:cs typeface="Arial MT"/>
              </a:rPr>
              <a:t>SERIE:</a:t>
            </a:r>
            <a:r>
              <a:rPr sz="2800" spc="-35" dirty="0">
                <a:solidFill>
                  <a:srgbClr val="FFFFFF"/>
                </a:solidFill>
                <a:latin typeface="Arial MT"/>
                <a:cs typeface="Arial MT"/>
              </a:rPr>
              <a:t> </a:t>
            </a:r>
            <a:r>
              <a:rPr sz="2800" dirty="0">
                <a:solidFill>
                  <a:srgbClr val="FFFFFF"/>
                </a:solidFill>
                <a:latin typeface="Arial MT"/>
                <a:cs typeface="Arial MT"/>
              </a:rPr>
              <a:t>Clasificación</a:t>
            </a:r>
            <a:r>
              <a:rPr sz="2800" spc="-35" dirty="0">
                <a:solidFill>
                  <a:srgbClr val="FFFFFF"/>
                </a:solidFill>
                <a:latin typeface="Arial MT"/>
                <a:cs typeface="Arial MT"/>
              </a:rPr>
              <a:t> </a:t>
            </a:r>
            <a:r>
              <a:rPr sz="2800" dirty="0">
                <a:solidFill>
                  <a:srgbClr val="FFFFFF"/>
                </a:solidFill>
                <a:latin typeface="Arial MT"/>
                <a:cs typeface="Arial MT"/>
              </a:rPr>
              <a:t>del</a:t>
            </a:r>
            <a:r>
              <a:rPr sz="2800" spc="-35" dirty="0">
                <a:solidFill>
                  <a:srgbClr val="FFFFFF"/>
                </a:solidFill>
                <a:latin typeface="Arial MT"/>
                <a:cs typeface="Arial MT"/>
              </a:rPr>
              <a:t> </a:t>
            </a:r>
            <a:r>
              <a:rPr sz="2800" dirty="0">
                <a:solidFill>
                  <a:srgbClr val="FFFFFF"/>
                </a:solidFill>
                <a:latin typeface="Arial MT"/>
                <a:cs typeface="Arial MT"/>
              </a:rPr>
              <a:t>pulgar</a:t>
            </a:r>
            <a:r>
              <a:rPr sz="2800" spc="-35" dirty="0">
                <a:solidFill>
                  <a:srgbClr val="FFFFFF"/>
                </a:solidFill>
                <a:latin typeface="Arial MT"/>
                <a:cs typeface="Arial MT"/>
              </a:rPr>
              <a:t> </a:t>
            </a:r>
            <a:r>
              <a:rPr sz="2800" spc="-10" dirty="0">
                <a:solidFill>
                  <a:srgbClr val="FFFFFF"/>
                </a:solidFill>
                <a:latin typeface="Arial MT"/>
                <a:cs typeface="Arial MT"/>
              </a:rPr>
              <a:t>derecho.</a:t>
            </a:r>
            <a:endParaRPr sz="2800">
              <a:latin typeface="Arial MT"/>
              <a:cs typeface="Arial MT"/>
            </a:endParaRPr>
          </a:p>
          <a:p>
            <a:pPr marL="236854" indent="-224790">
              <a:lnSpc>
                <a:spcPct val="100000"/>
              </a:lnSpc>
              <a:spcBef>
                <a:spcPts val="1140"/>
              </a:spcBef>
              <a:buFont typeface="Lucida Sans Unicode"/>
              <a:buChar char="▪"/>
              <a:tabLst>
                <a:tab pos="237490" algn="l"/>
              </a:tabLst>
            </a:pPr>
            <a:r>
              <a:rPr sz="2800" dirty="0">
                <a:solidFill>
                  <a:srgbClr val="FFFFFF"/>
                </a:solidFill>
                <a:latin typeface="Arial MT"/>
                <a:cs typeface="Arial MT"/>
              </a:rPr>
              <a:t>SECCION:</a:t>
            </a:r>
            <a:r>
              <a:rPr sz="2800" spc="-40" dirty="0">
                <a:solidFill>
                  <a:srgbClr val="FFFFFF"/>
                </a:solidFill>
                <a:latin typeface="Arial MT"/>
                <a:cs typeface="Arial MT"/>
              </a:rPr>
              <a:t> </a:t>
            </a:r>
            <a:r>
              <a:rPr sz="2800" dirty="0">
                <a:solidFill>
                  <a:srgbClr val="FFFFFF"/>
                </a:solidFill>
                <a:latin typeface="Arial MT"/>
                <a:cs typeface="Arial MT"/>
              </a:rPr>
              <a:t>Clasificación</a:t>
            </a:r>
            <a:r>
              <a:rPr sz="2800" spc="-35" dirty="0">
                <a:solidFill>
                  <a:srgbClr val="FFFFFF"/>
                </a:solidFill>
                <a:latin typeface="Arial MT"/>
                <a:cs typeface="Arial MT"/>
              </a:rPr>
              <a:t> </a:t>
            </a:r>
            <a:r>
              <a:rPr sz="2800" dirty="0">
                <a:solidFill>
                  <a:srgbClr val="FFFFFF"/>
                </a:solidFill>
                <a:latin typeface="Arial MT"/>
                <a:cs typeface="Arial MT"/>
              </a:rPr>
              <a:t>del</a:t>
            </a:r>
            <a:r>
              <a:rPr sz="2800" spc="-40" dirty="0">
                <a:solidFill>
                  <a:srgbClr val="FFFFFF"/>
                </a:solidFill>
                <a:latin typeface="Arial MT"/>
                <a:cs typeface="Arial MT"/>
              </a:rPr>
              <a:t> </a:t>
            </a:r>
            <a:r>
              <a:rPr sz="2800" dirty="0">
                <a:solidFill>
                  <a:srgbClr val="FFFFFF"/>
                </a:solidFill>
                <a:latin typeface="Arial MT"/>
                <a:cs typeface="Arial MT"/>
              </a:rPr>
              <a:t>pulgar</a:t>
            </a:r>
            <a:r>
              <a:rPr sz="2800" spc="-35" dirty="0">
                <a:solidFill>
                  <a:srgbClr val="FFFFFF"/>
                </a:solidFill>
                <a:latin typeface="Arial MT"/>
                <a:cs typeface="Arial MT"/>
              </a:rPr>
              <a:t> </a:t>
            </a:r>
            <a:r>
              <a:rPr sz="2800" spc="-10" dirty="0">
                <a:solidFill>
                  <a:srgbClr val="FFFFFF"/>
                </a:solidFill>
                <a:latin typeface="Arial MT"/>
                <a:cs typeface="Arial MT"/>
              </a:rPr>
              <a:t>izquierdo.</a:t>
            </a:r>
            <a:endParaRPr sz="2800">
              <a:latin typeface="Arial MT"/>
              <a:cs typeface="Arial MT"/>
            </a:endParaRPr>
          </a:p>
          <a:p>
            <a:pPr marL="138430" marR="833755" indent="-126364">
              <a:lnSpc>
                <a:spcPct val="100000"/>
              </a:lnSpc>
              <a:spcBef>
                <a:spcPts val="1140"/>
              </a:spcBef>
              <a:buFont typeface="Lucida Sans Unicode"/>
              <a:buChar char="▪"/>
              <a:tabLst>
                <a:tab pos="237490" algn="l"/>
              </a:tabLst>
            </a:pPr>
            <a:r>
              <a:rPr sz="2800" dirty="0">
                <a:solidFill>
                  <a:srgbClr val="FFFFFF"/>
                </a:solidFill>
                <a:latin typeface="Arial MT"/>
                <a:cs typeface="Arial MT"/>
              </a:rPr>
              <a:t>DIVISION:</a:t>
            </a:r>
            <a:r>
              <a:rPr sz="2800" spc="-35" dirty="0">
                <a:solidFill>
                  <a:srgbClr val="FFFFFF"/>
                </a:solidFill>
                <a:latin typeface="Arial MT"/>
                <a:cs typeface="Arial MT"/>
              </a:rPr>
              <a:t> </a:t>
            </a:r>
            <a:r>
              <a:rPr sz="2800" dirty="0">
                <a:solidFill>
                  <a:srgbClr val="FFFFFF"/>
                </a:solidFill>
                <a:latin typeface="Arial MT"/>
                <a:cs typeface="Arial MT"/>
              </a:rPr>
              <a:t>Clasificación</a:t>
            </a:r>
            <a:r>
              <a:rPr sz="2800" spc="-30" dirty="0">
                <a:solidFill>
                  <a:srgbClr val="FFFFFF"/>
                </a:solidFill>
                <a:latin typeface="Arial MT"/>
                <a:cs typeface="Arial MT"/>
              </a:rPr>
              <a:t> </a:t>
            </a:r>
            <a:r>
              <a:rPr sz="2800" dirty="0">
                <a:solidFill>
                  <a:srgbClr val="FFFFFF"/>
                </a:solidFill>
                <a:latin typeface="Arial MT"/>
                <a:cs typeface="Arial MT"/>
              </a:rPr>
              <a:t>correspondiente</a:t>
            </a:r>
            <a:r>
              <a:rPr sz="2800" spc="-30" dirty="0">
                <a:solidFill>
                  <a:srgbClr val="FFFFFF"/>
                </a:solidFill>
                <a:latin typeface="Arial MT"/>
                <a:cs typeface="Arial MT"/>
              </a:rPr>
              <a:t> </a:t>
            </a:r>
            <a:r>
              <a:rPr sz="2800" dirty="0">
                <a:solidFill>
                  <a:srgbClr val="FFFFFF"/>
                </a:solidFill>
                <a:latin typeface="Arial MT"/>
                <a:cs typeface="Arial MT"/>
              </a:rPr>
              <a:t>a</a:t>
            </a:r>
            <a:r>
              <a:rPr sz="2800" spc="-30" dirty="0">
                <a:solidFill>
                  <a:srgbClr val="FFFFFF"/>
                </a:solidFill>
                <a:latin typeface="Arial MT"/>
                <a:cs typeface="Arial MT"/>
              </a:rPr>
              <a:t> </a:t>
            </a:r>
            <a:r>
              <a:rPr sz="2800" spc="-25" dirty="0">
                <a:solidFill>
                  <a:srgbClr val="FFFFFF"/>
                </a:solidFill>
                <a:latin typeface="Arial MT"/>
                <a:cs typeface="Arial MT"/>
              </a:rPr>
              <a:t>los </a:t>
            </a:r>
            <a:r>
              <a:rPr sz="2800" dirty="0">
                <a:solidFill>
                  <a:srgbClr val="FFFFFF"/>
                </a:solidFill>
                <a:latin typeface="Arial MT"/>
                <a:cs typeface="Arial MT"/>
              </a:rPr>
              <a:t>demás</a:t>
            </a:r>
            <a:r>
              <a:rPr sz="2800" spc="-25" dirty="0">
                <a:solidFill>
                  <a:srgbClr val="FFFFFF"/>
                </a:solidFill>
                <a:latin typeface="Arial MT"/>
                <a:cs typeface="Arial MT"/>
              </a:rPr>
              <a:t> </a:t>
            </a:r>
            <a:r>
              <a:rPr sz="2800" dirty="0">
                <a:solidFill>
                  <a:srgbClr val="FFFFFF"/>
                </a:solidFill>
                <a:latin typeface="Arial MT"/>
                <a:cs typeface="Arial MT"/>
              </a:rPr>
              <a:t>dedos</a:t>
            </a:r>
            <a:r>
              <a:rPr sz="2800" spc="-15" dirty="0">
                <a:solidFill>
                  <a:srgbClr val="FFFFFF"/>
                </a:solidFill>
                <a:latin typeface="Arial MT"/>
                <a:cs typeface="Arial MT"/>
              </a:rPr>
              <a:t> </a:t>
            </a:r>
            <a:r>
              <a:rPr sz="2800" dirty="0">
                <a:solidFill>
                  <a:srgbClr val="FFFFFF"/>
                </a:solidFill>
                <a:latin typeface="Arial MT"/>
                <a:cs typeface="Arial MT"/>
              </a:rPr>
              <a:t>de</a:t>
            </a:r>
            <a:r>
              <a:rPr sz="2800" spc="-15" dirty="0">
                <a:solidFill>
                  <a:srgbClr val="FFFFFF"/>
                </a:solidFill>
                <a:latin typeface="Arial MT"/>
                <a:cs typeface="Arial MT"/>
              </a:rPr>
              <a:t> </a:t>
            </a:r>
            <a:r>
              <a:rPr sz="2800" dirty="0">
                <a:solidFill>
                  <a:srgbClr val="FFFFFF"/>
                </a:solidFill>
                <a:latin typeface="Arial MT"/>
                <a:cs typeface="Arial MT"/>
              </a:rPr>
              <a:t>la</a:t>
            </a:r>
            <a:r>
              <a:rPr sz="2800" spc="-15" dirty="0">
                <a:solidFill>
                  <a:srgbClr val="FFFFFF"/>
                </a:solidFill>
                <a:latin typeface="Arial MT"/>
                <a:cs typeface="Arial MT"/>
              </a:rPr>
              <a:t> </a:t>
            </a:r>
            <a:r>
              <a:rPr sz="2800" dirty="0">
                <a:solidFill>
                  <a:srgbClr val="FFFFFF"/>
                </a:solidFill>
                <a:latin typeface="Arial MT"/>
                <a:cs typeface="Arial MT"/>
              </a:rPr>
              <a:t>mano</a:t>
            </a:r>
            <a:r>
              <a:rPr sz="2800" spc="-15" dirty="0">
                <a:solidFill>
                  <a:srgbClr val="FFFFFF"/>
                </a:solidFill>
                <a:latin typeface="Arial MT"/>
                <a:cs typeface="Arial MT"/>
              </a:rPr>
              <a:t> </a:t>
            </a:r>
            <a:r>
              <a:rPr sz="2800" spc="-10" dirty="0">
                <a:solidFill>
                  <a:srgbClr val="FFFFFF"/>
                </a:solidFill>
                <a:latin typeface="Arial MT"/>
                <a:cs typeface="Arial MT"/>
              </a:rPr>
              <a:t>derecha.</a:t>
            </a:r>
            <a:endParaRPr sz="2800">
              <a:latin typeface="Arial MT"/>
              <a:cs typeface="Arial MT"/>
            </a:endParaRPr>
          </a:p>
          <a:p>
            <a:pPr marL="138430" marR="5080" indent="-126364">
              <a:lnSpc>
                <a:spcPct val="100000"/>
              </a:lnSpc>
              <a:spcBef>
                <a:spcPts val="1155"/>
              </a:spcBef>
              <a:buFont typeface="Lucida Sans Unicode"/>
              <a:buChar char="▪"/>
              <a:tabLst>
                <a:tab pos="237490" algn="l"/>
                <a:tab pos="4915535" algn="l"/>
              </a:tabLst>
            </a:pPr>
            <a:r>
              <a:rPr sz="2800" dirty="0">
                <a:solidFill>
                  <a:srgbClr val="FFFFFF"/>
                </a:solidFill>
                <a:latin typeface="Arial MT"/>
                <a:cs typeface="Arial MT"/>
              </a:rPr>
              <a:t>SUBDIVISION:</a:t>
            </a:r>
            <a:r>
              <a:rPr sz="2800" spc="-70" dirty="0">
                <a:solidFill>
                  <a:srgbClr val="FFFFFF"/>
                </a:solidFill>
                <a:latin typeface="Arial MT"/>
                <a:cs typeface="Arial MT"/>
              </a:rPr>
              <a:t> </a:t>
            </a:r>
            <a:r>
              <a:rPr sz="2800" spc="-10" dirty="0">
                <a:solidFill>
                  <a:srgbClr val="FFFFFF"/>
                </a:solidFill>
                <a:latin typeface="Arial MT"/>
                <a:cs typeface="Arial MT"/>
              </a:rPr>
              <a:t>Clasificación</a:t>
            </a:r>
            <a:r>
              <a:rPr sz="2800" dirty="0">
                <a:solidFill>
                  <a:srgbClr val="FFFFFF"/>
                </a:solidFill>
                <a:latin typeface="Arial MT"/>
                <a:cs typeface="Arial MT"/>
              </a:rPr>
              <a:t>	correspondiente</a:t>
            </a:r>
            <a:r>
              <a:rPr sz="2800" spc="-10" dirty="0">
                <a:solidFill>
                  <a:srgbClr val="FFFFFF"/>
                </a:solidFill>
                <a:latin typeface="Arial MT"/>
                <a:cs typeface="Arial MT"/>
              </a:rPr>
              <a:t> </a:t>
            </a:r>
            <a:r>
              <a:rPr sz="2800" dirty="0">
                <a:solidFill>
                  <a:srgbClr val="FFFFFF"/>
                </a:solidFill>
                <a:latin typeface="Arial MT"/>
                <a:cs typeface="Arial MT"/>
              </a:rPr>
              <a:t>a</a:t>
            </a:r>
            <a:r>
              <a:rPr sz="2800" spc="-5" dirty="0">
                <a:solidFill>
                  <a:srgbClr val="FFFFFF"/>
                </a:solidFill>
                <a:latin typeface="Arial MT"/>
                <a:cs typeface="Arial MT"/>
              </a:rPr>
              <a:t> </a:t>
            </a:r>
            <a:r>
              <a:rPr sz="2800" spc="-25" dirty="0">
                <a:solidFill>
                  <a:srgbClr val="FFFFFF"/>
                </a:solidFill>
                <a:latin typeface="Arial MT"/>
                <a:cs typeface="Arial MT"/>
              </a:rPr>
              <a:t>los </a:t>
            </a:r>
            <a:r>
              <a:rPr sz="2800" dirty="0">
                <a:solidFill>
                  <a:srgbClr val="FFFFFF"/>
                </a:solidFill>
                <a:latin typeface="Arial MT"/>
                <a:cs typeface="Arial MT"/>
              </a:rPr>
              <a:t>restantes</a:t>
            </a:r>
            <a:r>
              <a:rPr sz="2800" spc="-35" dirty="0">
                <a:solidFill>
                  <a:srgbClr val="FFFFFF"/>
                </a:solidFill>
                <a:latin typeface="Arial MT"/>
                <a:cs typeface="Arial MT"/>
              </a:rPr>
              <a:t> </a:t>
            </a:r>
            <a:r>
              <a:rPr sz="2800" dirty="0">
                <a:solidFill>
                  <a:srgbClr val="FFFFFF"/>
                </a:solidFill>
                <a:latin typeface="Arial MT"/>
                <a:cs typeface="Arial MT"/>
              </a:rPr>
              <a:t>dactilogramas</a:t>
            </a:r>
            <a:r>
              <a:rPr sz="2800" spc="-25" dirty="0">
                <a:solidFill>
                  <a:srgbClr val="FFFFFF"/>
                </a:solidFill>
                <a:latin typeface="Arial MT"/>
                <a:cs typeface="Arial MT"/>
              </a:rPr>
              <a:t> </a:t>
            </a:r>
            <a:r>
              <a:rPr sz="2800" dirty="0">
                <a:solidFill>
                  <a:srgbClr val="FFFFFF"/>
                </a:solidFill>
                <a:latin typeface="Arial MT"/>
                <a:cs typeface="Arial MT"/>
              </a:rPr>
              <a:t>de</a:t>
            </a:r>
            <a:r>
              <a:rPr sz="2800" spc="-25" dirty="0">
                <a:solidFill>
                  <a:srgbClr val="FFFFFF"/>
                </a:solidFill>
                <a:latin typeface="Arial MT"/>
                <a:cs typeface="Arial MT"/>
              </a:rPr>
              <a:t> </a:t>
            </a:r>
            <a:r>
              <a:rPr sz="2800" dirty="0">
                <a:solidFill>
                  <a:srgbClr val="FFFFFF"/>
                </a:solidFill>
                <a:latin typeface="Arial MT"/>
                <a:cs typeface="Arial MT"/>
              </a:rPr>
              <a:t>la</a:t>
            </a:r>
            <a:r>
              <a:rPr sz="2800" spc="-25" dirty="0">
                <a:solidFill>
                  <a:srgbClr val="FFFFFF"/>
                </a:solidFill>
                <a:latin typeface="Arial MT"/>
                <a:cs typeface="Arial MT"/>
              </a:rPr>
              <a:t> </a:t>
            </a:r>
            <a:r>
              <a:rPr sz="2800" dirty="0">
                <a:solidFill>
                  <a:srgbClr val="FFFFFF"/>
                </a:solidFill>
                <a:latin typeface="Arial MT"/>
                <a:cs typeface="Arial MT"/>
              </a:rPr>
              <a:t>mano</a:t>
            </a:r>
            <a:r>
              <a:rPr sz="2800" spc="-20" dirty="0">
                <a:solidFill>
                  <a:srgbClr val="FFFFFF"/>
                </a:solidFill>
                <a:latin typeface="Arial MT"/>
                <a:cs typeface="Arial MT"/>
              </a:rPr>
              <a:t> </a:t>
            </a:r>
            <a:r>
              <a:rPr sz="2800" spc="-10" dirty="0">
                <a:solidFill>
                  <a:srgbClr val="FFFFFF"/>
                </a:solidFill>
                <a:latin typeface="Arial MT"/>
                <a:cs typeface="Arial MT"/>
              </a:rPr>
              <a:t>izquierda.</a:t>
            </a:r>
            <a:endParaRPr sz="2800">
              <a:latin typeface="Arial MT"/>
              <a:cs typeface="Arial M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71550" y="1412875"/>
            <a:ext cx="7200899" cy="438943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1650" y="1196975"/>
            <a:ext cx="8247061" cy="501808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1712" y="1009269"/>
            <a:ext cx="7078980" cy="513080"/>
          </a:xfrm>
          <a:prstGeom prst="rect">
            <a:avLst/>
          </a:prstGeom>
        </p:spPr>
        <p:txBody>
          <a:bodyPr vert="horz" wrap="square" lIns="0" tIns="12700" rIns="0" bIns="0" rtlCol="0">
            <a:spAutoFit/>
          </a:bodyPr>
          <a:lstStyle/>
          <a:p>
            <a:pPr marL="12700">
              <a:lnSpc>
                <a:spcPct val="100000"/>
              </a:lnSpc>
              <a:spcBef>
                <a:spcPts val="100"/>
              </a:spcBef>
            </a:pPr>
            <a:r>
              <a:rPr b="1" u="heavy" spc="-10" dirty="0">
                <a:uFill>
                  <a:solidFill>
                    <a:srgbClr val="FFFFFF"/>
                  </a:solidFill>
                </a:uFill>
                <a:latin typeface="Arial"/>
                <a:cs typeface="Arial"/>
              </a:rPr>
              <a:t>TOPOGRAFIA</a:t>
            </a:r>
            <a:r>
              <a:rPr b="1" u="heavy" spc="-135" dirty="0">
                <a:uFill>
                  <a:solidFill>
                    <a:srgbClr val="FFFFFF"/>
                  </a:solidFill>
                </a:uFill>
                <a:latin typeface="Arial"/>
                <a:cs typeface="Arial"/>
              </a:rPr>
              <a:t> </a:t>
            </a:r>
            <a:r>
              <a:rPr b="1" u="heavy" dirty="0">
                <a:uFill>
                  <a:solidFill>
                    <a:srgbClr val="FFFFFF"/>
                  </a:solidFill>
                </a:uFill>
                <a:latin typeface="Arial"/>
                <a:cs typeface="Arial"/>
              </a:rPr>
              <a:t>DEL</a:t>
            </a:r>
            <a:r>
              <a:rPr b="1" u="heavy" spc="-70" dirty="0">
                <a:uFill>
                  <a:solidFill>
                    <a:srgbClr val="FFFFFF"/>
                  </a:solidFill>
                </a:uFill>
                <a:latin typeface="Arial"/>
                <a:cs typeface="Arial"/>
              </a:rPr>
              <a:t> </a:t>
            </a:r>
            <a:r>
              <a:rPr b="1" u="heavy" spc="-10" dirty="0">
                <a:uFill>
                  <a:solidFill>
                    <a:srgbClr val="FFFFFF"/>
                  </a:solidFill>
                </a:uFill>
                <a:latin typeface="Arial"/>
                <a:cs typeface="Arial"/>
              </a:rPr>
              <a:t>DACTILOGRAMA</a:t>
            </a:r>
          </a:p>
        </p:txBody>
      </p:sp>
      <p:sp>
        <p:nvSpPr>
          <p:cNvPr id="3" name="object 3"/>
          <p:cNvSpPr txBox="1"/>
          <p:nvPr/>
        </p:nvSpPr>
        <p:spPr>
          <a:xfrm>
            <a:off x="787400" y="2438019"/>
            <a:ext cx="2944495" cy="513080"/>
          </a:xfrm>
          <a:prstGeom prst="rect">
            <a:avLst/>
          </a:prstGeom>
        </p:spPr>
        <p:txBody>
          <a:bodyPr vert="horz" wrap="square" lIns="0" tIns="12700" rIns="0" bIns="0" rtlCol="0">
            <a:spAutoFit/>
          </a:bodyPr>
          <a:lstStyle/>
          <a:p>
            <a:pPr marL="12700">
              <a:lnSpc>
                <a:spcPct val="100000"/>
              </a:lnSpc>
              <a:spcBef>
                <a:spcPts val="100"/>
              </a:spcBef>
              <a:tabLst>
                <a:tab pos="1259840" algn="l"/>
              </a:tabLst>
            </a:pPr>
            <a:r>
              <a:rPr sz="3200" spc="-25" dirty="0">
                <a:solidFill>
                  <a:srgbClr val="FFFFFF"/>
                </a:solidFill>
                <a:latin typeface="Arial MT"/>
                <a:cs typeface="Arial MT"/>
              </a:rPr>
              <a:t>Al</a:t>
            </a:r>
            <a:r>
              <a:rPr sz="3200" dirty="0">
                <a:solidFill>
                  <a:srgbClr val="FFFFFF"/>
                </a:solidFill>
                <a:latin typeface="Arial MT"/>
                <a:cs typeface="Arial MT"/>
              </a:rPr>
              <a:t>	</a:t>
            </a:r>
            <a:r>
              <a:rPr sz="3200" spc="-10" dirty="0">
                <a:solidFill>
                  <a:srgbClr val="FFFFFF"/>
                </a:solidFill>
                <a:latin typeface="Arial MT"/>
                <a:cs typeface="Arial MT"/>
              </a:rPr>
              <a:t>examinar</a:t>
            </a:r>
            <a:endParaRPr sz="3200">
              <a:latin typeface="Arial MT"/>
              <a:cs typeface="Arial MT"/>
            </a:endParaRPr>
          </a:p>
        </p:txBody>
      </p:sp>
      <p:sp>
        <p:nvSpPr>
          <p:cNvPr id="4" name="object 4"/>
          <p:cNvSpPr txBox="1"/>
          <p:nvPr/>
        </p:nvSpPr>
        <p:spPr>
          <a:xfrm>
            <a:off x="4592756" y="2438019"/>
            <a:ext cx="3689985" cy="513080"/>
          </a:xfrm>
          <a:prstGeom prst="rect">
            <a:avLst/>
          </a:prstGeom>
        </p:spPr>
        <p:txBody>
          <a:bodyPr vert="horz" wrap="square" lIns="0" tIns="12700" rIns="0" bIns="0" rtlCol="0">
            <a:spAutoFit/>
          </a:bodyPr>
          <a:lstStyle/>
          <a:p>
            <a:pPr marL="12700">
              <a:lnSpc>
                <a:spcPct val="100000"/>
              </a:lnSpc>
              <a:spcBef>
                <a:spcPts val="100"/>
              </a:spcBef>
              <a:tabLst>
                <a:tab pos="1351280" algn="l"/>
              </a:tabLst>
            </a:pPr>
            <a:r>
              <a:rPr sz="3200" spc="-25" dirty="0">
                <a:solidFill>
                  <a:srgbClr val="FFFFFF"/>
                </a:solidFill>
                <a:latin typeface="Arial MT"/>
                <a:cs typeface="Arial MT"/>
              </a:rPr>
              <a:t>un</a:t>
            </a:r>
            <a:r>
              <a:rPr sz="3200" dirty="0">
                <a:solidFill>
                  <a:srgbClr val="FFFFFF"/>
                </a:solidFill>
                <a:latin typeface="Arial MT"/>
                <a:cs typeface="Arial MT"/>
              </a:rPr>
              <a:t>	</a:t>
            </a:r>
            <a:r>
              <a:rPr sz="3200" spc="-10" dirty="0">
                <a:solidFill>
                  <a:srgbClr val="FFFFFF"/>
                </a:solidFill>
                <a:latin typeface="Arial MT"/>
                <a:cs typeface="Arial MT"/>
              </a:rPr>
              <a:t>dactilograma</a:t>
            </a:r>
            <a:endParaRPr sz="3200">
              <a:latin typeface="Arial MT"/>
              <a:cs typeface="Arial MT"/>
            </a:endParaRPr>
          </a:p>
        </p:txBody>
      </p:sp>
      <p:sp>
        <p:nvSpPr>
          <p:cNvPr id="5" name="object 5"/>
          <p:cNvSpPr txBox="1"/>
          <p:nvPr/>
        </p:nvSpPr>
        <p:spPr>
          <a:xfrm>
            <a:off x="787400" y="2925698"/>
            <a:ext cx="7494905"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FFFFFF"/>
                </a:solidFill>
                <a:latin typeface="Arial MT"/>
                <a:cs typeface="Arial MT"/>
              </a:rPr>
              <a:t>distinguiremos</a:t>
            </a:r>
            <a:r>
              <a:rPr sz="3200" spc="105" dirty="0">
                <a:solidFill>
                  <a:srgbClr val="FFFFFF"/>
                </a:solidFill>
                <a:latin typeface="Arial MT"/>
                <a:cs typeface="Arial MT"/>
              </a:rPr>
              <a:t> </a:t>
            </a:r>
            <a:r>
              <a:rPr sz="3200" dirty="0">
                <a:solidFill>
                  <a:srgbClr val="FFFFFF"/>
                </a:solidFill>
                <a:latin typeface="Arial MT"/>
                <a:cs typeface="Arial MT"/>
              </a:rPr>
              <a:t>tres</a:t>
            </a:r>
            <a:r>
              <a:rPr sz="3200" spc="105" dirty="0">
                <a:solidFill>
                  <a:srgbClr val="FFFFFF"/>
                </a:solidFill>
                <a:latin typeface="Arial MT"/>
                <a:cs typeface="Arial MT"/>
              </a:rPr>
              <a:t> </a:t>
            </a:r>
            <a:r>
              <a:rPr sz="3200" dirty="0">
                <a:solidFill>
                  <a:srgbClr val="FFFFFF"/>
                </a:solidFill>
                <a:latin typeface="Arial MT"/>
                <a:cs typeface="Arial MT"/>
              </a:rPr>
              <a:t>grupos</a:t>
            </a:r>
            <a:r>
              <a:rPr sz="3200" spc="110" dirty="0">
                <a:solidFill>
                  <a:srgbClr val="FFFFFF"/>
                </a:solidFill>
                <a:latin typeface="Arial MT"/>
                <a:cs typeface="Arial MT"/>
              </a:rPr>
              <a:t> </a:t>
            </a:r>
            <a:r>
              <a:rPr sz="3200" dirty="0">
                <a:solidFill>
                  <a:srgbClr val="FFFFFF"/>
                </a:solidFill>
                <a:latin typeface="Arial MT"/>
                <a:cs typeface="Arial MT"/>
              </a:rPr>
              <a:t>o</a:t>
            </a:r>
            <a:r>
              <a:rPr sz="3200" spc="105" dirty="0">
                <a:solidFill>
                  <a:srgbClr val="FFFFFF"/>
                </a:solidFill>
                <a:latin typeface="Arial MT"/>
                <a:cs typeface="Arial MT"/>
              </a:rPr>
              <a:t> </a:t>
            </a:r>
            <a:r>
              <a:rPr sz="3200" dirty="0">
                <a:solidFill>
                  <a:srgbClr val="FFFFFF"/>
                </a:solidFill>
                <a:latin typeface="Arial MT"/>
                <a:cs typeface="Arial MT"/>
              </a:rPr>
              <a:t>sistemas</a:t>
            </a:r>
            <a:r>
              <a:rPr sz="3200" spc="110" dirty="0">
                <a:solidFill>
                  <a:srgbClr val="FFFFFF"/>
                </a:solidFill>
                <a:latin typeface="Arial MT"/>
                <a:cs typeface="Arial MT"/>
              </a:rPr>
              <a:t> </a:t>
            </a:r>
            <a:r>
              <a:rPr sz="3200" spc="-25" dirty="0">
                <a:solidFill>
                  <a:srgbClr val="FFFFFF"/>
                </a:solidFill>
                <a:latin typeface="Arial MT"/>
                <a:cs typeface="Arial MT"/>
              </a:rPr>
              <a:t>de</a:t>
            </a:r>
            <a:endParaRPr sz="3200">
              <a:latin typeface="Arial MT"/>
              <a:cs typeface="Arial MT"/>
            </a:endParaRPr>
          </a:p>
        </p:txBody>
      </p:sp>
      <p:sp>
        <p:nvSpPr>
          <p:cNvPr id="6" name="object 6"/>
          <p:cNvSpPr txBox="1"/>
          <p:nvPr/>
        </p:nvSpPr>
        <p:spPr>
          <a:xfrm>
            <a:off x="787400" y="3413378"/>
            <a:ext cx="4471670" cy="513080"/>
          </a:xfrm>
          <a:prstGeom prst="rect">
            <a:avLst/>
          </a:prstGeom>
        </p:spPr>
        <p:txBody>
          <a:bodyPr vert="horz" wrap="square" lIns="0" tIns="12700" rIns="0" bIns="0" rtlCol="0">
            <a:spAutoFit/>
          </a:bodyPr>
          <a:lstStyle/>
          <a:p>
            <a:pPr marL="12700">
              <a:lnSpc>
                <a:spcPct val="100000"/>
              </a:lnSpc>
              <a:spcBef>
                <a:spcPts val="100"/>
              </a:spcBef>
              <a:tabLst>
                <a:tab pos="1625600" algn="l"/>
                <a:tab pos="3689985" algn="l"/>
              </a:tabLst>
            </a:pPr>
            <a:r>
              <a:rPr sz="3200" spc="-10" dirty="0">
                <a:solidFill>
                  <a:srgbClr val="FFFFFF"/>
                </a:solidFill>
                <a:latin typeface="Arial MT"/>
                <a:cs typeface="Arial MT"/>
              </a:rPr>
              <a:t>crestas</a:t>
            </a:r>
            <a:r>
              <a:rPr sz="3200" dirty="0">
                <a:solidFill>
                  <a:srgbClr val="FFFFFF"/>
                </a:solidFill>
                <a:latin typeface="Arial MT"/>
                <a:cs typeface="Arial MT"/>
              </a:rPr>
              <a:t>	</a:t>
            </a:r>
            <a:r>
              <a:rPr sz="3200" spc="-10" dirty="0">
                <a:solidFill>
                  <a:srgbClr val="FFFFFF"/>
                </a:solidFill>
                <a:latin typeface="Arial MT"/>
                <a:cs typeface="Arial MT"/>
              </a:rPr>
              <a:t>papilares,</a:t>
            </a:r>
            <a:r>
              <a:rPr sz="3200" dirty="0">
                <a:solidFill>
                  <a:srgbClr val="FFFFFF"/>
                </a:solidFill>
                <a:latin typeface="Arial MT"/>
                <a:cs typeface="Arial MT"/>
              </a:rPr>
              <a:t>	</a:t>
            </a:r>
            <a:r>
              <a:rPr sz="3200" spc="-20" dirty="0">
                <a:solidFill>
                  <a:srgbClr val="FFFFFF"/>
                </a:solidFill>
                <a:latin typeface="Arial MT"/>
                <a:cs typeface="Arial MT"/>
              </a:rPr>
              <a:t>bien</a:t>
            </a:r>
            <a:endParaRPr sz="3200">
              <a:latin typeface="Arial MT"/>
              <a:cs typeface="Arial MT"/>
            </a:endParaRPr>
          </a:p>
        </p:txBody>
      </p:sp>
      <p:sp>
        <p:nvSpPr>
          <p:cNvPr id="7" name="object 7"/>
          <p:cNvSpPr txBox="1"/>
          <p:nvPr/>
        </p:nvSpPr>
        <p:spPr>
          <a:xfrm>
            <a:off x="787400" y="3901058"/>
            <a:ext cx="6582409" cy="513080"/>
          </a:xfrm>
          <a:prstGeom prst="rect">
            <a:avLst/>
          </a:prstGeom>
        </p:spPr>
        <p:txBody>
          <a:bodyPr vert="horz" wrap="square" lIns="0" tIns="12700" rIns="0" bIns="0" rtlCol="0">
            <a:spAutoFit/>
          </a:bodyPr>
          <a:lstStyle/>
          <a:p>
            <a:pPr marL="12700">
              <a:lnSpc>
                <a:spcPct val="100000"/>
              </a:lnSpc>
              <a:spcBef>
                <a:spcPts val="100"/>
              </a:spcBef>
              <a:tabLst>
                <a:tab pos="1151255" algn="l"/>
                <a:tab pos="3035935" algn="l"/>
                <a:tab pos="3926204" algn="l"/>
              </a:tabLst>
            </a:pPr>
            <a:r>
              <a:rPr sz="3200" spc="-25" dirty="0">
                <a:solidFill>
                  <a:srgbClr val="FFFFFF"/>
                </a:solidFill>
                <a:latin typeface="Arial MT"/>
                <a:cs typeface="Arial MT"/>
              </a:rPr>
              <a:t>han</a:t>
            </a:r>
            <a:r>
              <a:rPr sz="3200" dirty="0">
                <a:solidFill>
                  <a:srgbClr val="FFFFFF"/>
                </a:solidFill>
                <a:latin typeface="Arial MT"/>
                <a:cs typeface="Arial MT"/>
              </a:rPr>
              <a:t>	</a:t>
            </a:r>
            <a:r>
              <a:rPr sz="3200" spc="-10" dirty="0">
                <a:solidFill>
                  <a:srgbClr val="FFFFFF"/>
                </a:solidFill>
                <a:latin typeface="Arial MT"/>
                <a:cs typeface="Arial MT"/>
              </a:rPr>
              <a:t>recibido</a:t>
            </a:r>
            <a:r>
              <a:rPr sz="3200" dirty="0">
                <a:solidFill>
                  <a:srgbClr val="FFFFFF"/>
                </a:solidFill>
                <a:latin typeface="Arial MT"/>
                <a:cs typeface="Arial MT"/>
              </a:rPr>
              <a:t>	</a:t>
            </a:r>
            <a:r>
              <a:rPr sz="3200" spc="-25" dirty="0">
                <a:solidFill>
                  <a:srgbClr val="FFFFFF"/>
                </a:solidFill>
                <a:latin typeface="Arial MT"/>
                <a:cs typeface="Arial MT"/>
              </a:rPr>
              <a:t>su</a:t>
            </a:r>
            <a:r>
              <a:rPr sz="3200" dirty="0">
                <a:solidFill>
                  <a:srgbClr val="FFFFFF"/>
                </a:solidFill>
                <a:latin typeface="Arial MT"/>
                <a:cs typeface="Arial MT"/>
              </a:rPr>
              <a:t>	</a:t>
            </a:r>
            <a:r>
              <a:rPr sz="3200" spc="-10" dirty="0">
                <a:solidFill>
                  <a:srgbClr val="FFFFFF"/>
                </a:solidFill>
                <a:latin typeface="Arial MT"/>
                <a:cs typeface="Arial MT"/>
              </a:rPr>
              <a:t>denominación,</a:t>
            </a:r>
            <a:endParaRPr sz="3200">
              <a:latin typeface="Arial MT"/>
              <a:cs typeface="Arial MT"/>
            </a:endParaRPr>
          </a:p>
        </p:txBody>
      </p:sp>
      <p:sp>
        <p:nvSpPr>
          <p:cNvPr id="8" name="object 8"/>
          <p:cNvSpPr txBox="1"/>
          <p:nvPr/>
        </p:nvSpPr>
        <p:spPr>
          <a:xfrm>
            <a:off x="5536898" y="3413378"/>
            <a:ext cx="2745740" cy="1000760"/>
          </a:xfrm>
          <a:prstGeom prst="rect">
            <a:avLst/>
          </a:prstGeom>
        </p:spPr>
        <p:txBody>
          <a:bodyPr vert="horz" wrap="square" lIns="0" tIns="12700" rIns="0" bIns="0" rtlCol="0">
            <a:spAutoFit/>
          </a:bodyPr>
          <a:lstStyle/>
          <a:p>
            <a:pPr marR="5080" algn="r">
              <a:lnSpc>
                <a:spcPct val="100000"/>
              </a:lnSpc>
              <a:spcBef>
                <a:spcPts val="100"/>
              </a:spcBef>
              <a:tabLst>
                <a:tab pos="2041525" algn="l"/>
              </a:tabLst>
            </a:pPr>
            <a:r>
              <a:rPr sz="3200" spc="-10" dirty="0">
                <a:solidFill>
                  <a:srgbClr val="FFFFFF"/>
                </a:solidFill>
                <a:latin typeface="Arial MT"/>
                <a:cs typeface="Arial MT"/>
              </a:rPr>
              <a:t>definidas,</a:t>
            </a:r>
            <a:r>
              <a:rPr sz="3200" dirty="0">
                <a:solidFill>
                  <a:srgbClr val="FFFFFF"/>
                </a:solidFill>
                <a:latin typeface="Arial MT"/>
                <a:cs typeface="Arial MT"/>
              </a:rPr>
              <a:t>	</a:t>
            </a:r>
            <a:r>
              <a:rPr sz="3200" spc="-25" dirty="0">
                <a:solidFill>
                  <a:srgbClr val="FFFFFF"/>
                </a:solidFill>
                <a:latin typeface="Arial MT"/>
                <a:cs typeface="Arial MT"/>
              </a:rPr>
              <a:t>que</a:t>
            </a:r>
            <a:endParaRPr sz="3200">
              <a:latin typeface="Arial MT"/>
              <a:cs typeface="Arial MT"/>
            </a:endParaRPr>
          </a:p>
          <a:p>
            <a:pPr marR="5080" algn="r">
              <a:lnSpc>
                <a:spcPct val="100000"/>
              </a:lnSpc>
            </a:pPr>
            <a:r>
              <a:rPr sz="3200" spc="-25" dirty="0">
                <a:solidFill>
                  <a:srgbClr val="FFFFFF"/>
                </a:solidFill>
                <a:latin typeface="Arial MT"/>
                <a:cs typeface="Arial MT"/>
              </a:rPr>
              <a:t>de</a:t>
            </a:r>
            <a:endParaRPr sz="3200">
              <a:latin typeface="Arial MT"/>
              <a:cs typeface="Arial MT"/>
            </a:endParaRPr>
          </a:p>
        </p:txBody>
      </p:sp>
      <p:sp>
        <p:nvSpPr>
          <p:cNvPr id="9" name="object 9"/>
          <p:cNvSpPr txBox="1"/>
          <p:nvPr/>
        </p:nvSpPr>
        <p:spPr>
          <a:xfrm>
            <a:off x="787400" y="4388738"/>
            <a:ext cx="4316095"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FFFFFF"/>
                </a:solidFill>
                <a:latin typeface="Arial MT"/>
                <a:cs typeface="Arial MT"/>
              </a:rPr>
              <a:t>acuerdo</a:t>
            </a:r>
            <a:r>
              <a:rPr sz="3200" spc="-15" dirty="0">
                <a:solidFill>
                  <a:srgbClr val="FFFFFF"/>
                </a:solidFill>
                <a:latin typeface="Arial MT"/>
                <a:cs typeface="Arial MT"/>
              </a:rPr>
              <a:t> </a:t>
            </a:r>
            <a:r>
              <a:rPr sz="3200" dirty="0">
                <a:solidFill>
                  <a:srgbClr val="FFFFFF"/>
                </a:solidFill>
                <a:latin typeface="Arial MT"/>
                <a:cs typeface="Arial MT"/>
              </a:rPr>
              <a:t>a</a:t>
            </a:r>
            <a:r>
              <a:rPr sz="3200" spc="-15" dirty="0">
                <a:solidFill>
                  <a:srgbClr val="FFFFFF"/>
                </a:solidFill>
                <a:latin typeface="Arial MT"/>
                <a:cs typeface="Arial MT"/>
              </a:rPr>
              <a:t> </a:t>
            </a:r>
            <a:r>
              <a:rPr sz="3200" dirty="0">
                <a:solidFill>
                  <a:srgbClr val="FFFFFF"/>
                </a:solidFill>
                <a:latin typeface="Arial MT"/>
                <a:cs typeface="Arial MT"/>
              </a:rPr>
              <a:t>su</a:t>
            </a:r>
            <a:r>
              <a:rPr sz="3200" spc="-15" dirty="0">
                <a:solidFill>
                  <a:srgbClr val="FFFFFF"/>
                </a:solidFill>
                <a:latin typeface="Arial MT"/>
                <a:cs typeface="Arial MT"/>
              </a:rPr>
              <a:t> </a:t>
            </a:r>
            <a:r>
              <a:rPr sz="3200" spc="-10" dirty="0">
                <a:solidFill>
                  <a:srgbClr val="FFFFFF"/>
                </a:solidFill>
                <a:latin typeface="Arial MT"/>
                <a:cs typeface="Arial MT"/>
              </a:rPr>
              <a:t>ubicación.</a:t>
            </a:r>
            <a:endParaRPr sz="3200">
              <a:latin typeface="Arial MT"/>
              <a:cs typeface="Arial M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90825" y="2166937"/>
            <a:ext cx="3562349" cy="392429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06063" y="941895"/>
            <a:ext cx="1701164"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Arial MT"/>
                <a:cs typeface="Arial MT"/>
              </a:rPr>
              <a:t>MARGINAL:</a:t>
            </a:r>
            <a:endParaRPr sz="2400">
              <a:latin typeface="Arial MT"/>
              <a:cs typeface="Arial MT"/>
            </a:endParaRPr>
          </a:p>
        </p:txBody>
      </p:sp>
      <p:sp>
        <p:nvSpPr>
          <p:cNvPr id="3" name="object 3"/>
          <p:cNvSpPr txBox="1"/>
          <p:nvPr/>
        </p:nvSpPr>
        <p:spPr>
          <a:xfrm>
            <a:off x="430212" y="941895"/>
            <a:ext cx="3662679" cy="756920"/>
          </a:xfrm>
          <a:prstGeom prst="rect">
            <a:avLst/>
          </a:prstGeom>
        </p:spPr>
        <p:txBody>
          <a:bodyPr vert="horz" wrap="square" lIns="0" tIns="12700" rIns="0" bIns="0" rtlCol="0">
            <a:spAutoFit/>
          </a:bodyPr>
          <a:lstStyle/>
          <a:p>
            <a:pPr marL="12700">
              <a:lnSpc>
                <a:spcPct val="100000"/>
              </a:lnSpc>
              <a:spcBef>
                <a:spcPts val="100"/>
              </a:spcBef>
              <a:tabLst>
                <a:tab pos="1125855" algn="l"/>
              </a:tabLst>
            </a:pPr>
            <a:r>
              <a:rPr sz="2400" spc="-25" dirty="0">
                <a:solidFill>
                  <a:srgbClr val="FFFFFF"/>
                </a:solidFill>
                <a:latin typeface="Arial MT"/>
                <a:cs typeface="Arial MT"/>
              </a:rPr>
              <a:t>a)</a:t>
            </a:r>
            <a:r>
              <a:rPr sz="2400" dirty="0">
                <a:solidFill>
                  <a:srgbClr val="FFFFFF"/>
                </a:solidFill>
                <a:latin typeface="Arial MT"/>
                <a:cs typeface="Arial MT"/>
              </a:rPr>
              <a:t>	</a:t>
            </a:r>
            <a:r>
              <a:rPr sz="2400" spc="-10" dirty="0">
                <a:solidFill>
                  <a:srgbClr val="FFFFFF"/>
                </a:solidFill>
                <a:latin typeface="Arial MT"/>
                <a:cs typeface="Arial MT"/>
              </a:rPr>
              <a:t>SISTEMA</a:t>
            </a:r>
            <a:endParaRPr sz="2400">
              <a:latin typeface="Arial MT"/>
              <a:cs typeface="Arial MT"/>
            </a:endParaRPr>
          </a:p>
          <a:p>
            <a:pPr marL="12700">
              <a:lnSpc>
                <a:spcPct val="100000"/>
              </a:lnSpc>
              <a:tabLst>
                <a:tab pos="2076450" algn="l"/>
                <a:tab pos="2615565" algn="l"/>
              </a:tabLst>
            </a:pPr>
            <a:r>
              <a:rPr sz="2400" spc="-10" dirty="0">
                <a:solidFill>
                  <a:srgbClr val="FFFFFF"/>
                </a:solidFill>
                <a:latin typeface="Arial MT"/>
                <a:cs typeface="Arial MT"/>
              </a:rPr>
              <a:t>Corresponde</a:t>
            </a:r>
            <a:r>
              <a:rPr sz="2400" dirty="0">
                <a:solidFill>
                  <a:srgbClr val="FFFFFF"/>
                </a:solidFill>
                <a:latin typeface="Arial MT"/>
                <a:cs typeface="Arial MT"/>
              </a:rPr>
              <a:t>	</a:t>
            </a:r>
            <a:r>
              <a:rPr sz="2400" spc="-25" dirty="0">
                <a:solidFill>
                  <a:srgbClr val="FFFFFF"/>
                </a:solidFill>
                <a:latin typeface="Arial MT"/>
                <a:cs typeface="Arial MT"/>
              </a:rPr>
              <a:t>al</a:t>
            </a:r>
            <a:r>
              <a:rPr sz="2400" dirty="0">
                <a:solidFill>
                  <a:srgbClr val="FFFFFF"/>
                </a:solidFill>
                <a:latin typeface="Arial MT"/>
                <a:cs typeface="Arial MT"/>
              </a:rPr>
              <a:t>	</a:t>
            </a:r>
            <a:r>
              <a:rPr sz="2400" spc="-10" dirty="0">
                <a:solidFill>
                  <a:srgbClr val="FFFFFF"/>
                </a:solidFill>
                <a:latin typeface="Arial MT"/>
                <a:cs typeface="Arial MT"/>
              </a:rPr>
              <a:t>margen</a:t>
            </a:r>
            <a:endParaRPr sz="2400">
              <a:latin typeface="Arial MT"/>
              <a:cs typeface="Arial MT"/>
            </a:endParaRPr>
          </a:p>
        </p:txBody>
      </p:sp>
      <p:sp>
        <p:nvSpPr>
          <p:cNvPr id="4" name="object 4"/>
          <p:cNvSpPr txBox="1"/>
          <p:nvPr/>
        </p:nvSpPr>
        <p:spPr>
          <a:xfrm>
            <a:off x="4369446" y="1307655"/>
            <a:ext cx="1056640" cy="391160"/>
          </a:xfrm>
          <a:prstGeom prst="rect">
            <a:avLst/>
          </a:prstGeom>
        </p:spPr>
        <p:txBody>
          <a:bodyPr vert="horz" wrap="square" lIns="0" tIns="12700" rIns="0" bIns="0" rtlCol="0">
            <a:spAutoFit/>
          </a:bodyPr>
          <a:lstStyle/>
          <a:p>
            <a:pPr marL="12700">
              <a:lnSpc>
                <a:spcPct val="100000"/>
              </a:lnSpc>
              <a:spcBef>
                <a:spcPts val="100"/>
              </a:spcBef>
              <a:tabLst>
                <a:tab pos="653415" algn="l"/>
              </a:tabLst>
            </a:pPr>
            <a:r>
              <a:rPr sz="2400" spc="-25" dirty="0">
                <a:solidFill>
                  <a:srgbClr val="FFFFFF"/>
                </a:solidFill>
                <a:latin typeface="Arial MT"/>
                <a:cs typeface="Arial MT"/>
              </a:rPr>
              <a:t>de</a:t>
            </a:r>
            <a:r>
              <a:rPr sz="2400" dirty="0">
                <a:solidFill>
                  <a:srgbClr val="FFFFFF"/>
                </a:solidFill>
                <a:latin typeface="Arial MT"/>
                <a:cs typeface="Arial MT"/>
              </a:rPr>
              <a:t>	</a:t>
            </a:r>
            <a:r>
              <a:rPr sz="2400" spc="-25" dirty="0">
                <a:solidFill>
                  <a:srgbClr val="FFFFFF"/>
                </a:solidFill>
                <a:latin typeface="Arial MT"/>
                <a:cs typeface="Arial MT"/>
              </a:rPr>
              <a:t>los</a:t>
            </a:r>
            <a:endParaRPr sz="2400">
              <a:latin typeface="Arial MT"/>
              <a:cs typeface="Arial MT"/>
            </a:endParaRPr>
          </a:p>
        </p:txBody>
      </p:sp>
      <p:sp>
        <p:nvSpPr>
          <p:cNvPr id="5" name="object 5"/>
          <p:cNvSpPr txBox="1"/>
          <p:nvPr/>
        </p:nvSpPr>
        <p:spPr>
          <a:xfrm>
            <a:off x="430212" y="1673415"/>
            <a:ext cx="5137785" cy="4909185"/>
          </a:xfrm>
          <a:prstGeom prst="rect">
            <a:avLst/>
          </a:prstGeom>
        </p:spPr>
        <p:txBody>
          <a:bodyPr vert="horz" wrap="square" lIns="0" tIns="12700" rIns="0" bIns="0" rtlCol="0">
            <a:spAutoFit/>
          </a:bodyPr>
          <a:lstStyle/>
          <a:p>
            <a:pPr marL="12700" marR="149225">
              <a:lnSpc>
                <a:spcPct val="100000"/>
              </a:lnSpc>
              <a:spcBef>
                <a:spcPts val="100"/>
              </a:spcBef>
            </a:pPr>
            <a:r>
              <a:rPr sz="2400" dirty="0">
                <a:solidFill>
                  <a:srgbClr val="FFFFFF"/>
                </a:solidFill>
                <a:latin typeface="Arial MT"/>
                <a:cs typeface="Arial MT"/>
              </a:rPr>
              <a:t>dactilogramas</a:t>
            </a:r>
            <a:r>
              <a:rPr sz="2400" spc="170" dirty="0">
                <a:solidFill>
                  <a:srgbClr val="FFFFFF"/>
                </a:solidFill>
                <a:latin typeface="Arial MT"/>
                <a:cs typeface="Arial MT"/>
              </a:rPr>
              <a:t> </a:t>
            </a:r>
            <a:r>
              <a:rPr sz="2400" dirty="0">
                <a:solidFill>
                  <a:srgbClr val="FFFFFF"/>
                </a:solidFill>
                <a:latin typeface="Arial MT"/>
                <a:cs typeface="Arial MT"/>
              </a:rPr>
              <a:t>y</a:t>
            </a:r>
            <a:r>
              <a:rPr sz="2400" spc="185" dirty="0">
                <a:solidFill>
                  <a:srgbClr val="FFFFFF"/>
                </a:solidFill>
                <a:latin typeface="Arial MT"/>
                <a:cs typeface="Arial MT"/>
              </a:rPr>
              <a:t> </a:t>
            </a:r>
            <a:r>
              <a:rPr sz="2400" dirty="0">
                <a:solidFill>
                  <a:srgbClr val="FFFFFF"/>
                </a:solidFill>
                <a:latin typeface="Arial MT"/>
                <a:cs typeface="Arial MT"/>
              </a:rPr>
              <a:t>esta</a:t>
            </a:r>
            <a:r>
              <a:rPr sz="2400" spc="185" dirty="0">
                <a:solidFill>
                  <a:srgbClr val="FFFFFF"/>
                </a:solidFill>
                <a:latin typeface="Arial MT"/>
                <a:cs typeface="Arial MT"/>
              </a:rPr>
              <a:t> </a:t>
            </a:r>
            <a:r>
              <a:rPr sz="2400" dirty="0">
                <a:solidFill>
                  <a:srgbClr val="FFFFFF"/>
                </a:solidFill>
                <a:latin typeface="Arial MT"/>
                <a:cs typeface="Arial MT"/>
              </a:rPr>
              <a:t>constituido</a:t>
            </a:r>
            <a:r>
              <a:rPr sz="2400" spc="185" dirty="0">
                <a:solidFill>
                  <a:srgbClr val="FFFFFF"/>
                </a:solidFill>
                <a:latin typeface="Arial MT"/>
                <a:cs typeface="Arial MT"/>
              </a:rPr>
              <a:t> </a:t>
            </a:r>
            <a:r>
              <a:rPr sz="2400" spc="-25" dirty="0">
                <a:solidFill>
                  <a:srgbClr val="FFFFFF"/>
                </a:solidFill>
                <a:latin typeface="Arial MT"/>
                <a:cs typeface="Arial MT"/>
              </a:rPr>
              <a:t>por </a:t>
            </a:r>
            <a:r>
              <a:rPr sz="2400" dirty="0">
                <a:solidFill>
                  <a:srgbClr val="FFFFFF"/>
                </a:solidFill>
                <a:latin typeface="Arial MT"/>
                <a:cs typeface="Arial MT"/>
              </a:rPr>
              <a:t>crestas</a:t>
            </a:r>
            <a:r>
              <a:rPr sz="2400" spc="-30" dirty="0">
                <a:solidFill>
                  <a:srgbClr val="FFFFFF"/>
                </a:solidFill>
                <a:latin typeface="Arial MT"/>
                <a:cs typeface="Arial MT"/>
              </a:rPr>
              <a:t> </a:t>
            </a:r>
            <a:r>
              <a:rPr sz="2400" dirty="0">
                <a:solidFill>
                  <a:srgbClr val="FFFFFF"/>
                </a:solidFill>
                <a:latin typeface="Arial MT"/>
                <a:cs typeface="Arial MT"/>
              </a:rPr>
              <a:t>largas</a:t>
            </a:r>
            <a:r>
              <a:rPr sz="2400" spc="-15" dirty="0">
                <a:solidFill>
                  <a:srgbClr val="FFFFFF"/>
                </a:solidFill>
                <a:latin typeface="Arial MT"/>
                <a:cs typeface="Arial MT"/>
              </a:rPr>
              <a:t> </a:t>
            </a:r>
            <a:r>
              <a:rPr sz="2400" dirty="0">
                <a:solidFill>
                  <a:srgbClr val="FFFFFF"/>
                </a:solidFill>
                <a:latin typeface="Arial MT"/>
                <a:cs typeface="Arial MT"/>
              </a:rPr>
              <a:t>y</a:t>
            </a:r>
            <a:r>
              <a:rPr sz="2400" spc="-15" dirty="0">
                <a:solidFill>
                  <a:srgbClr val="FFFFFF"/>
                </a:solidFill>
                <a:latin typeface="Arial MT"/>
                <a:cs typeface="Arial MT"/>
              </a:rPr>
              <a:t> </a:t>
            </a:r>
            <a:r>
              <a:rPr sz="2400" spc="-10" dirty="0">
                <a:solidFill>
                  <a:srgbClr val="FFFFFF"/>
                </a:solidFill>
                <a:latin typeface="Arial MT"/>
                <a:cs typeface="Arial MT"/>
              </a:rPr>
              <a:t>continuadas.</a:t>
            </a:r>
            <a:endParaRPr sz="2400">
              <a:latin typeface="Arial MT"/>
              <a:cs typeface="Arial MT"/>
            </a:endParaRPr>
          </a:p>
          <a:p>
            <a:pPr>
              <a:lnSpc>
                <a:spcPct val="100000"/>
              </a:lnSpc>
              <a:spcBef>
                <a:spcPts val="45"/>
              </a:spcBef>
            </a:pPr>
            <a:endParaRPr sz="3150">
              <a:latin typeface="Arial MT"/>
              <a:cs typeface="Arial MT"/>
            </a:endParaRPr>
          </a:p>
          <a:p>
            <a:pPr marL="12700" marR="147955" indent="363855" algn="just">
              <a:lnSpc>
                <a:spcPct val="100000"/>
              </a:lnSpc>
              <a:buAutoNum type="alphaLcParenR" startAt="2"/>
              <a:tabLst>
                <a:tab pos="376555" algn="l"/>
              </a:tabLst>
            </a:pPr>
            <a:r>
              <a:rPr sz="2400" dirty="0">
                <a:solidFill>
                  <a:srgbClr val="FFFFFF"/>
                </a:solidFill>
                <a:latin typeface="Arial MT"/>
                <a:cs typeface="Arial MT"/>
              </a:rPr>
              <a:t>SISTEMA</a:t>
            </a:r>
            <a:r>
              <a:rPr sz="2400" spc="-95" dirty="0">
                <a:solidFill>
                  <a:srgbClr val="FFFFFF"/>
                </a:solidFill>
                <a:latin typeface="Arial MT"/>
                <a:cs typeface="Arial MT"/>
              </a:rPr>
              <a:t> </a:t>
            </a:r>
            <a:r>
              <a:rPr sz="2400" dirty="0">
                <a:solidFill>
                  <a:srgbClr val="FFFFFF"/>
                </a:solidFill>
                <a:latin typeface="Arial MT"/>
                <a:cs typeface="Arial MT"/>
              </a:rPr>
              <a:t>NUCLEAR:</a:t>
            </a:r>
            <a:r>
              <a:rPr sz="2400" spc="35" dirty="0">
                <a:solidFill>
                  <a:srgbClr val="FFFFFF"/>
                </a:solidFill>
                <a:latin typeface="Arial MT"/>
                <a:cs typeface="Arial MT"/>
              </a:rPr>
              <a:t> </a:t>
            </a:r>
            <a:r>
              <a:rPr sz="2400" dirty="0">
                <a:solidFill>
                  <a:srgbClr val="FFFFFF"/>
                </a:solidFill>
                <a:latin typeface="Arial MT"/>
                <a:cs typeface="Arial MT"/>
              </a:rPr>
              <a:t>Se</a:t>
            </a:r>
            <a:r>
              <a:rPr sz="2400" spc="40" dirty="0">
                <a:solidFill>
                  <a:srgbClr val="FFFFFF"/>
                </a:solidFill>
                <a:latin typeface="Arial MT"/>
                <a:cs typeface="Arial MT"/>
              </a:rPr>
              <a:t> </a:t>
            </a:r>
            <a:r>
              <a:rPr sz="2400" dirty="0">
                <a:solidFill>
                  <a:srgbClr val="FFFFFF"/>
                </a:solidFill>
                <a:latin typeface="Arial MT"/>
                <a:cs typeface="Arial MT"/>
              </a:rPr>
              <a:t>halla</a:t>
            </a:r>
            <a:r>
              <a:rPr sz="2400" spc="40" dirty="0">
                <a:solidFill>
                  <a:srgbClr val="FFFFFF"/>
                </a:solidFill>
                <a:latin typeface="Arial MT"/>
                <a:cs typeface="Arial MT"/>
              </a:rPr>
              <a:t> </a:t>
            </a:r>
            <a:r>
              <a:rPr sz="2400" spc="-25" dirty="0">
                <a:solidFill>
                  <a:srgbClr val="FFFFFF"/>
                </a:solidFill>
                <a:latin typeface="Arial MT"/>
                <a:cs typeface="Arial MT"/>
              </a:rPr>
              <a:t>en </a:t>
            </a:r>
            <a:r>
              <a:rPr sz="2400" dirty="0">
                <a:solidFill>
                  <a:srgbClr val="FFFFFF"/>
                </a:solidFill>
                <a:latin typeface="Arial MT"/>
                <a:cs typeface="Arial MT"/>
              </a:rPr>
              <a:t>la</a:t>
            </a:r>
            <a:r>
              <a:rPr sz="2400" spc="254" dirty="0">
                <a:solidFill>
                  <a:srgbClr val="FFFFFF"/>
                </a:solidFill>
                <a:latin typeface="Arial MT"/>
                <a:cs typeface="Arial MT"/>
              </a:rPr>
              <a:t> </a:t>
            </a:r>
            <a:r>
              <a:rPr sz="2400" dirty="0">
                <a:solidFill>
                  <a:srgbClr val="FFFFFF"/>
                </a:solidFill>
                <a:latin typeface="Arial MT"/>
                <a:cs typeface="Arial MT"/>
              </a:rPr>
              <a:t>región</a:t>
            </a:r>
            <a:r>
              <a:rPr sz="2400" spc="260" dirty="0">
                <a:solidFill>
                  <a:srgbClr val="FFFFFF"/>
                </a:solidFill>
                <a:latin typeface="Arial MT"/>
                <a:cs typeface="Arial MT"/>
              </a:rPr>
              <a:t> </a:t>
            </a:r>
            <a:r>
              <a:rPr sz="2400" dirty="0">
                <a:solidFill>
                  <a:srgbClr val="FFFFFF"/>
                </a:solidFill>
                <a:latin typeface="Arial MT"/>
                <a:cs typeface="Arial MT"/>
              </a:rPr>
              <a:t>central</a:t>
            </a:r>
            <a:r>
              <a:rPr sz="2400" spc="254" dirty="0">
                <a:solidFill>
                  <a:srgbClr val="FFFFFF"/>
                </a:solidFill>
                <a:latin typeface="Arial MT"/>
                <a:cs typeface="Arial MT"/>
              </a:rPr>
              <a:t> </a:t>
            </a:r>
            <a:r>
              <a:rPr sz="2400" dirty="0">
                <a:solidFill>
                  <a:srgbClr val="FFFFFF"/>
                </a:solidFill>
                <a:latin typeface="Arial MT"/>
                <a:cs typeface="Arial MT"/>
              </a:rPr>
              <a:t>del</a:t>
            </a:r>
            <a:r>
              <a:rPr sz="2400" spc="260" dirty="0">
                <a:solidFill>
                  <a:srgbClr val="FFFFFF"/>
                </a:solidFill>
                <a:latin typeface="Arial MT"/>
                <a:cs typeface="Arial MT"/>
              </a:rPr>
              <a:t> </a:t>
            </a:r>
            <a:r>
              <a:rPr sz="2400" dirty="0">
                <a:solidFill>
                  <a:srgbClr val="FFFFFF"/>
                </a:solidFill>
                <a:latin typeface="Arial MT"/>
                <a:cs typeface="Arial MT"/>
              </a:rPr>
              <a:t>diseño</a:t>
            </a:r>
            <a:r>
              <a:rPr sz="2400" spc="254" dirty="0">
                <a:solidFill>
                  <a:srgbClr val="FFFFFF"/>
                </a:solidFill>
                <a:latin typeface="Arial MT"/>
                <a:cs typeface="Arial MT"/>
              </a:rPr>
              <a:t> </a:t>
            </a:r>
            <a:r>
              <a:rPr sz="2400" dirty="0">
                <a:solidFill>
                  <a:srgbClr val="FFFFFF"/>
                </a:solidFill>
                <a:latin typeface="Arial MT"/>
                <a:cs typeface="Arial MT"/>
              </a:rPr>
              <a:t>digital</a:t>
            </a:r>
            <a:r>
              <a:rPr sz="2400" spc="260" dirty="0">
                <a:solidFill>
                  <a:srgbClr val="FFFFFF"/>
                </a:solidFill>
                <a:latin typeface="Arial MT"/>
                <a:cs typeface="Arial MT"/>
              </a:rPr>
              <a:t> </a:t>
            </a:r>
            <a:r>
              <a:rPr sz="2400" spc="-50" dirty="0">
                <a:solidFill>
                  <a:srgbClr val="FFFFFF"/>
                </a:solidFill>
                <a:latin typeface="Arial MT"/>
                <a:cs typeface="Arial MT"/>
              </a:rPr>
              <a:t>y </a:t>
            </a:r>
            <a:r>
              <a:rPr sz="2400" dirty="0">
                <a:solidFill>
                  <a:srgbClr val="FFFFFF"/>
                </a:solidFill>
                <a:latin typeface="Arial MT"/>
                <a:cs typeface="Arial MT"/>
              </a:rPr>
              <a:t>es</a:t>
            </a:r>
            <a:r>
              <a:rPr sz="2400" spc="225" dirty="0">
                <a:solidFill>
                  <a:srgbClr val="FFFFFF"/>
                </a:solidFill>
                <a:latin typeface="Arial MT"/>
                <a:cs typeface="Arial MT"/>
              </a:rPr>
              <a:t>  </a:t>
            </a:r>
            <a:r>
              <a:rPr sz="2400" dirty="0">
                <a:solidFill>
                  <a:srgbClr val="FFFFFF"/>
                </a:solidFill>
                <a:latin typeface="Arial MT"/>
                <a:cs typeface="Arial MT"/>
              </a:rPr>
              <a:t>la</a:t>
            </a:r>
            <a:r>
              <a:rPr sz="2400" spc="225" dirty="0">
                <a:solidFill>
                  <a:srgbClr val="FFFFFF"/>
                </a:solidFill>
                <a:latin typeface="Arial MT"/>
                <a:cs typeface="Arial MT"/>
              </a:rPr>
              <a:t>  </a:t>
            </a:r>
            <a:r>
              <a:rPr sz="2400" dirty="0">
                <a:solidFill>
                  <a:srgbClr val="FFFFFF"/>
                </a:solidFill>
                <a:latin typeface="Arial MT"/>
                <a:cs typeface="Arial MT"/>
              </a:rPr>
              <a:t>mas</a:t>
            </a:r>
            <a:r>
              <a:rPr sz="2400" spc="225" dirty="0">
                <a:solidFill>
                  <a:srgbClr val="FFFFFF"/>
                </a:solidFill>
                <a:latin typeface="Arial MT"/>
                <a:cs typeface="Arial MT"/>
              </a:rPr>
              <a:t>  </a:t>
            </a:r>
            <a:r>
              <a:rPr sz="2400" dirty="0">
                <a:solidFill>
                  <a:srgbClr val="FFFFFF"/>
                </a:solidFill>
                <a:latin typeface="Arial MT"/>
                <a:cs typeface="Arial MT"/>
              </a:rPr>
              <a:t>variada,</a:t>
            </a:r>
            <a:r>
              <a:rPr sz="2400" spc="225" dirty="0">
                <a:solidFill>
                  <a:srgbClr val="FFFFFF"/>
                </a:solidFill>
                <a:latin typeface="Arial MT"/>
                <a:cs typeface="Arial MT"/>
              </a:rPr>
              <a:t>  </a:t>
            </a:r>
            <a:r>
              <a:rPr sz="2400" dirty="0">
                <a:solidFill>
                  <a:srgbClr val="FFFFFF"/>
                </a:solidFill>
                <a:latin typeface="Arial MT"/>
                <a:cs typeface="Arial MT"/>
              </a:rPr>
              <a:t>constituye</a:t>
            </a:r>
            <a:r>
              <a:rPr sz="2400" spc="225" dirty="0">
                <a:solidFill>
                  <a:srgbClr val="FFFFFF"/>
                </a:solidFill>
                <a:latin typeface="Arial MT"/>
                <a:cs typeface="Arial MT"/>
              </a:rPr>
              <a:t>  </a:t>
            </a:r>
            <a:r>
              <a:rPr sz="2400" spc="-25" dirty="0">
                <a:solidFill>
                  <a:srgbClr val="FFFFFF"/>
                </a:solidFill>
                <a:latin typeface="Arial MT"/>
                <a:cs typeface="Arial MT"/>
              </a:rPr>
              <a:t>la </a:t>
            </a:r>
            <a:r>
              <a:rPr sz="2400" dirty="0">
                <a:solidFill>
                  <a:srgbClr val="FFFFFF"/>
                </a:solidFill>
                <a:latin typeface="Arial MT"/>
                <a:cs typeface="Arial MT"/>
              </a:rPr>
              <a:t>zona</a:t>
            </a:r>
            <a:r>
              <a:rPr sz="2400" spc="-15" dirty="0">
                <a:solidFill>
                  <a:srgbClr val="FFFFFF"/>
                </a:solidFill>
                <a:latin typeface="Arial MT"/>
                <a:cs typeface="Arial MT"/>
              </a:rPr>
              <a:t> </a:t>
            </a:r>
            <a:r>
              <a:rPr sz="2400" dirty="0">
                <a:solidFill>
                  <a:srgbClr val="FFFFFF"/>
                </a:solidFill>
                <a:latin typeface="Arial MT"/>
                <a:cs typeface="Arial MT"/>
              </a:rPr>
              <a:t>mas</a:t>
            </a:r>
            <a:r>
              <a:rPr sz="2400" spc="-5" dirty="0">
                <a:solidFill>
                  <a:srgbClr val="FFFFFF"/>
                </a:solidFill>
                <a:latin typeface="Arial MT"/>
                <a:cs typeface="Arial MT"/>
              </a:rPr>
              <a:t> </a:t>
            </a:r>
            <a:r>
              <a:rPr sz="2400" dirty="0">
                <a:solidFill>
                  <a:srgbClr val="FFFFFF"/>
                </a:solidFill>
                <a:latin typeface="Arial MT"/>
                <a:cs typeface="Arial MT"/>
              </a:rPr>
              <a:t>rica</a:t>
            </a:r>
            <a:r>
              <a:rPr sz="2400" spc="-5" dirty="0">
                <a:solidFill>
                  <a:srgbClr val="FFFFFF"/>
                </a:solidFill>
                <a:latin typeface="Arial MT"/>
                <a:cs typeface="Arial MT"/>
              </a:rPr>
              <a:t> </a:t>
            </a:r>
            <a:r>
              <a:rPr sz="2400" dirty="0">
                <a:solidFill>
                  <a:srgbClr val="FFFFFF"/>
                </a:solidFill>
                <a:latin typeface="Arial MT"/>
                <a:cs typeface="Arial MT"/>
              </a:rPr>
              <a:t>e</a:t>
            </a:r>
            <a:r>
              <a:rPr sz="2400" spc="-5" dirty="0">
                <a:solidFill>
                  <a:srgbClr val="FFFFFF"/>
                </a:solidFill>
                <a:latin typeface="Arial MT"/>
                <a:cs typeface="Arial MT"/>
              </a:rPr>
              <a:t> </a:t>
            </a:r>
            <a:r>
              <a:rPr sz="2400" spc="-10" dirty="0">
                <a:solidFill>
                  <a:srgbClr val="FFFFFF"/>
                </a:solidFill>
                <a:latin typeface="Arial MT"/>
                <a:cs typeface="Arial MT"/>
              </a:rPr>
              <a:t>importante.</a:t>
            </a:r>
            <a:endParaRPr sz="2400">
              <a:latin typeface="Arial MT"/>
              <a:cs typeface="Arial MT"/>
            </a:endParaRPr>
          </a:p>
          <a:p>
            <a:pPr>
              <a:lnSpc>
                <a:spcPct val="100000"/>
              </a:lnSpc>
              <a:buClr>
                <a:srgbClr val="FFFFFF"/>
              </a:buClr>
              <a:buFont typeface="Arial MT"/>
              <a:buAutoNum type="alphaLcParenR" startAt="2"/>
            </a:pPr>
            <a:endParaRPr sz="2700">
              <a:latin typeface="Arial MT"/>
              <a:cs typeface="Arial MT"/>
            </a:endParaRPr>
          </a:p>
          <a:p>
            <a:pPr marL="12700" marR="5080" indent="351155" algn="just">
              <a:lnSpc>
                <a:spcPct val="100000"/>
              </a:lnSpc>
              <a:buAutoNum type="alphaLcParenR" startAt="2"/>
              <a:tabLst>
                <a:tab pos="363855" algn="l"/>
              </a:tabLst>
            </a:pPr>
            <a:r>
              <a:rPr sz="2400" dirty="0">
                <a:solidFill>
                  <a:srgbClr val="FFFFFF"/>
                </a:solidFill>
                <a:latin typeface="Arial MT"/>
                <a:cs typeface="Arial MT"/>
              </a:rPr>
              <a:t>SISTEMA</a:t>
            </a:r>
            <a:r>
              <a:rPr sz="2400" spc="5" dirty="0">
                <a:solidFill>
                  <a:srgbClr val="FFFFFF"/>
                </a:solidFill>
                <a:latin typeface="Arial MT"/>
                <a:cs typeface="Arial MT"/>
              </a:rPr>
              <a:t>  </a:t>
            </a:r>
            <a:r>
              <a:rPr sz="2400" dirty="0">
                <a:solidFill>
                  <a:srgbClr val="FFFFFF"/>
                </a:solidFill>
                <a:latin typeface="Arial MT"/>
                <a:cs typeface="Arial MT"/>
              </a:rPr>
              <a:t>BASILAR:</a:t>
            </a:r>
            <a:r>
              <a:rPr sz="2400" spc="70" dirty="0">
                <a:solidFill>
                  <a:srgbClr val="FFFFFF"/>
                </a:solidFill>
                <a:latin typeface="Arial MT"/>
                <a:cs typeface="Arial MT"/>
              </a:rPr>
              <a:t> </a:t>
            </a:r>
            <a:r>
              <a:rPr sz="2400" spc="-10" dirty="0">
                <a:solidFill>
                  <a:srgbClr val="FFFFFF"/>
                </a:solidFill>
                <a:latin typeface="Arial MT"/>
                <a:cs typeface="Arial MT"/>
              </a:rPr>
              <a:t>Corresponde </a:t>
            </a:r>
            <a:r>
              <a:rPr sz="2400" dirty="0">
                <a:solidFill>
                  <a:srgbClr val="FFFFFF"/>
                </a:solidFill>
                <a:latin typeface="Arial MT"/>
                <a:cs typeface="Arial MT"/>
              </a:rPr>
              <a:t>a</a:t>
            </a:r>
            <a:r>
              <a:rPr sz="2400" spc="45" dirty="0">
                <a:solidFill>
                  <a:srgbClr val="FFFFFF"/>
                </a:solidFill>
                <a:latin typeface="Arial MT"/>
                <a:cs typeface="Arial MT"/>
              </a:rPr>
              <a:t>  </a:t>
            </a:r>
            <a:r>
              <a:rPr sz="2400" dirty="0">
                <a:solidFill>
                  <a:srgbClr val="FFFFFF"/>
                </a:solidFill>
                <a:latin typeface="Arial MT"/>
                <a:cs typeface="Arial MT"/>
              </a:rPr>
              <a:t>la</a:t>
            </a:r>
            <a:r>
              <a:rPr sz="2400" spc="45" dirty="0">
                <a:solidFill>
                  <a:srgbClr val="FFFFFF"/>
                </a:solidFill>
                <a:latin typeface="Arial MT"/>
                <a:cs typeface="Arial MT"/>
              </a:rPr>
              <a:t>  </a:t>
            </a:r>
            <a:r>
              <a:rPr sz="2400" dirty="0">
                <a:solidFill>
                  <a:srgbClr val="FFFFFF"/>
                </a:solidFill>
                <a:latin typeface="Arial MT"/>
                <a:cs typeface="Arial MT"/>
              </a:rPr>
              <a:t>inferior</a:t>
            </a:r>
            <a:r>
              <a:rPr sz="2400" spc="50" dirty="0">
                <a:solidFill>
                  <a:srgbClr val="FFFFFF"/>
                </a:solidFill>
                <a:latin typeface="Arial MT"/>
                <a:cs typeface="Arial MT"/>
              </a:rPr>
              <a:t>  </a:t>
            </a:r>
            <a:r>
              <a:rPr sz="2400" dirty="0">
                <a:solidFill>
                  <a:srgbClr val="FFFFFF"/>
                </a:solidFill>
                <a:latin typeface="Arial MT"/>
                <a:cs typeface="Arial MT"/>
              </a:rPr>
              <a:t>de</a:t>
            </a:r>
            <a:r>
              <a:rPr sz="2400" spc="45" dirty="0">
                <a:solidFill>
                  <a:srgbClr val="FFFFFF"/>
                </a:solidFill>
                <a:latin typeface="Arial MT"/>
                <a:cs typeface="Arial MT"/>
              </a:rPr>
              <a:t>  </a:t>
            </a:r>
            <a:r>
              <a:rPr sz="2400" dirty="0">
                <a:solidFill>
                  <a:srgbClr val="FFFFFF"/>
                </a:solidFill>
                <a:latin typeface="Arial MT"/>
                <a:cs typeface="Arial MT"/>
              </a:rPr>
              <a:t>la</a:t>
            </a:r>
            <a:r>
              <a:rPr sz="2400" spc="50" dirty="0">
                <a:solidFill>
                  <a:srgbClr val="FFFFFF"/>
                </a:solidFill>
                <a:latin typeface="Arial MT"/>
                <a:cs typeface="Arial MT"/>
              </a:rPr>
              <a:t>  </a:t>
            </a:r>
            <a:r>
              <a:rPr sz="2400" dirty="0">
                <a:solidFill>
                  <a:srgbClr val="FFFFFF"/>
                </a:solidFill>
                <a:latin typeface="Arial MT"/>
                <a:cs typeface="Arial MT"/>
              </a:rPr>
              <a:t>yema</a:t>
            </a:r>
            <a:r>
              <a:rPr sz="2400" spc="45" dirty="0">
                <a:solidFill>
                  <a:srgbClr val="FFFFFF"/>
                </a:solidFill>
                <a:latin typeface="Arial MT"/>
                <a:cs typeface="Arial MT"/>
              </a:rPr>
              <a:t>  </a:t>
            </a:r>
            <a:r>
              <a:rPr sz="2400" dirty="0">
                <a:solidFill>
                  <a:srgbClr val="FFFFFF"/>
                </a:solidFill>
                <a:latin typeface="Arial MT"/>
                <a:cs typeface="Arial MT"/>
              </a:rPr>
              <a:t>del</a:t>
            </a:r>
            <a:r>
              <a:rPr sz="2400" spc="50" dirty="0">
                <a:solidFill>
                  <a:srgbClr val="FFFFFF"/>
                </a:solidFill>
                <a:latin typeface="Arial MT"/>
                <a:cs typeface="Arial MT"/>
              </a:rPr>
              <a:t>  </a:t>
            </a:r>
            <a:r>
              <a:rPr sz="2400" spc="-10" dirty="0">
                <a:solidFill>
                  <a:srgbClr val="FFFFFF"/>
                </a:solidFill>
                <a:latin typeface="Arial MT"/>
                <a:cs typeface="Arial MT"/>
              </a:rPr>
              <a:t>dedo, </a:t>
            </a:r>
            <a:r>
              <a:rPr sz="2400" dirty="0">
                <a:solidFill>
                  <a:srgbClr val="FFFFFF"/>
                </a:solidFill>
                <a:latin typeface="Arial MT"/>
                <a:cs typeface="Arial MT"/>
              </a:rPr>
              <a:t>hasta</a:t>
            </a:r>
            <a:r>
              <a:rPr sz="2400" spc="55" dirty="0">
                <a:solidFill>
                  <a:srgbClr val="FFFFFF"/>
                </a:solidFill>
                <a:latin typeface="Arial MT"/>
                <a:cs typeface="Arial MT"/>
              </a:rPr>
              <a:t> </a:t>
            </a:r>
            <a:r>
              <a:rPr sz="2400" dirty="0">
                <a:solidFill>
                  <a:srgbClr val="FFFFFF"/>
                </a:solidFill>
                <a:latin typeface="Arial MT"/>
                <a:cs typeface="Arial MT"/>
              </a:rPr>
              <a:t>la</a:t>
            </a:r>
            <a:r>
              <a:rPr sz="2400" spc="60" dirty="0">
                <a:solidFill>
                  <a:srgbClr val="FFFFFF"/>
                </a:solidFill>
                <a:latin typeface="Arial MT"/>
                <a:cs typeface="Arial MT"/>
              </a:rPr>
              <a:t> </a:t>
            </a:r>
            <a:r>
              <a:rPr sz="2400" dirty="0">
                <a:solidFill>
                  <a:srgbClr val="FFFFFF"/>
                </a:solidFill>
                <a:latin typeface="Arial MT"/>
                <a:cs typeface="Arial MT"/>
              </a:rPr>
              <a:t>franja</a:t>
            </a:r>
            <a:r>
              <a:rPr sz="2400" spc="55" dirty="0">
                <a:solidFill>
                  <a:srgbClr val="FFFFFF"/>
                </a:solidFill>
                <a:latin typeface="Arial MT"/>
                <a:cs typeface="Arial MT"/>
              </a:rPr>
              <a:t> </a:t>
            </a:r>
            <a:r>
              <a:rPr sz="2400" dirty="0">
                <a:solidFill>
                  <a:srgbClr val="FFFFFF"/>
                </a:solidFill>
                <a:latin typeface="Arial MT"/>
                <a:cs typeface="Arial MT"/>
              </a:rPr>
              <a:t>blanca</a:t>
            </a:r>
            <a:r>
              <a:rPr sz="2400" spc="60" dirty="0">
                <a:solidFill>
                  <a:srgbClr val="FFFFFF"/>
                </a:solidFill>
                <a:latin typeface="Arial MT"/>
                <a:cs typeface="Arial MT"/>
              </a:rPr>
              <a:t> </a:t>
            </a:r>
            <a:r>
              <a:rPr sz="2400" dirty="0">
                <a:solidFill>
                  <a:srgbClr val="FFFFFF"/>
                </a:solidFill>
                <a:latin typeface="Arial MT"/>
                <a:cs typeface="Arial MT"/>
              </a:rPr>
              <a:t>transversal</a:t>
            </a:r>
            <a:r>
              <a:rPr sz="2400" spc="60" dirty="0">
                <a:solidFill>
                  <a:srgbClr val="FFFFFF"/>
                </a:solidFill>
                <a:latin typeface="Arial MT"/>
                <a:cs typeface="Arial MT"/>
              </a:rPr>
              <a:t> </a:t>
            </a:r>
            <a:r>
              <a:rPr sz="2400" spc="-25" dirty="0">
                <a:solidFill>
                  <a:srgbClr val="FFFFFF"/>
                </a:solidFill>
                <a:latin typeface="Arial MT"/>
                <a:cs typeface="Arial MT"/>
              </a:rPr>
              <a:t>que </a:t>
            </a:r>
            <a:r>
              <a:rPr sz="2400" dirty="0">
                <a:solidFill>
                  <a:srgbClr val="FFFFFF"/>
                </a:solidFill>
                <a:latin typeface="Arial MT"/>
                <a:cs typeface="Arial MT"/>
              </a:rPr>
              <a:t>representa</a:t>
            </a:r>
            <a:r>
              <a:rPr sz="2400" spc="-15" dirty="0">
                <a:solidFill>
                  <a:srgbClr val="FFFFFF"/>
                </a:solidFill>
                <a:latin typeface="Arial MT"/>
                <a:cs typeface="Arial MT"/>
              </a:rPr>
              <a:t> </a:t>
            </a:r>
            <a:r>
              <a:rPr sz="2400" dirty="0">
                <a:solidFill>
                  <a:srgbClr val="FFFFFF"/>
                </a:solidFill>
                <a:latin typeface="Arial MT"/>
                <a:cs typeface="Arial MT"/>
              </a:rPr>
              <a:t>el pliegue de flexión, </a:t>
            </a:r>
            <a:r>
              <a:rPr sz="2400" spc="-10" dirty="0">
                <a:solidFill>
                  <a:srgbClr val="FFFFFF"/>
                </a:solidFill>
                <a:latin typeface="Arial MT"/>
                <a:cs typeface="Arial MT"/>
              </a:rPr>
              <a:t>entre </a:t>
            </a:r>
            <a:r>
              <a:rPr sz="2400" dirty="0">
                <a:solidFill>
                  <a:srgbClr val="FFFFFF"/>
                </a:solidFill>
                <a:latin typeface="Arial MT"/>
                <a:cs typeface="Arial MT"/>
              </a:rPr>
              <a:t>la</a:t>
            </a:r>
            <a:r>
              <a:rPr sz="2400" spc="-25" dirty="0">
                <a:solidFill>
                  <a:srgbClr val="FFFFFF"/>
                </a:solidFill>
                <a:latin typeface="Arial MT"/>
                <a:cs typeface="Arial MT"/>
              </a:rPr>
              <a:t> </a:t>
            </a:r>
            <a:r>
              <a:rPr sz="2400" dirty="0">
                <a:solidFill>
                  <a:srgbClr val="FFFFFF"/>
                </a:solidFill>
                <a:latin typeface="Arial MT"/>
                <a:cs typeface="Arial MT"/>
              </a:rPr>
              <a:t>segunda</a:t>
            </a:r>
            <a:r>
              <a:rPr sz="2400" spc="-10" dirty="0">
                <a:solidFill>
                  <a:srgbClr val="FFFFFF"/>
                </a:solidFill>
                <a:latin typeface="Arial MT"/>
                <a:cs typeface="Arial MT"/>
              </a:rPr>
              <a:t> </a:t>
            </a:r>
            <a:r>
              <a:rPr sz="2400" dirty="0">
                <a:solidFill>
                  <a:srgbClr val="FFFFFF"/>
                </a:solidFill>
                <a:latin typeface="Arial MT"/>
                <a:cs typeface="Arial MT"/>
              </a:rPr>
              <a:t>y</a:t>
            </a:r>
            <a:r>
              <a:rPr sz="2400" spc="-15" dirty="0">
                <a:solidFill>
                  <a:srgbClr val="FFFFFF"/>
                </a:solidFill>
                <a:latin typeface="Arial MT"/>
                <a:cs typeface="Arial MT"/>
              </a:rPr>
              <a:t> </a:t>
            </a:r>
            <a:r>
              <a:rPr sz="2400" dirty="0">
                <a:solidFill>
                  <a:srgbClr val="FFFFFF"/>
                </a:solidFill>
                <a:latin typeface="Arial MT"/>
                <a:cs typeface="Arial MT"/>
              </a:rPr>
              <a:t>tercer</a:t>
            </a:r>
            <a:r>
              <a:rPr sz="2400" spc="-10" dirty="0">
                <a:solidFill>
                  <a:srgbClr val="FFFFFF"/>
                </a:solidFill>
                <a:latin typeface="Arial MT"/>
                <a:cs typeface="Arial MT"/>
              </a:rPr>
              <a:t> falange.</a:t>
            </a:r>
            <a:endParaRPr sz="2400">
              <a:latin typeface="Arial MT"/>
              <a:cs typeface="Arial MT"/>
            </a:endParaRPr>
          </a:p>
        </p:txBody>
      </p:sp>
      <p:grpSp>
        <p:nvGrpSpPr>
          <p:cNvPr id="6" name="object 6"/>
          <p:cNvGrpSpPr/>
          <p:nvPr/>
        </p:nvGrpSpPr>
        <p:grpSpPr>
          <a:xfrm>
            <a:off x="5761037" y="1331912"/>
            <a:ext cx="3051175" cy="4765675"/>
            <a:chOff x="5761037" y="1331912"/>
            <a:chExt cx="3051175" cy="4765675"/>
          </a:xfrm>
        </p:grpSpPr>
        <p:pic>
          <p:nvPicPr>
            <p:cNvPr id="7" name="object 7"/>
            <p:cNvPicPr/>
            <p:nvPr/>
          </p:nvPicPr>
          <p:blipFill>
            <a:blip r:embed="rId2" cstate="print"/>
            <a:stretch>
              <a:fillRect/>
            </a:stretch>
          </p:blipFill>
          <p:spPr>
            <a:xfrm>
              <a:off x="5786437" y="1357312"/>
              <a:ext cx="3000374" cy="4714874"/>
            </a:xfrm>
            <a:prstGeom prst="rect">
              <a:avLst/>
            </a:prstGeom>
          </p:spPr>
        </p:pic>
        <p:sp>
          <p:nvSpPr>
            <p:cNvPr id="8" name="object 8"/>
            <p:cNvSpPr/>
            <p:nvPr/>
          </p:nvSpPr>
          <p:spPr>
            <a:xfrm>
              <a:off x="5773737" y="1344612"/>
              <a:ext cx="3025775" cy="4740275"/>
            </a:xfrm>
            <a:custGeom>
              <a:avLst/>
              <a:gdLst/>
              <a:ahLst/>
              <a:cxnLst/>
              <a:rect l="l" t="t" r="r" b="b"/>
              <a:pathLst>
                <a:path w="3025775" h="4740275">
                  <a:moveTo>
                    <a:pt x="0" y="0"/>
                  </a:moveTo>
                  <a:lnTo>
                    <a:pt x="3025774" y="0"/>
                  </a:lnTo>
                  <a:lnTo>
                    <a:pt x="3025774" y="4740274"/>
                  </a:lnTo>
                  <a:lnTo>
                    <a:pt x="0" y="4740274"/>
                  </a:lnTo>
                  <a:lnTo>
                    <a:pt x="0" y="0"/>
                  </a:lnTo>
                  <a:close/>
                </a:path>
              </a:pathLst>
            </a:custGeom>
            <a:ln w="25399">
              <a:solidFill>
                <a:srgbClr val="000000"/>
              </a:solidFill>
            </a:ln>
          </p:spPr>
          <p:txBody>
            <a:bodyPr wrap="square" lIns="0" tIns="0" rIns="0" bIns="0" rtlCol="0"/>
            <a:lstStyle/>
            <a:p>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03350" y="908049"/>
            <a:ext cx="6840536" cy="503872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58887" y="908049"/>
            <a:ext cx="6626224" cy="489743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4137" rIns="0" bIns="0" rtlCol="0">
            <a:spAutoFit/>
          </a:bodyPr>
          <a:lstStyle/>
          <a:p>
            <a:pPr marL="29845">
              <a:lnSpc>
                <a:spcPct val="100000"/>
              </a:lnSpc>
              <a:spcBef>
                <a:spcPts val="100"/>
              </a:spcBef>
            </a:pPr>
            <a:r>
              <a:rPr b="1" u="heavy" dirty="0">
                <a:uFill>
                  <a:solidFill>
                    <a:srgbClr val="FFFFFF"/>
                  </a:solidFill>
                </a:uFill>
                <a:latin typeface="Arial"/>
                <a:cs typeface="Arial"/>
              </a:rPr>
              <a:t>PUNTOS</a:t>
            </a:r>
            <a:r>
              <a:rPr b="1" u="heavy" spc="-105" dirty="0">
                <a:uFill>
                  <a:solidFill>
                    <a:srgbClr val="FFFFFF"/>
                  </a:solidFill>
                </a:uFill>
                <a:latin typeface="Arial"/>
                <a:cs typeface="Arial"/>
              </a:rPr>
              <a:t> </a:t>
            </a:r>
            <a:r>
              <a:rPr b="1" u="heavy" spc="-10" dirty="0">
                <a:uFill>
                  <a:solidFill>
                    <a:srgbClr val="FFFFFF"/>
                  </a:solidFill>
                </a:uFill>
                <a:latin typeface="Arial"/>
                <a:cs typeface="Arial"/>
              </a:rPr>
              <a:t>CARACTERISTICOS</a:t>
            </a:r>
          </a:p>
        </p:txBody>
      </p:sp>
      <p:grpSp>
        <p:nvGrpSpPr>
          <p:cNvPr id="3" name="object 3"/>
          <p:cNvGrpSpPr/>
          <p:nvPr/>
        </p:nvGrpSpPr>
        <p:grpSpPr>
          <a:xfrm>
            <a:off x="285750" y="1214437"/>
            <a:ext cx="7286625" cy="4667250"/>
            <a:chOff x="285750" y="1214437"/>
            <a:chExt cx="7286625" cy="4667250"/>
          </a:xfrm>
        </p:grpSpPr>
        <p:pic>
          <p:nvPicPr>
            <p:cNvPr id="4" name="object 4"/>
            <p:cNvPicPr/>
            <p:nvPr/>
          </p:nvPicPr>
          <p:blipFill>
            <a:blip r:embed="rId2" cstate="print"/>
            <a:stretch>
              <a:fillRect/>
            </a:stretch>
          </p:blipFill>
          <p:spPr>
            <a:xfrm>
              <a:off x="285750" y="1285875"/>
              <a:ext cx="5492749" cy="4595811"/>
            </a:xfrm>
            <a:prstGeom prst="rect">
              <a:avLst/>
            </a:prstGeom>
          </p:spPr>
        </p:pic>
        <p:pic>
          <p:nvPicPr>
            <p:cNvPr id="5" name="object 5"/>
            <p:cNvPicPr/>
            <p:nvPr/>
          </p:nvPicPr>
          <p:blipFill>
            <a:blip r:embed="rId3" cstate="print"/>
            <a:stretch>
              <a:fillRect/>
            </a:stretch>
          </p:blipFill>
          <p:spPr>
            <a:xfrm>
              <a:off x="5715000" y="1214437"/>
              <a:ext cx="1857374" cy="4643436"/>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8822" y="536012"/>
            <a:ext cx="5257800" cy="709809"/>
          </a:xfrm>
          <a:prstGeom prst="rect">
            <a:avLst/>
          </a:prstGeom>
        </p:spPr>
        <p:txBody>
          <a:bodyPr vert="horz" wrap="square" lIns="0" tIns="276224" rIns="0" bIns="0" rtlCol="0">
            <a:spAutoFit/>
          </a:bodyPr>
          <a:lstStyle/>
          <a:p>
            <a:pPr marL="1367155">
              <a:lnSpc>
                <a:spcPct val="100000"/>
              </a:lnSpc>
              <a:spcBef>
                <a:spcPts val="100"/>
              </a:spcBef>
            </a:pPr>
            <a:r>
              <a:rPr lang="es-AR" b="1" u="heavy" spc="-10">
                <a:uFill>
                  <a:solidFill>
                    <a:srgbClr val="FFFFFF"/>
                  </a:solidFill>
                </a:uFill>
                <a:latin typeface="Arial"/>
                <a:cs typeface="Arial"/>
              </a:rPr>
              <a:t>DACTILOSCOPIA</a:t>
            </a:r>
            <a:endParaRPr lang="es-AR" b="1" u="heavy" spc="-10" dirty="0">
              <a:uFill>
                <a:solidFill>
                  <a:srgbClr val="FFFFFF"/>
                </a:solidFill>
              </a:uFill>
              <a:latin typeface="Arial"/>
              <a:cs typeface="Arial"/>
            </a:endParaRPr>
          </a:p>
        </p:txBody>
      </p:sp>
      <p:sp>
        <p:nvSpPr>
          <p:cNvPr id="3" name="object 3"/>
          <p:cNvSpPr txBox="1"/>
          <p:nvPr/>
        </p:nvSpPr>
        <p:spPr>
          <a:xfrm>
            <a:off x="3042939" y="1568513"/>
            <a:ext cx="5504815" cy="452120"/>
          </a:xfrm>
          <a:prstGeom prst="rect">
            <a:avLst/>
          </a:prstGeom>
        </p:spPr>
        <p:txBody>
          <a:bodyPr vert="horz" wrap="square" lIns="0" tIns="12700" rIns="0" bIns="0" rtlCol="0">
            <a:spAutoFit/>
          </a:bodyPr>
          <a:lstStyle/>
          <a:p>
            <a:pPr marL="12700">
              <a:lnSpc>
                <a:spcPct val="100000"/>
              </a:lnSpc>
              <a:spcBef>
                <a:spcPts val="100"/>
              </a:spcBef>
              <a:tabLst>
                <a:tab pos="615315" algn="l"/>
                <a:tab pos="1080770" algn="l"/>
                <a:tab pos="2376170" algn="l"/>
                <a:tab pos="3157220" algn="l"/>
                <a:tab pos="3721735" algn="l"/>
                <a:tab pos="5214620" algn="l"/>
              </a:tabLst>
            </a:pPr>
            <a:endParaRPr sz="2800" dirty="0">
              <a:latin typeface="Arial MT"/>
              <a:cs typeface="Arial MT"/>
            </a:endParaRPr>
          </a:p>
        </p:txBody>
      </p:sp>
      <p:sp>
        <p:nvSpPr>
          <p:cNvPr id="4" name="object 4"/>
          <p:cNvSpPr txBox="1"/>
          <p:nvPr/>
        </p:nvSpPr>
        <p:spPr>
          <a:xfrm>
            <a:off x="560387" y="1568513"/>
            <a:ext cx="2896870" cy="443711"/>
          </a:xfrm>
          <a:prstGeom prst="rect">
            <a:avLst/>
          </a:prstGeom>
        </p:spPr>
        <p:txBody>
          <a:bodyPr vert="horz" wrap="square" lIns="0" tIns="12700" rIns="0" bIns="0" rtlCol="0">
            <a:spAutoFit/>
          </a:bodyPr>
          <a:lstStyle/>
          <a:p>
            <a:pPr marL="12700">
              <a:lnSpc>
                <a:spcPct val="100000"/>
              </a:lnSpc>
              <a:spcBef>
                <a:spcPts val="100"/>
              </a:spcBef>
            </a:pPr>
            <a:r>
              <a:rPr lang="es-AR" sz="2800" spc="-10">
                <a:solidFill>
                  <a:srgbClr val="FFFFFF"/>
                </a:solidFill>
                <a:latin typeface="Arial MT"/>
                <a:cs typeface="Arial MT"/>
              </a:rPr>
              <a:t>CONCEPTO:</a:t>
            </a:r>
            <a:endParaRPr lang="es-AR" sz="2800" dirty="0">
              <a:latin typeface="Arial MT"/>
              <a:cs typeface="Arial MT"/>
            </a:endParaRPr>
          </a:p>
        </p:txBody>
      </p:sp>
      <p:sp>
        <p:nvSpPr>
          <p:cNvPr id="5" name="object 5"/>
          <p:cNvSpPr txBox="1"/>
          <p:nvPr/>
        </p:nvSpPr>
        <p:spPr>
          <a:xfrm>
            <a:off x="558076" y="1995232"/>
            <a:ext cx="7995920" cy="4347344"/>
          </a:xfrm>
          <a:prstGeom prst="rect">
            <a:avLst/>
          </a:prstGeom>
        </p:spPr>
        <p:txBody>
          <a:bodyPr vert="horz" wrap="square" lIns="0" tIns="12700" rIns="0" bIns="0" rtlCol="0">
            <a:spAutoFit/>
          </a:bodyPr>
          <a:lstStyle/>
          <a:p>
            <a:pPr marL="12700" marR="5080" algn="just">
              <a:spcBef>
                <a:spcPts val="100"/>
              </a:spcBef>
            </a:pPr>
            <a:r>
              <a:rPr lang="es-AR" sz="2800" spc="-25" dirty="0">
                <a:solidFill>
                  <a:srgbClr val="FFFFFF"/>
                </a:solidFill>
                <a:latin typeface="Arial MT"/>
                <a:cs typeface="Arial MT"/>
              </a:rPr>
              <a:t>Es</a:t>
            </a:r>
            <a:r>
              <a:rPr lang="es-AR" sz="2800" dirty="0">
                <a:solidFill>
                  <a:srgbClr val="FFFFFF"/>
                </a:solidFill>
                <a:latin typeface="Arial MT"/>
                <a:cs typeface="Arial MT"/>
              </a:rPr>
              <a:t>	</a:t>
            </a:r>
            <a:r>
              <a:rPr lang="es-AR" sz="2800" spc="-25" dirty="0">
                <a:solidFill>
                  <a:srgbClr val="FFFFFF"/>
                </a:solidFill>
                <a:latin typeface="Arial MT"/>
                <a:cs typeface="Arial MT"/>
              </a:rPr>
              <a:t>la</a:t>
            </a:r>
            <a:r>
              <a:rPr lang="es-AR" sz="2800" dirty="0">
                <a:solidFill>
                  <a:srgbClr val="FFFFFF"/>
                </a:solidFill>
                <a:latin typeface="Arial MT"/>
                <a:cs typeface="Arial MT"/>
              </a:rPr>
              <a:t>	</a:t>
            </a:r>
            <a:r>
              <a:rPr lang="es-AR" sz="2800" spc="-10" dirty="0">
                <a:solidFill>
                  <a:srgbClr val="FFFFFF"/>
                </a:solidFill>
                <a:latin typeface="Arial MT"/>
                <a:cs typeface="Arial MT"/>
              </a:rPr>
              <a:t>ciencia</a:t>
            </a:r>
            <a:r>
              <a:rPr lang="es-AR" sz="2800" dirty="0">
                <a:solidFill>
                  <a:srgbClr val="FFFFFF"/>
                </a:solidFill>
                <a:latin typeface="Arial MT"/>
                <a:cs typeface="Arial MT"/>
              </a:rPr>
              <a:t>	</a:t>
            </a:r>
            <a:r>
              <a:rPr lang="es-AR" sz="2800" spc="-25" dirty="0">
                <a:solidFill>
                  <a:srgbClr val="FFFFFF"/>
                </a:solidFill>
                <a:latin typeface="Arial MT"/>
                <a:cs typeface="Arial MT"/>
              </a:rPr>
              <a:t>que</a:t>
            </a:r>
            <a:r>
              <a:rPr lang="es-AR" sz="2800" dirty="0">
                <a:solidFill>
                  <a:srgbClr val="FFFFFF"/>
                </a:solidFill>
                <a:latin typeface="Arial MT"/>
                <a:cs typeface="Arial MT"/>
              </a:rPr>
              <a:t>	</a:t>
            </a:r>
            <a:r>
              <a:rPr lang="es-AR" sz="2800" spc="-25" dirty="0">
                <a:solidFill>
                  <a:srgbClr val="FFFFFF"/>
                </a:solidFill>
                <a:latin typeface="Arial MT"/>
                <a:cs typeface="Arial MT"/>
              </a:rPr>
              <a:t>se</a:t>
            </a:r>
            <a:r>
              <a:rPr lang="es-AR" sz="2800" dirty="0">
                <a:solidFill>
                  <a:srgbClr val="FFFFFF"/>
                </a:solidFill>
                <a:latin typeface="Arial MT"/>
                <a:cs typeface="Arial MT"/>
              </a:rPr>
              <a:t>	</a:t>
            </a:r>
            <a:r>
              <a:rPr lang="es-AR" sz="2800" spc="-10" dirty="0">
                <a:solidFill>
                  <a:srgbClr val="FFFFFF"/>
                </a:solidFill>
                <a:latin typeface="Arial MT"/>
                <a:cs typeface="Arial MT"/>
              </a:rPr>
              <a:t>propone</a:t>
            </a:r>
            <a:r>
              <a:rPr lang="es-AR" sz="2800" dirty="0">
                <a:solidFill>
                  <a:srgbClr val="FFFFFF"/>
                </a:solidFill>
                <a:latin typeface="Arial MT"/>
                <a:cs typeface="Arial MT"/>
              </a:rPr>
              <a:t>	</a:t>
            </a:r>
            <a:r>
              <a:rPr lang="es-AR" sz="2800" spc="-25" dirty="0">
                <a:solidFill>
                  <a:srgbClr val="FFFFFF"/>
                </a:solidFill>
                <a:latin typeface="Arial MT"/>
                <a:cs typeface="Arial MT"/>
              </a:rPr>
              <a:t>la </a:t>
            </a:r>
            <a:r>
              <a:rPr lang="es-AR" sz="2800" spc="-10" dirty="0">
                <a:solidFill>
                  <a:srgbClr val="FFFFFF"/>
                </a:solidFill>
                <a:latin typeface="Arial MT"/>
                <a:cs typeface="Arial MT"/>
              </a:rPr>
              <a:t>identificación </a:t>
            </a:r>
            <a:r>
              <a:rPr lang="es-AR" sz="2800" spc="-25" dirty="0">
                <a:solidFill>
                  <a:srgbClr val="FFFFFF"/>
                </a:solidFill>
                <a:latin typeface="Arial MT"/>
                <a:cs typeface="Arial MT"/>
              </a:rPr>
              <a:t>de</a:t>
            </a:r>
            <a:endParaRPr lang="es-AR" sz="2800" dirty="0">
              <a:latin typeface="Arial MT"/>
              <a:cs typeface="Arial MT"/>
            </a:endParaRPr>
          </a:p>
          <a:p>
            <a:pPr marL="12700" marR="5080" algn="just">
              <a:lnSpc>
                <a:spcPct val="100000"/>
              </a:lnSpc>
              <a:spcBef>
                <a:spcPts val="100"/>
              </a:spcBef>
            </a:pPr>
            <a:r>
              <a:rPr lang="es-AR" sz="2800" spc="-25" dirty="0">
                <a:solidFill>
                  <a:srgbClr val="FFFFFF"/>
                </a:solidFill>
                <a:latin typeface="Arial MT"/>
                <a:cs typeface="Arial MT"/>
              </a:rPr>
              <a:t>l</a:t>
            </a:r>
            <a:r>
              <a:rPr sz="2800" spc="-25" dirty="0">
                <a:solidFill>
                  <a:srgbClr val="FFFFFF"/>
                </a:solidFill>
                <a:latin typeface="Arial MT"/>
                <a:cs typeface="Arial MT"/>
              </a:rPr>
              <a:t>as</a:t>
            </a:r>
            <a:r>
              <a:rPr lang="es-AR" sz="2800" spc="-25" dirty="0">
                <a:solidFill>
                  <a:srgbClr val="FFFFFF"/>
                </a:solidFill>
                <a:latin typeface="Arial MT"/>
                <a:cs typeface="Arial MT"/>
              </a:rPr>
              <a:t> </a:t>
            </a:r>
            <a:r>
              <a:rPr sz="2800" spc="-10" dirty="0">
                <a:solidFill>
                  <a:srgbClr val="FFFFFF"/>
                </a:solidFill>
                <a:latin typeface="Arial MT"/>
                <a:cs typeface="Arial MT"/>
              </a:rPr>
              <a:t>personas,</a:t>
            </a:r>
            <a:r>
              <a:rPr lang="es-AR" sz="2800" spc="-10" dirty="0">
                <a:solidFill>
                  <a:srgbClr val="FFFFFF"/>
                </a:solidFill>
                <a:latin typeface="Arial MT"/>
                <a:cs typeface="Arial MT"/>
              </a:rPr>
              <a:t> </a:t>
            </a:r>
            <a:r>
              <a:rPr sz="2800" spc="-10" dirty="0" err="1">
                <a:solidFill>
                  <a:srgbClr val="FFFFFF"/>
                </a:solidFill>
                <a:latin typeface="Arial MT"/>
                <a:cs typeface="Arial MT"/>
              </a:rPr>
              <a:t>físicamente</a:t>
            </a:r>
            <a:r>
              <a:rPr lang="es-ES" sz="2800" spc="-10" dirty="0">
                <a:solidFill>
                  <a:srgbClr val="FFFFFF"/>
                </a:solidFill>
                <a:latin typeface="Arial MT"/>
                <a:cs typeface="Arial MT"/>
              </a:rPr>
              <a:t> </a:t>
            </a:r>
            <a:r>
              <a:rPr lang="es-AR" sz="2800" dirty="0">
                <a:solidFill>
                  <a:srgbClr val="FFFFFF"/>
                </a:solidFill>
                <a:latin typeface="Arial MT"/>
                <a:cs typeface="Arial MT"/>
              </a:rPr>
              <a:t>consideradas,</a:t>
            </a:r>
            <a:r>
              <a:rPr lang="es-AR" sz="2800" spc="70" dirty="0">
                <a:solidFill>
                  <a:srgbClr val="FFFFFF"/>
                </a:solidFill>
                <a:latin typeface="Arial MT"/>
                <a:cs typeface="Arial MT"/>
              </a:rPr>
              <a:t> </a:t>
            </a:r>
            <a:r>
              <a:rPr lang="es-AR" sz="2800" dirty="0">
                <a:solidFill>
                  <a:srgbClr val="FFFFFF"/>
                </a:solidFill>
                <a:latin typeface="Arial MT"/>
                <a:cs typeface="Arial MT"/>
              </a:rPr>
              <a:t>por</a:t>
            </a:r>
            <a:r>
              <a:rPr lang="es-AR" sz="2800" spc="70" dirty="0">
                <a:solidFill>
                  <a:srgbClr val="FFFFFF"/>
                </a:solidFill>
                <a:latin typeface="Arial MT"/>
                <a:cs typeface="Arial MT"/>
              </a:rPr>
              <a:t>  </a:t>
            </a:r>
            <a:r>
              <a:rPr lang="es-AR" sz="2800" dirty="0">
                <a:solidFill>
                  <a:srgbClr val="FFFFFF"/>
                </a:solidFill>
                <a:latin typeface="Arial MT"/>
                <a:cs typeface="Arial MT"/>
              </a:rPr>
              <a:t>medio</a:t>
            </a:r>
            <a:r>
              <a:rPr lang="es-AR" sz="2800" spc="75" dirty="0">
                <a:solidFill>
                  <a:srgbClr val="FFFFFF"/>
                </a:solidFill>
                <a:latin typeface="Arial MT"/>
                <a:cs typeface="Arial MT"/>
              </a:rPr>
              <a:t>  </a:t>
            </a:r>
            <a:r>
              <a:rPr lang="es-AR" sz="2800" dirty="0">
                <a:solidFill>
                  <a:srgbClr val="FFFFFF"/>
                </a:solidFill>
                <a:latin typeface="Arial MT"/>
                <a:cs typeface="Arial MT"/>
              </a:rPr>
              <a:t>de</a:t>
            </a:r>
            <a:r>
              <a:rPr lang="es-AR" sz="2800" spc="70" dirty="0">
                <a:solidFill>
                  <a:srgbClr val="FFFFFF"/>
                </a:solidFill>
                <a:latin typeface="Arial MT"/>
                <a:cs typeface="Arial MT"/>
              </a:rPr>
              <a:t>  </a:t>
            </a:r>
            <a:r>
              <a:rPr lang="es-AR" sz="2800" dirty="0">
                <a:solidFill>
                  <a:srgbClr val="FFFFFF"/>
                </a:solidFill>
                <a:latin typeface="Arial MT"/>
                <a:cs typeface="Arial MT"/>
              </a:rPr>
              <a:t>las</a:t>
            </a:r>
            <a:r>
              <a:rPr lang="es-AR" sz="2800" spc="75" dirty="0">
                <a:solidFill>
                  <a:srgbClr val="FFFFFF"/>
                </a:solidFill>
                <a:latin typeface="Arial MT"/>
                <a:cs typeface="Arial MT"/>
              </a:rPr>
              <a:t>  </a:t>
            </a:r>
            <a:r>
              <a:rPr lang="es-AR" sz="2800" dirty="0">
                <a:solidFill>
                  <a:srgbClr val="FFFFFF"/>
                </a:solidFill>
                <a:latin typeface="Arial MT"/>
                <a:cs typeface="Arial MT"/>
              </a:rPr>
              <a:t>impresiones</a:t>
            </a:r>
            <a:r>
              <a:rPr lang="es-AR" sz="2800" spc="70" dirty="0">
                <a:solidFill>
                  <a:srgbClr val="FFFFFF"/>
                </a:solidFill>
                <a:latin typeface="Arial MT"/>
                <a:cs typeface="Arial MT"/>
              </a:rPr>
              <a:t>  </a:t>
            </a:r>
            <a:r>
              <a:rPr lang="es-AR" sz="2800" spc="-50" dirty="0">
                <a:solidFill>
                  <a:srgbClr val="FFFFFF"/>
                </a:solidFill>
                <a:latin typeface="Arial MT"/>
                <a:cs typeface="Arial MT"/>
              </a:rPr>
              <a:t>o </a:t>
            </a:r>
            <a:r>
              <a:rPr lang="es-AR" sz="2800" dirty="0">
                <a:solidFill>
                  <a:srgbClr val="FFFFFF"/>
                </a:solidFill>
                <a:latin typeface="Arial MT"/>
                <a:cs typeface="Arial MT"/>
              </a:rPr>
              <a:t>reproducción</a:t>
            </a:r>
            <a:r>
              <a:rPr lang="es-AR" sz="2800" spc="650" dirty="0">
                <a:solidFill>
                  <a:srgbClr val="FFFFFF"/>
                </a:solidFill>
                <a:latin typeface="Arial MT"/>
                <a:cs typeface="Arial MT"/>
              </a:rPr>
              <a:t> </a:t>
            </a:r>
            <a:r>
              <a:rPr lang="es-AR" sz="2800" dirty="0">
                <a:solidFill>
                  <a:srgbClr val="FFFFFF"/>
                </a:solidFill>
                <a:latin typeface="Arial MT"/>
                <a:cs typeface="Arial MT"/>
              </a:rPr>
              <a:t>física</a:t>
            </a:r>
            <a:r>
              <a:rPr lang="es-AR" sz="2800" spc="660" dirty="0">
                <a:solidFill>
                  <a:srgbClr val="FFFFFF"/>
                </a:solidFill>
                <a:latin typeface="Arial MT"/>
                <a:cs typeface="Arial MT"/>
              </a:rPr>
              <a:t> </a:t>
            </a:r>
            <a:r>
              <a:rPr lang="es-AR" sz="2800" dirty="0">
                <a:solidFill>
                  <a:srgbClr val="FFFFFF"/>
                </a:solidFill>
                <a:latin typeface="Arial MT"/>
                <a:cs typeface="Arial MT"/>
              </a:rPr>
              <a:t>de</a:t>
            </a:r>
            <a:r>
              <a:rPr lang="es-AR" sz="2800" spc="660" dirty="0">
                <a:solidFill>
                  <a:srgbClr val="FFFFFF"/>
                </a:solidFill>
                <a:latin typeface="Arial MT"/>
                <a:cs typeface="Arial MT"/>
              </a:rPr>
              <a:t> </a:t>
            </a:r>
            <a:r>
              <a:rPr lang="es-AR" sz="2800" dirty="0">
                <a:solidFill>
                  <a:srgbClr val="FFFFFF"/>
                </a:solidFill>
                <a:latin typeface="Arial MT"/>
                <a:cs typeface="Arial MT"/>
              </a:rPr>
              <a:t>los</a:t>
            </a:r>
            <a:r>
              <a:rPr lang="es-AR" sz="2800" spc="660" dirty="0">
                <a:solidFill>
                  <a:srgbClr val="FFFFFF"/>
                </a:solidFill>
                <a:latin typeface="Arial MT"/>
                <a:cs typeface="Arial MT"/>
              </a:rPr>
              <a:t> </a:t>
            </a:r>
            <a:r>
              <a:rPr lang="es-AR" sz="2800" dirty="0">
                <a:solidFill>
                  <a:srgbClr val="FFFFFF"/>
                </a:solidFill>
                <a:latin typeface="Arial MT"/>
                <a:cs typeface="Arial MT"/>
              </a:rPr>
              <a:t>dibujos</a:t>
            </a:r>
            <a:r>
              <a:rPr lang="es-AR" sz="2800" spc="660" dirty="0">
                <a:solidFill>
                  <a:srgbClr val="FFFFFF"/>
                </a:solidFill>
                <a:latin typeface="Arial MT"/>
                <a:cs typeface="Arial MT"/>
              </a:rPr>
              <a:t> </a:t>
            </a:r>
            <a:r>
              <a:rPr lang="es-AR" sz="2800" dirty="0">
                <a:solidFill>
                  <a:srgbClr val="FFFFFF"/>
                </a:solidFill>
                <a:latin typeface="Arial MT"/>
                <a:cs typeface="Arial MT"/>
              </a:rPr>
              <a:t>formados</a:t>
            </a:r>
            <a:r>
              <a:rPr lang="es-AR" sz="2800" spc="660" dirty="0">
                <a:solidFill>
                  <a:srgbClr val="FFFFFF"/>
                </a:solidFill>
                <a:latin typeface="Arial MT"/>
                <a:cs typeface="Arial MT"/>
              </a:rPr>
              <a:t> </a:t>
            </a:r>
            <a:r>
              <a:rPr lang="es-AR" sz="2800" spc="-25" dirty="0">
                <a:solidFill>
                  <a:srgbClr val="FFFFFF"/>
                </a:solidFill>
                <a:latin typeface="Arial MT"/>
                <a:cs typeface="Arial MT"/>
              </a:rPr>
              <a:t>por </a:t>
            </a:r>
            <a:r>
              <a:rPr lang="es-AR" sz="2800" dirty="0">
                <a:solidFill>
                  <a:srgbClr val="FFFFFF"/>
                </a:solidFill>
                <a:latin typeface="Arial MT"/>
                <a:cs typeface="Arial MT"/>
              </a:rPr>
              <a:t>las</a:t>
            </a:r>
            <a:r>
              <a:rPr lang="es-AR" sz="2800" spc="390" dirty="0">
                <a:solidFill>
                  <a:srgbClr val="FFFFFF"/>
                </a:solidFill>
                <a:latin typeface="Arial MT"/>
                <a:cs typeface="Arial MT"/>
              </a:rPr>
              <a:t> </a:t>
            </a:r>
            <a:r>
              <a:rPr lang="es-AR" sz="2800" dirty="0">
                <a:solidFill>
                  <a:srgbClr val="FFFFFF"/>
                </a:solidFill>
                <a:latin typeface="Arial MT"/>
                <a:cs typeface="Arial MT"/>
              </a:rPr>
              <a:t>crestas</a:t>
            </a:r>
            <a:r>
              <a:rPr lang="es-AR" sz="2800" spc="395" dirty="0">
                <a:solidFill>
                  <a:srgbClr val="FFFFFF"/>
                </a:solidFill>
                <a:latin typeface="Arial MT"/>
                <a:cs typeface="Arial MT"/>
              </a:rPr>
              <a:t> </a:t>
            </a:r>
            <a:r>
              <a:rPr lang="es-AR" sz="2800" dirty="0">
                <a:solidFill>
                  <a:srgbClr val="FFFFFF"/>
                </a:solidFill>
                <a:latin typeface="Arial MT"/>
                <a:cs typeface="Arial MT"/>
              </a:rPr>
              <a:t>papilares,</a:t>
            </a:r>
            <a:r>
              <a:rPr lang="es-AR" sz="2800" spc="395" dirty="0">
                <a:solidFill>
                  <a:srgbClr val="FFFFFF"/>
                </a:solidFill>
                <a:latin typeface="Arial MT"/>
                <a:cs typeface="Arial MT"/>
              </a:rPr>
              <a:t> </a:t>
            </a:r>
            <a:r>
              <a:rPr lang="es-AR" sz="2800" dirty="0">
                <a:solidFill>
                  <a:srgbClr val="FFFFFF"/>
                </a:solidFill>
                <a:latin typeface="Arial MT"/>
                <a:cs typeface="Arial MT"/>
              </a:rPr>
              <a:t>en</a:t>
            </a:r>
            <a:r>
              <a:rPr lang="es-AR" sz="2800" spc="395" dirty="0">
                <a:solidFill>
                  <a:srgbClr val="FFFFFF"/>
                </a:solidFill>
                <a:latin typeface="Arial MT"/>
                <a:cs typeface="Arial MT"/>
              </a:rPr>
              <a:t> </a:t>
            </a:r>
            <a:r>
              <a:rPr lang="es-AR" sz="2800" dirty="0">
                <a:solidFill>
                  <a:srgbClr val="FFFFFF"/>
                </a:solidFill>
                <a:latin typeface="Arial MT"/>
                <a:cs typeface="Arial MT"/>
              </a:rPr>
              <a:t>las</a:t>
            </a:r>
            <a:r>
              <a:rPr lang="es-AR" sz="2800" spc="390" dirty="0">
                <a:solidFill>
                  <a:srgbClr val="FFFFFF"/>
                </a:solidFill>
                <a:latin typeface="Arial MT"/>
                <a:cs typeface="Arial MT"/>
              </a:rPr>
              <a:t> </a:t>
            </a:r>
            <a:r>
              <a:rPr lang="es-AR" sz="2800" dirty="0">
                <a:solidFill>
                  <a:srgbClr val="FFFFFF"/>
                </a:solidFill>
                <a:latin typeface="Arial MT"/>
                <a:cs typeface="Arial MT"/>
              </a:rPr>
              <a:t>yemas</a:t>
            </a:r>
            <a:r>
              <a:rPr lang="es-AR" sz="2800" spc="395" dirty="0">
                <a:solidFill>
                  <a:srgbClr val="FFFFFF"/>
                </a:solidFill>
                <a:latin typeface="Arial MT"/>
                <a:cs typeface="Arial MT"/>
              </a:rPr>
              <a:t> </a:t>
            </a:r>
            <a:r>
              <a:rPr lang="es-AR" sz="2800" dirty="0">
                <a:solidFill>
                  <a:srgbClr val="FFFFFF"/>
                </a:solidFill>
                <a:latin typeface="Arial MT"/>
                <a:cs typeface="Arial MT"/>
              </a:rPr>
              <a:t>de</a:t>
            </a:r>
            <a:r>
              <a:rPr lang="es-AR" sz="2800" spc="395" dirty="0">
                <a:solidFill>
                  <a:srgbClr val="FFFFFF"/>
                </a:solidFill>
                <a:latin typeface="Arial MT"/>
                <a:cs typeface="Arial MT"/>
              </a:rPr>
              <a:t> </a:t>
            </a:r>
            <a:r>
              <a:rPr lang="es-AR" sz="2800" dirty="0">
                <a:solidFill>
                  <a:srgbClr val="FFFFFF"/>
                </a:solidFill>
                <a:latin typeface="Arial MT"/>
                <a:cs typeface="Arial MT"/>
              </a:rPr>
              <a:t>los</a:t>
            </a:r>
            <a:r>
              <a:rPr lang="es-AR" sz="2800" spc="395" dirty="0">
                <a:solidFill>
                  <a:srgbClr val="FFFFFF"/>
                </a:solidFill>
                <a:latin typeface="Arial MT"/>
                <a:cs typeface="Arial MT"/>
              </a:rPr>
              <a:t> </a:t>
            </a:r>
            <a:r>
              <a:rPr lang="es-AR" sz="2800" spc="-10" dirty="0">
                <a:solidFill>
                  <a:srgbClr val="FFFFFF"/>
                </a:solidFill>
                <a:latin typeface="Arial MT"/>
                <a:cs typeface="Arial MT"/>
              </a:rPr>
              <a:t>dedos </a:t>
            </a:r>
            <a:r>
              <a:rPr lang="es-AR" sz="2800" dirty="0">
                <a:solidFill>
                  <a:srgbClr val="FFFFFF"/>
                </a:solidFill>
                <a:latin typeface="Arial MT"/>
                <a:cs typeface="Arial MT"/>
              </a:rPr>
              <a:t>de</a:t>
            </a:r>
            <a:r>
              <a:rPr lang="es-AR" sz="2800" spc="-10" dirty="0">
                <a:solidFill>
                  <a:srgbClr val="FFFFFF"/>
                </a:solidFill>
                <a:latin typeface="Arial MT"/>
                <a:cs typeface="Arial MT"/>
              </a:rPr>
              <a:t> </a:t>
            </a:r>
            <a:r>
              <a:rPr lang="es-AR" sz="2800" dirty="0">
                <a:solidFill>
                  <a:srgbClr val="FFFFFF"/>
                </a:solidFill>
                <a:latin typeface="Arial MT"/>
                <a:cs typeface="Arial MT"/>
              </a:rPr>
              <a:t>las</a:t>
            </a:r>
            <a:r>
              <a:rPr lang="es-AR" sz="2800" spc="-10" dirty="0">
                <a:solidFill>
                  <a:srgbClr val="FFFFFF"/>
                </a:solidFill>
                <a:latin typeface="Arial MT"/>
                <a:cs typeface="Arial MT"/>
              </a:rPr>
              <a:t> </a:t>
            </a:r>
            <a:r>
              <a:rPr lang="es-AR" sz="2800" dirty="0">
                <a:solidFill>
                  <a:srgbClr val="FFFFFF"/>
                </a:solidFill>
                <a:latin typeface="Arial MT"/>
                <a:cs typeface="Arial MT"/>
              </a:rPr>
              <a:t>manos.</a:t>
            </a:r>
            <a:r>
              <a:rPr lang="es-AR" sz="2800" spc="-5" dirty="0">
                <a:solidFill>
                  <a:srgbClr val="FFFFFF"/>
                </a:solidFill>
                <a:latin typeface="Arial MT"/>
                <a:cs typeface="Arial MT"/>
              </a:rPr>
              <a:t> </a:t>
            </a:r>
            <a:r>
              <a:rPr lang="es-AR" sz="2800" b="1" spc="-10" dirty="0">
                <a:solidFill>
                  <a:srgbClr val="FFFFFF"/>
                </a:solidFill>
                <a:latin typeface="Arial"/>
                <a:cs typeface="Arial"/>
              </a:rPr>
              <a:t>(VUCETICH)</a:t>
            </a:r>
            <a:endParaRPr lang="es-AR" sz="3150" dirty="0">
              <a:latin typeface="Arial"/>
              <a:cs typeface="Arial"/>
            </a:endParaRPr>
          </a:p>
          <a:p>
            <a:pPr marL="135890" marR="185420">
              <a:lnSpc>
                <a:spcPct val="100000"/>
              </a:lnSpc>
            </a:pPr>
            <a:r>
              <a:rPr lang="es-AR" sz="2800" dirty="0">
                <a:solidFill>
                  <a:srgbClr val="FFFFFF"/>
                </a:solidFill>
                <a:latin typeface="Arial MT"/>
                <a:cs typeface="Arial MT"/>
              </a:rPr>
              <a:t>La</a:t>
            </a:r>
            <a:r>
              <a:rPr lang="es-AR" sz="2800" spc="-40" dirty="0">
                <a:solidFill>
                  <a:srgbClr val="FFFFFF"/>
                </a:solidFill>
                <a:latin typeface="Arial MT"/>
                <a:cs typeface="Arial MT"/>
              </a:rPr>
              <a:t> </a:t>
            </a:r>
            <a:r>
              <a:rPr lang="es-AR" sz="2800" dirty="0">
                <a:solidFill>
                  <a:srgbClr val="FFFFFF"/>
                </a:solidFill>
                <a:latin typeface="Arial MT"/>
                <a:cs typeface="Arial MT"/>
              </a:rPr>
              <a:t>palabra</a:t>
            </a:r>
            <a:r>
              <a:rPr lang="es-AR" sz="2800" spc="-35" dirty="0">
                <a:solidFill>
                  <a:srgbClr val="FFFFFF"/>
                </a:solidFill>
                <a:latin typeface="Arial MT"/>
                <a:cs typeface="Arial MT"/>
              </a:rPr>
              <a:t> </a:t>
            </a:r>
            <a:r>
              <a:rPr lang="es-AR" sz="2800" dirty="0">
                <a:solidFill>
                  <a:srgbClr val="FFFFFF"/>
                </a:solidFill>
                <a:latin typeface="Arial MT"/>
                <a:cs typeface="Arial MT"/>
              </a:rPr>
              <a:t>"Dactiloscopia",</a:t>
            </a:r>
            <a:r>
              <a:rPr lang="es-AR" sz="2800" spc="-40" dirty="0">
                <a:solidFill>
                  <a:srgbClr val="FFFFFF"/>
                </a:solidFill>
                <a:latin typeface="Arial MT"/>
                <a:cs typeface="Arial MT"/>
              </a:rPr>
              <a:t> </a:t>
            </a:r>
            <a:r>
              <a:rPr lang="es-AR" sz="2800" dirty="0">
                <a:solidFill>
                  <a:srgbClr val="FFFFFF"/>
                </a:solidFill>
                <a:latin typeface="Arial MT"/>
                <a:cs typeface="Arial MT"/>
              </a:rPr>
              <a:t>esta</a:t>
            </a:r>
            <a:r>
              <a:rPr lang="es-AR" sz="2800" spc="-35" dirty="0">
                <a:solidFill>
                  <a:srgbClr val="FFFFFF"/>
                </a:solidFill>
                <a:latin typeface="Arial MT"/>
                <a:cs typeface="Arial MT"/>
              </a:rPr>
              <a:t> </a:t>
            </a:r>
            <a:r>
              <a:rPr lang="es-AR" sz="2800" dirty="0">
                <a:solidFill>
                  <a:srgbClr val="FFFFFF"/>
                </a:solidFill>
                <a:latin typeface="Arial MT"/>
                <a:cs typeface="Arial MT"/>
              </a:rPr>
              <a:t>constituida</a:t>
            </a:r>
            <a:r>
              <a:rPr lang="es-AR" sz="2800" spc="-35" dirty="0">
                <a:solidFill>
                  <a:srgbClr val="FFFFFF"/>
                </a:solidFill>
                <a:latin typeface="Arial MT"/>
                <a:cs typeface="Arial MT"/>
              </a:rPr>
              <a:t> </a:t>
            </a:r>
            <a:r>
              <a:rPr lang="es-AR" sz="2800" spc="-25" dirty="0">
                <a:solidFill>
                  <a:srgbClr val="FFFFFF"/>
                </a:solidFill>
                <a:latin typeface="Arial MT"/>
                <a:cs typeface="Arial MT"/>
              </a:rPr>
              <a:t>por </a:t>
            </a:r>
            <a:r>
              <a:rPr lang="es-AR" sz="2800" dirty="0">
                <a:solidFill>
                  <a:srgbClr val="FFFFFF"/>
                </a:solidFill>
                <a:latin typeface="Arial MT"/>
                <a:cs typeface="Arial MT"/>
              </a:rPr>
              <a:t>dos</a:t>
            </a:r>
            <a:r>
              <a:rPr lang="es-AR" sz="2800" spc="-25" dirty="0">
                <a:solidFill>
                  <a:srgbClr val="FFFFFF"/>
                </a:solidFill>
                <a:latin typeface="Arial MT"/>
                <a:cs typeface="Arial MT"/>
              </a:rPr>
              <a:t> </a:t>
            </a:r>
            <a:r>
              <a:rPr lang="es-AR" sz="2800" dirty="0">
                <a:solidFill>
                  <a:srgbClr val="FFFFFF"/>
                </a:solidFill>
                <a:latin typeface="Arial MT"/>
                <a:cs typeface="Arial MT"/>
              </a:rPr>
              <a:t>palabras</a:t>
            </a:r>
            <a:r>
              <a:rPr lang="es-AR" sz="2800" spc="-25" dirty="0">
                <a:solidFill>
                  <a:srgbClr val="FFFFFF"/>
                </a:solidFill>
                <a:latin typeface="Arial MT"/>
                <a:cs typeface="Arial MT"/>
              </a:rPr>
              <a:t> </a:t>
            </a:r>
            <a:r>
              <a:rPr lang="es-AR" sz="2800" dirty="0">
                <a:solidFill>
                  <a:srgbClr val="FFFFFF"/>
                </a:solidFill>
                <a:latin typeface="Arial MT"/>
                <a:cs typeface="Arial MT"/>
              </a:rPr>
              <a:t>griegas:</a:t>
            </a:r>
            <a:r>
              <a:rPr lang="es-AR" sz="2800" spc="-25" dirty="0">
                <a:solidFill>
                  <a:srgbClr val="FFFFFF"/>
                </a:solidFill>
                <a:latin typeface="Arial MT"/>
                <a:cs typeface="Arial MT"/>
              </a:rPr>
              <a:t> </a:t>
            </a:r>
            <a:r>
              <a:rPr lang="es-AR" sz="2800" dirty="0" err="1">
                <a:solidFill>
                  <a:srgbClr val="FFFFFF"/>
                </a:solidFill>
                <a:latin typeface="Arial MT"/>
                <a:cs typeface="Arial MT"/>
              </a:rPr>
              <a:t>daktylos</a:t>
            </a:r>
            <a:r>
              <a:rPr lang="es-AR" sz="2800" dirty="0">
                <a:solidFill>
                  <a:srgbClr val="FFFFFF"/>
                </a:solidFill>
                <a:latin typeface="Arial MT"/>
                <a:cs typeface="Arial MT"/>
              </a:rPr>
              <a:t>,</a:t>
            </a:r>
            <a:r>
              <a:rPr lang="es-AR" sz="2800" spc="-25" dirty="0">
                <a:solidFill>
                  <a:srgbClr val="FFFFFF"/>
                </a:solidFill>
                <a:latin typeface="Arial MT"/>
                <a:cs typeface="Arial MT"/>
              </a:rPr>
              <a:t> </a:t>
            </a:r>
            <a:r>
              <a:rPr lang="es-AR" sz="2800" dirty="0">
                <a:solidFill>
                  <a:srgbClr val="FFFFFF"/>
                </a:solidFill>
                <a:latin typeface="Arial MT"/>
                <a:cs typeface="Arial MT"/>
              </a:rPr>
              <a:t>dedos</a:t>
            </a:r>
            <a:r>
              <a:rPr lang="es-AR" sz="2800" spc="-25" dirty="0">
                <a:solidFill>
                  <a:srgbClr val="FFFFFF"/>
                </a:solidFill>
                <a:latin typeface="Arial MT"/>
                <a:cs typeface="Arial MT"/>
              </a:rPr>
              <a:t> </a:t>
            </a:r>
            <a:r>
              <a:rPr lang="es-AR" sz="2800" dirty="0">
                <a:solidFill>
                  <a:srgbClr val="FFFFFF"/>
                </a:solidFill>
                <a:latin typeface="Arial MT"/>
                <a:cs typeface="Arial MT"/>
              </a:rPr>
              <a:t>y</a:t>
            </a:r>
            <a:r>
              <a:rPr lang="es-AR" sz="2800" spc="-25" dirty="0">
                <a:solidFill>
                  <a:srgbClr val="FFFFFF"/>
                </a:solidFill>
                <a:latin typeface="Arial MT"/>
                <a:cs typeface="Arial MT"/>
              </a:rPr>
              <a:t> </a:t>
            </a:r>
            <a:r>
              <a:rPr lang="es-AR" sz="2800" spc="-10" dirty="0" err="1">
                <a:solidFill>
                  <a:srgbClr val="FFFFFF"/>
                </a:solidFill>
                <a:latin typeface="Arial MT"/>
                <a:cs typeface="Arial MT"/>
              </a:rPr>
              <a:t>skopein</a:t>
            </a:r>
            <a:r>
              <a:rPr lang="es-AR" sz="2800" spc="-10" dirty="0">
                <a:solidFill>
                  <a:srgbClr val="FFFFFF"/>
                </a:solidFill>
                <a:latin typeface="Arial MT"/>
                <a:cs typeface="Arial MT"/>
              </a:rPr>
              <a:t>, examinar,</a:t>
            </a:r>
            <a:endParaRPr lang="es-AR" sz="2800" dirty="0">
              <a:latin typeface="Arial MT"/>
              <a:cs typeface="Arial MT"/>
            </a:endParaRPr>
          </a:p>
          <a:p>
            <a:pPr marL="12700">
              <a:lnSpc>
                <a:spcPct val="100000"/>
              </a:lnSpc>
              <a:spcBef>
                <a:spcPts val="100"/>
              </a:spcBef>
              <a:tabLst>
                <a:tab pos="888365" algn="l"/>
                <a:tab pos="2870200" algn="l"/>
              </a:tabLst>
            </a:pPr>
            <a:endParaRPr sz="2800" dirty="0">
              <a:latin typeface="Arial MT"/>
              <a:cs typeface="Arial MT"/>
            </a:endParaRPr>
          </a:p>
        </p:txBody>
      </p:sp>
      <p:sp>
        <p:nvSpPr>
          <p:cNvPr id="6" name="object 6"/>
          <p:cNvSpPr txBox="1"/>
          <p:nvPr/>
        </p:nvSpPr>
        <p:spPr>
          <a:xfrm>
            <a:off x="560387" y="2421952"/>
            <a:ext cx="7995920" cy="443711"/>
          </a:xfrm>
          <a:prstGeom prst="rect">
            <a:avLst/>
          </a:prstGeom>
        </p:spPr>
        <p:txBody>
          <a:bodyPr vert="horz" wrap="square" lIns="0" tIns="12700" rIns="0" bIns="0" rtlCol="0">
            <a:spAutoFit/>
          </a:bodyPr>
          <a:lstStyle/>
          <a:p>
            <a:pPr marL="12700" marR="5080" algn="just">
              <a:lnSpc>
                <a:spcPct val="100000"/>
              </a:lnSpc>
              <a:spcBef>
                <a:spcPts val="100"/>
              </a:spcBef>
            </a:pPr>
            <a:endParaRPr sz="2800" dirty="0">
              <a:latin typeface="Arial MT"/>
              <a:cs typeface="Arial M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8449" rIns="0" bIns="0" rtlCol="0">
            <a:spAutoFit/>
          </a:bodyPr>
          <a:lstStyle/>
          <a:p>
            <a:pPr>
              <a:lnSpc>
                <a:spcPct val="100000"/>
              </a:lnSpc>
              <a:spcBef>
                <a:spcPts val="100"/>
              </a:spcBef>
            </a:pPr>
            <a:r>
              <a:rPr b="1" u="heavy" dirty="0">
                <a:uFill>
                  <a:solidFill>
                    <a:srgbClr val="FFFFFF"/>
                  </a:solidFill>
                </a:uFill>
                <a:latin typeface="Arial"/>
                <a:cs typeface="Arial"/>
              </a:rPr>
              <a:t>IDENTIDAD</a:t>
            </a:r>
            <a:r>
              <a:rPr b="1" u="heavy" spc="-55" dirty="0">
                <a:uFill>
                  <a:solidFill>
                    <a:srgbClr val="FFFFFF"/>
                  </a:solidFill>
                </a:uFill>
                <a:latin typeface="Arial"/>
                <a:cs typeface="Arial"/>
              </a:rPr>
              <a:t> </a:t>
            </a:r>
            <a:r>
              <a:rPr b="1" u="heavy" spc="-10" dirty="0">
                <a:uFill>
                  <a:solidFill>
                    <a:srgbClr val="FFFFFF"/>
                  </a:solidFill>
                </a:uFill>
                <a:latin typeface="Arial"/>
                <a:cs typeface="Arial"/>
              </a:rPr>
              <a:t>DACTILOSCOPICA</a:t>
            </a:r>
          </a:p>
        </p:txBody>
      </p:sp>
      <p:sp>
        <p:nvSpPr>
          <p:cNvPr id="3" name="object 3"/>
          <p:cNvSpPr txBox="1"/>
          <p:nvPr/>
        </p:nvSpPr>
        <p:spPr>
          <a:xfrm>
            <a:off x="573087" y="2011426"/>
            <a:ext cx="8025765" cy="1305560"/>
          </a:xfrm>
          <a:prstGeom prst="rect">
            <a:avLst/>
          </a:prstGeom>
        </p:spPr>
        <p:txBody>
          <a:bodyPr vert="horz" wrap="square" lIns="0" tIns="12700" rIns="0" bIns="0" rtlCol="0">
            <a:spAutoFit/>
          </a:bodyPr>
          <a:lstStyle/>
          <a:p>
            <a:pPr marL="12700" marR="5080">
              <a:lnSpc>
                <a:spcPct val="100000"/>
              </a:lnSpc>
              <a:spcBef>
                <a:spcPts val="100"/>
              </a:spcBef>
            </a:pPr>
            <a:r>
              <a:rPr sz="2800" dirty="0">
                <a:solidFill>
                  <a:srgbClr val="FFFFFF"/>
                </a:solidFill>
                <a:latin typeface="Arial MT"/>
                <a:cs typeface="Arial MT"/>
              </a:rPr>
              <a:t>Es</a:t>
            </a:r>
            <a:r>
              <a:rPr sz="2800" spc="-25" dirty="0">
                <a:solidFill>
                  <a:srgbClr val="FFFFFF"/>
                </a:solidFill>
                <a:latin typeface="Arial MT"/>
                <a:cs typeface="Arial MT"/>
              </a:rPr>
              <a:t> </a:t>
            </a:r>
            <a:r>
              <a:rPr sz="2800" dirty="0">
                <a:solidFill>
                  <a:srgbClr val="FFFFFF"/>
                </a:solidFill>
                <a:latin typeface="Arial MT"/>
                <a:cs typeface="Arial MT"/>
              </a:rPr>
              <a:t>el</a:t>
            </a:r>
            <a:r>
              <a:rPr sz="2800" spc="-15" dirty="0">
                <a:solidFill>
                  <a:srgbClr val="FFFFFF"/>
                </a:solidFill>
                <a:latin typeface="Arial MT"/>
                <a:cs typeface="Arial MT"/>
              </a:rPr>
              <a:t> </a:t>
            </a:r>
            <a:r>
              <a:rPr sz="2800" dirty="0">
                <a:solidFill>
                  <a:srgbClr val="FFFFFF"/>
                </a:solidFill>
                <a:latin typeface="Arial MT"/>
                <a:cs typeface="Arial MT"/>
              </a:rPr>
              <a:t>acto</a:t>
            </a:r>
            <a:r>
              <a:rPr sz="2800" spc="-10" dirty="0">
                <a:solidFill>
                  <a:srgbClr val="FFFFFF"/>
                </a:solidFill>
                <a:latin typeface="Arial MT"/>
                <a:cs typeface="Arial MT"/>
              </a:rPr>
              <a:t> </a:t>
            </a:r>
            <a:r>
              <a:rPr sz="2800" dirty="0">
                <a:solidFill>
                  <a:srgbClr val="FFFFFF"/>
                </a:solidFill>
                <a:latin typeface="Arial MT"/>
                <a:cs typeface="Arial MT"/>
              </a:rPr>
              <a:t>por</a:t>
            </a:r>
            <a:r>
              <a:rPr sz="2800" spc="-15" dirty="0">
                <a:solidFill>
                  <a:srgbClr val="FFFFFF"/>
                </a:solidFill>
                <a:latin typeface="Arial MT"/>
                <a:cs typeface="Arial MT"/>
              </a:rPr>
              <a:t> </a:t>
            </a:r>
            <a:r>
              <a:rPr sz="2800" dirty="0">
                <a:solidFill>
                  <a:srgbClr val="FFFFFF"/>
                </a:solidFill>
                <a:latin typeface="Arial MT"/>
                <a:cs typeface="Arial MT"/>
              </a:rPr>
              <a:t>el</a:t>
            </a:r>
            <a:r>
              <a:rPr sz="2800" spc="-10" dirty="0">
                <a:solidFill>
                  <a:srgbClr val="FFFFFF"/>
                </a:solidFill>
                <a:latin typeface="Arial MT"/>
                <a:cs typeface="Arial MT"/>
              </a:rPr>
              <a:t> </a:t>
            </a:r>
            <a:r>
              <a:rPr sz="2800" dirty="0">
                <a:solidFill>
                  <a:srgbClr val="FFFFFF"/>
                </a:solidFill>
                <a:latin typeface="Arial MT"/>
                <a:cs typeface="Arial MT"/>
              </a:rPr>
              <a:t>cual</a:t>
            </a:r>
            <a:r>
              <a:rPr sz="2800" spc="-15" dirty="0">
                <a:solidFill>
                  <a:srgbClr val="FFFFFF"/>
                </a:solidFill>
                <a:latin typeface="Arial MT"/>
                <a:cs typeface="Arial MT"/>
              </a:rPr>
              <a:t> </a:t>
            </a:r>
            <a:r>
              <a:rPr sz="2800" dirty="0">
                <a:solidFill>
                  <a:srgbClr val="FFFFFF"/>
                </a:solidFill>
                <a:latin typeface="Arial MT"/>
                <a:cs typeface="Arial MT"/>
              </a:rPr>
              <a:t>se</a:t>
            </a:r>
            <a:r>
              <a:rPr sz="2800" spc="-15" dirty="0">
                <a:solidFill>
                  <a:srgbClr val="FFFFFF"/>
                </a:solidFill>
                <a:latin typeface="Arial MT"/>
                <a:cs typeface="Arial MT"/>
              </a:rPr>
              <a:t> </a:t>
            </a:r>
            <a:r>
              <a:rPr sz="2800" dirty="0">
                <a:solidFill>
                  <a:srgbClr val="FFFFFF"/>
                </a:solidFill>
                <a:latin typeface="Arial MT"/>
                <a:cs typeface="Arial MT"/>
              </a:rPr>
              <a:t>comprueba</a:t>
            </a:r>
            <a:r>
              <a:rPr sz="2800" spc="-10" dirty="0">
                <a:solidFill>
                  <a:srgbClr val="FFFFFF"/>
                </a:solidFill>
                <a:latin typeface="Arial MT"/>
                <a:cs typeface="Arial MT"/>
              </a:rPr>
              <a:t> </a:t>
            </a:r>
            <a:r>
              <a:rPr sz="2800" dirty="0">
                <a:solidFill>
                  <a:srgbClr val="FFFFFF"/>
                </a:solidFill>
                <a:latin typeface="Arial MT"/>
                <a:cs typeface="Arial MT"/>
              </a:rPr>
              <a:t>o</a:t>
            </a:r>
            <a:r>
              <a:rPr sz="2800" spc="-15" dirty="0">
                <a:solidFill>
                  <a:srgbClr val="FFFFFF"/>
                </a:solidFill>
                <a:latin typeface="Arial MT"/>
                <a:cs typeface="Arial MT"/>
              </a:rPr>
              <a:t> </a:t>
            </a:r>
            <a:r>
              <a:rPr sz="2800" dirty="0">
                <a:solidFill>
                  <a:srgbClr val="FFFFFF"/>
                </a:solidFill>
                <a:latin typeface="Arial MT"/>
                <a:cs typeface="Arial MT"/>
              </a:rPr>
              <a:t>determina</a:t>
            </a:r>
            <a:r>
              <a:rPr sz="2800" spc="-10" dirty="0">
                <a:solidFill>
                  <a:srgbClr val="FFFFFF"/>
                </a:solidFill>
                <a:latin typeface="Arial MT"/>
                <a:cs typeface="Arial MT"/>
              </a:rPr>
              <a:t> </a:t>
            </a:r>
            <a:r>
              <a:rPr sz="2800" spc="-25" dirty="0">
                <a:solidFill>
                  <a:srgbClr val="FFFFFF"/>
                </a:solidFill>
                <a:latin typeface="Arial MT"/>
                <a:cs typeface="Arial MT"/>
              </a:rPr>
              <a:t>la </a:t>
            </a:r>
            <a:r>
              <a:rPr sz="2800" dirty="0">
                <a:solidFill>
                  <a:srgbClr val="FFFFFF"/>
                </a:solidFill>
                <a:latin typeface="Arial MT"/>
                <a:cs typeface="Arial MT"/>
              </a:rPr>
              <a:t>personalidad</a:t>
            </a:r>
            <a:r>
              <a:rPr sz="2800" spc="-25" dirty="0">
                <a:solidFill>
                  <a:srgbClr val="FFFFFF"/>
                </a:solidFill>
                <a:latin typeface="Arial MT"/>
                <a:cs typeface="Arial MT"/>
              </a:rPr>
              <a:t> </a:t>
            </a:r>
            <a:r>
              <a:rPr sz="2800" dirty="0">
                <a:solidFill>
                  <a:srgbClr val="FFFFFF"/>
                </a:solidFill>
                <a:latin typeface="Arial MT"/>
                <a:cs typeface="Arial MT"/>
              </a:rPr>
              <a:t>física</a:t>
            </a:r>
            <a:r>
              <a:rPr sz="2800" spc="-20" dirty="0">
                <a:solidFill>
                  <a:srgbClr val="FFFFFF"/>
                </a:solidFill>
                <a:latin typeface="Arial MT"/>
                <a:cs typeface="Arial MT"/>
              </a:rPr>
              <a:t> </a:t>
            </a:r>
            <a:r>
              <a:rPr sz="2800" dirty="0">
                <a:solidFill>
                  <a:srgbClr val="FFFFFF"/>
                </a:solidFill>
                <a:latin typeface="Arial MT"/>
                <a:cs typeface="Arial MT"/>
              </a:rPr>
              <a:t>de</a:t>
            </a:r>
            <a:r>
              <a:rPr sz="2800" spc="-20" dirty="0">
                <a:solidFill>
                  <a:srgbClr val="FFFFFF"/>
                </a:solidFill>
                <a:latin typeface="Arial MT"/>
                <a:cs typeface="Arial MT"/>
              </a:rPr>
              <a:t> </a:t>
            </a:r>
            <a:r>
              <a:rPr sz="2800" dirty="0">
                <a:solidFill>
                  <a:srgbClr val="FFFFFF"/>
                </a:solidFill>
                <a:latin typeface="Arial MT"/>
                <a:cs typeface="Arial MT"/>
              </a:rPr>
              <a:t>una</a:t>
            </a:r>
            <a:r>
              <a:rPr sz="2800" spc="-25" dirty="0">
                <a:solidFill>
                  <a:srgbClr val="FFFFFF"/>
                </a:solidFill>
                <a:latin typeface="Arial MT"/>
                <a:cs typeface="Arial MT"/>
              </a:rPr>
              <a:t> </a:t>
            </a:r>
            <a:r>
              <a:rPr sz="2800" dirty="0">
                <a:solidFill>
                  <a:srgbClr val="FFFFFF"/>
                </a:solidFill>
                <a:latin typeface="Arial MT"/>
                <a:cs typeface="Arial MT"/>
              </a:rPr>
              <a:t>persona,</a:t>
            </a:r>
            <a:r>
              <a:rPr sz="2800" spc="-20" dirty="0">
                <a:solidFill>
                  <a:srgbClr val="FFFFFF"/>
                </a:solidFill>
                <a:latin typeface="Arial MT"/>
                <a:cs typeface="Arial MT"/>
              </a:rPr>
              <a:t> </a:t>
            </a:r>
            <a:r>
              <a:rPr sz="2800" dirty="0">
                <a:solidFill>
                  <a:srgbClr val="FFFFFF"/>
                </a:solidFill>
                <a:latin typeface="Arial MT"/>
                <a:cs typeface="Arial MT"/>
              </a:rPr>
              <a:t>merced</a:t>
            </a:r>
            <a:r>
              <a:rPr sz="2800" spc="-20" dirty="0">
                <a:solidFill>
                  <a:srgbClr val="FFFFFF"/>
                </a:solidFill>
                <a:latin typeface="Arial MT"/>
                <a:cs typeface="Arial MT"/>
              </a:rPr>
              <a:t> </a:t>
            </a:r>
            <a:r>
              <a:rPr sz="2800" dirty="0">
                <a:solidFill>
                  <a:srgbClr val="FFFFFF"/>
                </a:solidFill>
                <a:latin typeface="Arial MT"/>
                <a:cs typeface="Arial MT"/>
              </a:rPr>
              <a:t>a</a:t>
            </a:r>
            <a:r>
              <a:rPr sz="2800" spc="-20" dirty="0">
                <a:solidFill>
                  <a:srgbClr val="FFFFFF"/>
                </a:solidFill>
                <a:latin typeface="Arial MT"/>
                <a:cs typeface="Arial MT"/>
              </a:rPr>
              <a:t> </a:t>
            </a:r>
            <a:r>
              <a:rPr sz="2800" spc="-25" dirty="0">
                <a:solidFill>
                  <a:srgbClr val="FFFFFF"/>
                </a:solidFill>
                <a:latin typeface="Arial MT"/>
                <a:cs typeface="Arial MT"/>
              </a:rPr>
              <a:t>las </a:t>
            </a:r>
            <a:r>
              <a:rPr sz="2800" dirty="0">
                <a:solidFill>
                  <a:srgbClr val="FFFFFF"/>
                </a:solidFill>
                <a:latin typeface="Arial MT"/>
                <a:cs typeface="Arial MT"/>
              </a:rPr>
              <a:t>impresiones</a:t>
            </a:r>
            <a:r>
              <a:rPr sz="2800" spc="-65" dirty="0">
                <a:solidFill>
                  <a:srgbClr val="FFFFFF"/>
                </a:solidFill>
                <a:latin typeface="Arial MT"/>
                <a:cs typeface="Arial MT"/>
              </a:rPr>
              <a:t> </a:t>
            </a:r>
            <a:r>
              <a:rPr sz="2800" spc="-10" dirty="0">
                <a:solidFill>
                  <a:srgbClr val="FFFFFF"/>
                </a:solidFill>
                <a:latin typeface="Arial MT"/>
                <a:cs typeface="Arial MT"/>
              </a:rPr>
              <a:t>digitales.</a:t>
            </a:r>
            <a:endParaRPr sz="2800">
              <a:latin typeface="Arial MT"/>
              <a:cs typeface="Arial MT"/>
            </a:endParaRPr>
          </a:p>
        </p:txBody>
      </p:sp>
      <p:sp>
        <p:nvSpPr>
          <p:cNvPr id="4" name="object 4"/>
          <p:cNvSpPr txBox="1"/>
          <p:nvPr/>
        </p:nvSpPr>
        <p:spPr>
          <a:xfrm>
            <a:off x="430212" y="4868926"/>
            <a:ext cx="8244840" cy="878840"/>
          </a:xfrm>
          <a:prstGeom prst="rect">
            <a:avLst/>
          </a:prstGeom>
        </p:spPr>
        <p:txBody>
          <a:bodyPr vert="horz" wrap="square" lIns="0" tIns="12700" rIns="0" bIns="0" rtlCol="0">
            <a:spAutoFit/>
          </a:bodyPr>
          <a:lstStyle/>
          <a:p>
            <a:pPr marL="12700" marR="5080">
              <a:lnSpc>
                <a:spcPct val="100000"/>
              </a:lnSpc>
              <a:spcBef>
                <a:spcPts val="100"/>
              </a:spcBef>
              <a:tabLst>
                <a:tab pos="6433185" algn="l"/>
              </a:tabLst>
            </a:pPr>
            <a:r>
              <a:rPr sz="2800" dirty="0">
                <a:solidFill>
                  <a:srgbClr val="FFFFFF"/>
                </a:solidFill>
                <a:latin typeface="Arial MT"/>
                <a:cs typeface="Arial MT"/>
              </a:rPr>
              <a:t>Para</a:t>
            </a:r>
            <a:r>
              <a:rPr sz="2800" spc="-25" dirty="0">
                <a:solidFill>
                  <a:srgbClr val="FFFFFF"/>
                </a:solidFill>
                <a:latin typeface="Arial MT"/>
                <a:cs typeface="Arial MT"/>
              </a:rPr>
              <a:t> </a:t>
            </a:r>
            <a:r>
              <a:rPr sz="2800" dirty="0">
                <a:solidFill>
                  <a:srgbClr val="FFFFFF"/>
                </a:solidFill>
                <a:latin typeface="Arial MT"/>
                <a:cs typeface="Arial MT"/>
              </a:rPr>
              <a:t>llegar</a:t>
            </a:r>
            <a:r>
              <a:rPr sz="2800" spc="-15" dirty="0">
                <a:solidFill>
                  <a:srgbClr val="FFFFFF"/>
                </a:solidFill>
                <a:latin typeface="Arial MT"/>
                <a:cs typeface="Arial MT"/>
              </a:rPr>
              <a:t> </a:t>
            </a:r>
            <a:r>
              <a:rPr sz="2800" dirty="0">
                <a:solidFill>
                  <a:srgbClr val="FFFFFF"/>
                </a:solidFill>
                <a:latin typeface="Arial MT"/>
                <a:cs typeface="Arial MT"/>
              </a:rPr>
              <a:t>a</a:t>
            </a:r>
            <a:r>
              <a:rPr sz="2800" spc="-15" dirty="0">
                <a:solidFill>
                  <a:srgbClr val="FFFFFF"/>
                </a:solidFill>
                <a:latin typeface="Arial MT"/>
                <a:cs typeface="Arial MT"/>
              </a:rPr>
              <a:t> </a:t>
            </a:r>
            <a:r>
              <a:rPr sz="2800" dirty="0">
                <a:solidFill>
                  <a:srgbClr val="FFFFFF"/>
                </a:solidFill>
                <a:latin typeface="Arial MT"/>
                <a:cs typeface="Arial MT"/>
              </a:rPr>
              <a:t>una</a:t>
            </a:r>
            <a:r>
              <a:rPr sz="2800" spc="-15" dirty="0">
                <a:solidFill>
                  <a:srgbClr val="FFFFFF"/>
                </a:solidFill>
                <a:latin typeface="Arial MT"/>
                <a:cs typeface="Arial MT"/>
              </a:rPr>
              <a:t> </a:t>
            </a:r>
            <a:r>
              <a:rPr sz="2800" dirty="0">
                <a:solidFill>
                  <a:srgbClr val="FFFFFF"/>
                </a:solidFill>
                <a:latin typeface="Arial MT"/>
                <a:cs typeface="Arial MT"/>
              </a:rPr>
              <a:t>conclusión</a:t>
            </a:r>
            <a:r>
              <a:rPr sz="2800" spc="-15" dirty="0">
                <a:solidFill>
                  <a:srgbClr val="FFFFFF"/>
                </a:solidFill>
                <a:latin typeface="Arial MT"/>
                <a:cs typeface="Arial MT"/>
              </a:rPr>
              <a:t> </a:t>
            </a:r>
            <a:r>
              <a:rPr sz="2800" spc="-10" dirty="0">
                <a:solidFill>
                  <a:srgbClr val="FFFFFF"/>
                </a:solidFill>
                <a:latin typeface="Arial MT"/>
                <a:cs typeface="Arial MT"/>
              </a:rPr>
              <a:t>categórica</a:t>
            </a:r>
            <a:r>
              <a:rPr sz="2800" dirty="0">
                <a:solidFill>
                  <a:srgbClr val="FFFFFF"/>
                </a:solidFill>
                <a:latin typeface="Arial MT"/>
                <a:cs typeface="Arial MT"/>
              </a:rPr>
              <a:t>	debe</a:t>
            </a:r>
            <a:r>
              <a:rPr sz="2800" spc="-20" dirty="0">
                <a:solidFill>
                  <a:srgbClr val="FFFFFF"/>
                </a:solidFill>
                <a:latin typeface="Arial MT"/>
                <a:cs typeface="Arial MT"/>
              </a:rPr>
              <a:t> </a:t>
            </a:r>
            <a:r>
              <a:rPr sz="2800" spc="-10" dirty="0">
                <a:solidFill>
                  <a:srgbClr val="FFFFFF"/>
                </a:solidFill>
                <a:latin typeface="Arial MT"/>
                <a:cs typeface="Arial MT"/>
              </a:rPr>
              <a:t>reunir </a:t>
            </a:r>
            <a:r>
              <a:rPr sz="2800" dirty="0">
                <a:solidFill>
                  <a:srgbClr val="FFFFFF"/>
                </a:solidFill>
                <a:latin typeface="Arial MT"/>
                <a:cs typeface="Arial MT"/>
              </a:rPr>
              <a:t>tres</a:t>
            </a:r>
            <a:r>
              <a:rPr sz="2800" spc="-35" dirty="0">
                <a:solidFill>
                  <a:srgbClr val="FFFFFF"/>
                </a:solidFill>
                <a:latin typeface="Arial MT"/>
                <a:cs typeface="Arial MT"/>
              </a:rPr>
              <a:t> </a:t>
            </a:r>
            <a:r>
              <a:rPr sz="2800" dirty="0">
                <a:solidFill>
                  <a:srgbClr val="FFFFFF"/>
                </a:solidFill>
                <a:latin typeface="Arial MT"/>
                <a:cs typeface="Arial MT"/>
              </a:rPr>
              <a:t>requisitos</a:t>
            </a:r>
            <a:r>
              <a:rPr sz="2800" spc="-25" dirty="0">
                <a:solidFill>
                  <a:srgbClr val="FFFFFF"/>
                </a:solidFill>
                <a:latin typeface="Arial MT"/>
                <a:cs typeface="Arial MT"/>
              </a:rPr>
              <a:t> </a:t>
            </a:r>
            <a:r>
              <a:rPr sz="2800" dirty="0">
                <a:solidFill>
                  <a:srgbClr val="FFFFFF"/>
                </a:solidFill>
                <a:latin typeface="Arial MT"/>
                <a:cs typeface="Arial MT"/>
              </a:rPr>
              <a:t>indispensables</a:t>
            </a:r>
            <a:r>
              <a:rPr sz="2800" spc="-25" dirty="0">
                <a:solidFill>
                  <a:srgbClr val="FFFFFF"/>
                </a:solidFill>
                <a:latin typeface="Arial MT"/>
                <a:cs typeface="Arial MT"/>
              </a:rPr>
              <a:t> </a:t>
            </a:r>
            <a:r>
              <a:rPr sz="2800" dirty="0">
                <a:solidFill>
                  <a:srgbClr val="FFFFFF"/>
                </a:solidFill>
                <a:latin typeface="Arial MT"/>
                <a:cs typeface="Arial MT"/>
              </a:rPr>
              <a:t>y</a:t>
            </a:r>
            <a:r>
              <a:rPr sz="2800" spc="-25" dirty="0">
                <a:solidFill>
                  <a:srgbClr val="FFFFFF"/>
                </a:solidFill>
                <a:latin typeface="Arial MT"/>
                <a:cs typeface="Arial MT"/>
              </a:rPr>
              <a:t> </a:t>
            </a:r>
            <a:r>
              <a:rPr sz="2800" spc="-10" dirty="0">
                <a:solidFill>
                  <a:srgbClr val="FFFFFF"/>
                </a:solidFill>
                <a:latin typeface="Arial MT"/>
                <a:cs typeface="Arial MT"/>
              </a:rPr>
              <a:t>fundamentales:</a:t>
            </a:r>
            <a:endParaRPr sz="2800">
              <a:latin typeface="Arial MT"/>
              <a:cs typeface="Arial M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7337" y="227519"/>
            <a:ext cx="8742680" cy="3408679"/>
          </a:xfrm>
          <a:prstGeom prst="rect">
            <a:avLst/>
          </a:prstGeom>
        </p:spPr>
        <p:txBody>
          <a:bodyPr vert="horz" wrap="square" lIns="0" tIns="12700" rIns="0" bIns="0" rtlCol="0">
            <a:spAutoFit/>
          </a:bodyPr>
          <a:lstStyle/>
          <a:p>
            <a:pPr marL="12700" marR="414655" algn="just">
              <a:lnSpc>
                <a:spcPct val="100000"/>
              </a:lnSpc>
              <a:spcBef>
                <a:spcPts val="100"/>
              </a:spcBef>
            </a:pPr>
            <a:r>
              <a:rPr sz="2400" dirty="0">
                <a:solidFill>
                  <a:srgbClr val="FFFFFF"/>
                </a:solidFill>
                <a:latin typeface="Arial MT"/>
                <a:cs typeface="Arial MT"/>
              </a:rPr>
              <a:t>1º)</a:t>
            </a:r>
            <a:r>
              <a:rPr sz="2400" spc="-30" dirty="0">
                <a:solidFill>
                  <a:srgbClr val="FFFFFF"/>
                </a:solidFill>
                <a:latin typeface="Arial MT"/>
                <a:cs typeface="Arial MT"/>
              </a:rPr>
              <a:t> </a:t>
            </a:r>
            <a:r>
              <a:rPr sz="2400" dirty="0">
                <a:solidFill>
                  <a:srgbClr val="FFFFFF"/>
                </a:solidFill>
                <a:latin typeface="Arial MT"/>
                <a:cs typeface="Arial MT"/>
              </a:rPr>
              <a:t>Las</a:t>
            </a:r>
            <a:r>
              <a:rPr sz="2400" spc="-25" dirty="0">
                <a:solidFill>
                  <a:srgbClr val="FFFFFF"/>
                </a:solidFill>
                <a:latin typeface="Arial MT"/>
                <a:cs typeface="Arial MT"/>
              </a:rPr>
              <a:t> </a:t>
            </a:r>
            <a:r>
              <a:rPr sz="2400" dirty="0">
                <a:solidFill>
                  <a:srgbClr val="FFFFFF"/>
                </a:solidFill>
                <a:latin typeface="Arial MT"/>
                <a:cs typeface="Arial MT"/>
              </a:rPr>
              <a:t>impresiones</a:t>
            </a:r>
            <a:r>
              <a:rPr sz="2400" spc="-30" dirty="0">
                <a:solidFill>
                  <a:srgbClr val="FFFFFF"/>
                </a:solidFill>
                <a:latin typeface="Arial MT"/>
                <a:cs typeface="Arial MT"/>
              </a:rPr>
              <a:t> </a:t>
            </a:r>
            <a:r>
              <a:rPr sz="2400" dirty="0">
                <a:solidFill>
                  <a:srgbClr val="FFFFFF"/>
                </a:solidFill>
                <a:latin typeface="Arial MT"/>
                <a:cs typeface="Arial MT"/>
              </a:rPr>
              <a:t>digitales</a:t>
            </a:r>
            <a:r>
              <a:rPr sz="2400" spc="-25" dirty="0">
                <a:solidFill>
                  <a:srgbClr val="FFFFFF"/>
                </a:solidFill>
                <a:latin typeface="Arial MT"/>
                <a:cs typeface="Arial MT"/>
              </a:rPr>
              <a:t> </a:t>
            </a:r>
            <a:r>
              <a:rPr sz="2400" dirty="0">
                <a:solidFill>
                  <a:srgbClr val="FFFFFF"/>
                </a:solidFill>
                <a:latin typeface="Arial MT"/>
                <a:cs typeface="Arial MT"/>
              </a:rPr>
              <a:t>a</a:t>
            </a:r>
            <a:r>
              <a:rPr sz="2400" spc="-25" dirty="0">
                <a:solidFill>
                  <a:srgbClr val="FFFFFF"/>
                </a:solidFill>
                <a:latin typeface="Arial MT"/>
                <a:cs typeface="Arial MT"/>
              </a:rPr>
              <a:t> </a:t>
            </a:r>
            <a:r>
              <a:rPr sz="2400" dirty="0">
                <a:solidFill>
                  <a:srgbClr val="FFFFFF"/>
                </a:solidFill>
                <a:latin typeface="Arial MT"/>
                <a:cs typeface="Arial MT"/>
              </a:rPr>
              <a:t>comparar</a:t>
            </a:r>
            <a:r>
              <a:rPr sz="2400" spc="-30" dirty="0">
                <a:solidFill>
                  <a:srgbClr val="FFFFFF"/>
                </a:solidFill>
                <a:latin typeface="Arial MT"/>
                <a:cs typeface="Arial MT"/>
              </a:rPr>
              <a:t> </a:t>
            </a:r>
            <a:r>
              <a:rPr sz="2400" dirty="0">
                <a:solidFill>
                  <a:srgbClr val="FFFFFF"/>
                </a:solidFill>
                <a:latin typeface="Arial MT"/>
                <a:cs typeface="Arial MT"/>
              </a:rPr>
              <a:t>deben</a:t>
            </a:r>
            <a:r>
              <a:rPr sz="2400" spc="-25" dirty="0">
                <a:solidFill>
                  <a:srgbClr val="FFFFFF"/>
                </a:solidFill>
                <a:latin typeface="Arial MT"/>
                <a:cs typeface="Arial MT"/>
              </a:rPr>
              <a:t> </a:t>
            </a:r>
            <a:r>
              <a:rPr sz="2400" dirty="0">
                <a:solidFill>
                  <a:srgbClr val="FFFFFF"/>
                </a:solidFill>
                <a:latin typeface="Arial MT"/>
                <a:cs typeface="Arial MT"/>
              </a:rPr>
              <a:t>pertenecer</a:t>
            </a:r>
            <a:r>
              <a:rPr sz="2400" spc="-25" dirty="0">
                <a:solidFill>
                  <a:srgbClr val="FFFFFF"/>
                </a:solidFill>
                <a:latin typeface="Arial MT"/>
                <a:cs typeface="Arial MT"/>
              </a:rPr>
              <a:t> al </a:t>
            </a:r>
            <a:r>
              <a:rPr sz="2400" dirty="0">
                <a:solidFill>
                  <a:srgbClr val="FFFFFF"/>
                </a:solidFill>
                <a:latin typeface="Arial MT"/>
                <a:cs typeface="Arial MT"/>
              </a:rPr>
              <a:t>mismo</a:t>
            </a:r>
            <a:r>
              <a:rPr sz="2400" spc="-25" dirty="0">
                <a:solidFill>
                  <a:srgbClr val="FFFFFF"/>
                </a:solidFill>
                <a:latin typeface="Arial MT"/>
                <a:cs typeface="Arial MT"/>
              </a:rPr>
              <a:t> </a:t>
            </a:r>
            <a:r>
              <a:rPr sz="2400" dirty="0">
                <a:solidFill>
                  <a:srgbClr val="FFFFFF"/>
                </a:solidFill>
                <a:latin typeface="Arial MT"/>
                <a:cs typeface="Arial MT"/>
              </a:rPr>
              <a:t>tipo</a:t>
            </a:r>
            <a:r>
              <a:rPr sz="2400" spc="-10" dirty="0">
                <a:solidFill>
                  <a:srgbClr val="FFFFFF"/>
                </a:solidFill>
                <a:latin typeface="Arial MT"/>
                <a:cs typeface="Arial MT"/>
              </a:rPr>
              <a:t> fundamental.</a:t>
            </a:r>
            <a:endParaRPr sz="2400">
              <a:latin typeface="Arial MT"/>
              <a:cs typeface="Arial MT"/>
            </a:endParaRPr>
          </a:p>
          <a:p>
            <a:pPr marL="83820" marR="255904" algn="just">
              <a:lnSpc>
                <a:spcPct val="100000"/>
              </a:lnSpc>
              <a:spcBef>
                <a:spcPts val="1550"/>
              </a:spcBef>
            </a:pPr>
            <a:r>
              <a:rPr sz="2400" dirty="0">
                <a:solidFill>
                  <a:srgbClr val="FFFFFF"/>
                </a:solidFill>
                <a:latin typeface="Arial MT"/>
                <a:cs typeface="Arial MT"/>
              </a:rPr>
              <a:t>2º)</a:t>
            </a:r>
            <a:r>
              <a:rPr sz="2400" spc="280" dirty="0">
                <a:solidFill>
                  <a:srgbClr val="FFFFFF"/>
                </a:solidFill>
                <a:latin typeface="Arial MT"/>
                <a:cs typeface="Arial MT"/>
              </a:rPr>
              <a:t> </a:t>
            </a:r>
            <a:r>
              <a:rPr sz="2400" dirty="0">
                <a:solidFill>
                  <a:srgbClr val="FFFFFF"/>
                </a:solidFill>
                <a:latin typeface="Arial MT"/>
                <a:cs typeface="Arial MT"/>
              </a:rPr>
              <a:t>Las</a:t>
            </a:r>
            <a:r>
              <a:rPr sz="2400" spc="285" dirty="0">
                <a:solidFill>
                  <a:srgbClr val="FFFFFF"/>
                </a:solidFill>
                <a:latin typeface="Arial MT"/>
                <a:cs typeface="Arial MT"/>
              </a:rPr>
              <a:t> </a:t>
            </a:r>
            <a:r>
              <a:rPr sz="2400" dirty="0">
                <a:solidFill>
                  <a:srgbClr val="FFFFFF"/>
                </a:solidFill>
                <a:latin typeface="Arial MT"/>
                <a:cs typeface="Arial MT"/>
              </a:rPr>
              <a:t>impresiones</a:t>
            </a:r>
            <a:r>
              <a:rPr sz="2400" spc="285" dirty="0">
                <a:solidFill>
                  <a:srgbClr val="FFFFFF"/>
                </a:solidFill>
                <a:latin typeface="Arial MT"/>
                <a:cs typeface="Arial MT"/>
              </a:rPr>
              <a:t> </a:t>
            </a:r>
            <a:r>
              <a:rPr sz="2400" dirty="0">
                <a:solidFill>
                  <a:srgbClr val="FFFFFF"/>
                </a:solidFill>
                <a:latin typeface="Arial MT"/>
                <a:cs typeface="Arial MT"/>
              </a:rPr>
              <a:t>digitales</a:t>
            </a:r>
            <a:r>
              <a:rPr sz="2400" spc="285" dirty="0">
                <a:solidFill>
                  <a:srgbClr val="FFFFFF"/>
                </a:solidFill>
                <a:latin typeface="Arial MT"/>
                <a:cs typeface="Arial MT"/>
              </a:rPr>
              <a:t> </a:t>
            </a:r>
            <a:r>
              <a:rPr sz="2400" dirty="0">
                <a:solidFill>
                  <a:srgbClr val="FFFFFF"/>
                </a:solidFill>
                <a:latin typeface="Arial MT"/>
                <a:cs typeface="Arial MT"/>
              </a:rPr>
              <a:t>a</a:t>
            </a:r>
            <a:r>
              <a:rPr sz="2400" spc="280" dirty="0">
                <a:solidFill>
                  <a:srgbClr val="FFFFFF"/>
                </a:solidFill>
                <a:latin typeface="Arial MT"/>
                <a:cs typeface="Arial MT"/>
              </a:rPr>
              <a:t> </a:t>
            </a:r>
            <a:r>
              <a:rPr sz="2400" dirty="0">
                <a:solidFill>
                  <a:srgbClr val="FFFFFF"/>
                </a:solidFill>
                <a:latin typeface="Arial MT"/>
                <a:cs typeface="Arial MT"/>
              </a:rPr>
              <a:t>comparar</a:t>
            </a:r>
            <a:r>
              <a:rPr sz="2400" spc="285" dirty="0">
                <a:solidFill>
                  <a:srgbClr val="FFFFFF"/>
                </a:solidFill>
                <a:latin typeface="Arial MT"/>
                <a:cs typeface="Arial MT"/>
              </a:rPr>
              <a:t> </a:t>
            </a:r>
            <a:r>
              <a:rPr sz="2400" dirty="0">
                <a:solidFill>
                  <a:srgbClr val="FFFFFF"/>
                </a:solidFill>
                <a:latin typeface="Arial MT"/>
                <a:cs typeface="Arial MT"/>
              </a:rPr>
              <a:t>deben</a:t>
            </a:r>
            <a:r>
              <a:rPr sz="2400" spc="285" dirty="0">
                <a:solidFill>
                  <a:srgbClr val="FFFFFF"/>
                </a:solidFill>
                <a:latin typeface="Arial MT"/>
                <a:cs typeface="Arial MT"/>
              </a:rPr>
              <a:t> </a:t>
            </a:r>
            <a:r>
              <a:rPr sz="2400" dirty="0">
                <a:solidFill>
                  <a:srgbClr val="FFFFFF"/>
                </a:solidFill>
                <a:latin typeface="Arial MT"/>
                <a:cs typeface="Arial MT"/>
              </a:rPr>
              <a:t>coincidir</a:t>
            </a:r>
            <a:r>
              <a:rPr sz="2400" spc="285" dirty="0">
                <a:solidFill>
                  <a:srgbClr val="FFFFFF"/>
                </a:solidFill>
                <a:latin typeface="Arial MT"/>
                <a:cs typeface="Arial MT"/>
              </a:rPr>
              <a:t> </a:t>
            </a:r>
            <a:r>
              <a:rPr sz="2400" spc="-25" dirty="0">
                <a:solidFill>
                  <a:srgbClr val="FFFFFF"/>
                </a:solidFill>
                <a:latin typeface="Arial MT"/>
                <a:cs typeface="Arial MT"/>
              </a:rPr>
              <a:t>en </a:t>
            </a:r>
            <a:r>
              <a:rPr sz="2400" dirty="0">
                <a:solidFill>
                  <a:srgbClr val="FFFFFF"/>
                </a:solidFill>
                <a:latin typeface="Arial MT"/>
                <a:cs typeface="Arial MT"/>
              </a:rPr>
              <a:t>cantidad</a:t>
            </a:r>
            <a:r>
              <a:rPr sz="2400" spc="595" dirty="0">
                <a:solidFill>
                  <a:srgbClr val="FFFFFF"/>
                </a:solidFill>
                <a:latin typeface="Arial MT"/>
                <a:cs typeface="Arial MT"/>
              </a:rPr>
              <a:t> </a:t>
            </a:r>
            <a:r>
              <a:rPr sz="2400" dirty="0">
                <a:solidFill>
                  <a:srgbClr val="FFFFFF"/>
                </a:solidFill>
                <a:latin typeface="Arial MT"/>
                <a:cs typeface="Arial MT"/>
              </a:rPr>
              <a:t>de</a:t>
            </a:r>
            <a:r>
              <a:rPr sz="2400" spc="595" dirty="0">
                <a:solidFill>
                  <a:srgbClr val="FFFFFF"/>
                </a:solidFill>
                <a:latin typeface="Arial MT"/>
                <a:cs typeface="Arial MT"/>
              </a:rPr>
              <a:t> </a:t>
            </a:r>
            <a:r>
              <a:rPr sz="2400" dirty="0">
                <a:solidFill>
                  <a:srgbClr val="FFFFFF"/>
                </a:solidFill>
                <a:latin typeface="Arial MT"/>
                <a:cs typeface="Arial MT"/>
              </a:rPr>
              <a:t>puntos</a:t>
            </a:r>
            <a:r>
              <a:rPr sz="2400" spc="595" dirty="0">
                <a:solidFill>
                  <a:srgbClr val="FFFFFF"/>
                </a:solidFill>
                <a:latin typeface="Arial MT"/>
                <a:cs typeface="Arial MT"/>
              </a:rPr>
              <a:t> </a:t>
            </a:r>
            <a:r>
              <a:rPr sz="2400" dirty="0">
                <a:solidFill>
                  <a:srgbClr val="FFFFFF"/>
                </a:solidFill>
                <a:latin typeface="Arial MT"/>
                <a:cs typeface="Arial MT"/>
              </a:rPr>
              <a:t>característicos,</a:t>
            </a:r>
            <a:r>
              <a:rPr sz="2400" spc="595" dirty="0">
                <a:solidFill>
                  <a:srgbClr val="FFFFFF"/>
                </a:solidFill>
                <a:latin typeface="Arial MT"/>
                <a:cs typeface="Arial MT"/>
              </a:rPr>
              <a:t> </a:t>
            </a:r>
            <a:r>
              <a:rPr sz="2400" dirty="0">
                <a:solidFill>
                  <a:srgbClr val="FFFFFF"/>
                </a:solidFill>
                <a:latin typeface="Arial MT"/>
                <a:cs typeface="Arial MT"/>
              </a:rPr>
              <a:t>y</a:t>
            </a:r>
            <a:r>
              <a:rPr sz="2400" spc="-35" dirty="0">
                <a:solidFill>
                  <a:srgbClr val="FFFFFF"/>
                </a:solidFill>
                <a:latin typeface="Arial MT"/>
                <a:cs typeface="Arial MT"/>
              </a:rPr>
              <a:t>  </a:t>
            </a:r>
            <a:r>
              <a:rPr sz="2400" dirty="0">
                <a:solidFill>
                  <a:srgbClr val="FFFFFF"/>
                </a:solidFill>
                <a:latin typeface="Arial MT"/>
                <a:cs typeface="Arial MT"/>
              </a:rPr>
              <a:t>estos</a:t>
            </a:r>
            <a:r>
              <a:rPr sz="2400" spc="-35" dirty="0">
                <a:solidFill>
                  <a:srgbClr val="FFFFFF"/>
                </a:solidFill>
                <a:latin typeface="Arial MT"/>
                <a:cs typeface="Arial MT"/>
              </a:rPr>
              <a:t>  </a:t>
            </a:r>
            <a:r>
              <a:rPr sz="2400" dirty="0">
                <a:solidFill>
                  <a:srgbClr val="FFFFFF"/>
                </a:solidFill>
                <a:latin typeface="Arial MT"/>
                <a:cs typeface="Arial MT"/>
              </a:rPr>
              <a:t>deben</a:t>
            </a:r>
            <a:r>
              <a:rPr sz="2400" spc="-35" dirty="0">
                <a:solidFill>
                  <a:srgbClr val="FFFFFF"/>
                </a:solidFill>
                <a:latin typeface="Arial MT"/>
                <a:cs typeface="Arial MT"/>
              </a:rPr>
              <a:t>  </a:t>
            </a:r>
            <a:r>
              <a:rPr sz="2400" spc="-10" dirty="0">
                <a:solidFill>
                  <a:srgbClr val="FFFFFF"/>
                </a:solidFill>
                <a:latin typeface="Arial MT"/>
                <a:cs typeface="Arial MT"/>
              </a:rPr>
              <a:t>hallarse </a:t>
            </a:r>
            <a:r>
              <a:rPr sz="2400" dirty="0">
                <a:solidFill>
                  <a:srgbClr val="FFFFFF"/>
                </a:solidFill>
                <a:latin typeface="Arial MT"/>
                <a:cs typeface="Arial MT"/>
              </a:rPr>
              <a:t>igualmente</a:t>
            </a:r>
            <a:r>
              <a:rPr sz="2400" spc="-35" dirty="0">
                <a:solidFill>
                  <a:srgbClr val="FFFFFF"/>
                </a:solidFill>
                <a:latin typeface="Arial MT"/>
                <a:cs typeface="Arial MT"/>
              </a:rPr>
              <a:t> </a:t>
            </a:r>
            <a:r>
              <a:rPr sz="2400" dirty="0">
                <a:solidFill>
                  <a:srgbClr val="FFFFFF"/>
                </a:solidFill>
                <a:latin typeface="Arial MT"/>
                <a:cs typeface="Arial MT"/>
              </a:rPr>
              <a:t>ubicados,</a:t>
            </a:r>
            <a:r>
              <a:rPr sz="2400" spc="-30" dirty="0">
                <a:solidFill>
                  <a:srgbClr val="FFFFFF"/>
                </a:solidFill>
                <a:latin typeface="Arial MT"/>
                <a:cs typeface="Arial MT"/>
              </a:rPr>
              <a:t> </a:t>
            </a:r>
            <a:r>
              <a:rPr sz="2400" dirty="0">
                <a:solidFill>
                  <a:srgbClr val="FFFFFF"/>
                </a:solidFill>
                <a:latin typeface="Arial MT"/>
                <a:cs typeface="Arial MT"/>
              </a:rPr>
              <a:t>situados</a:t>
            </a:r>
            <a:r>
              <a:rPr sz="2400" spc="-35" dirty="0">
                <a:solidFill>
                  <a:srgbClr val="FFFFFF"/>
                </a:solidFill>
                <a:latin typeface="Arial MT"/>
                <a:cs typeface="Arial MT"/>
              </a:rPr>
              <a:t> </a:t>
            </a:r>
            <a:r>
              <a:rPr sz="2400" dirty="0">
                <a:solidFill>
                  <a:srgbClr val="FFFFFF"/>
                </a:solidFill>
                <a:latin typeface="Arial MT"/>
                <a:cs typeface="Arial MT"/>
              </a:rPr>
              <a:t>y</a:t>
            </a:r>
            <a:r>
              <a:rPr sz="2400" spc="-30" dirty="0">
                <a:solidFill>
                  <a:srgbClr val="FFFFFF"/>
                </a:solidFill>
                <a:latin typeface="Arial MT"/>
                <a:cs typeface="Arial MT"/>
              </a:rPr>
              <a:t> </a:t>
            </a:r>
            <a:r>
              <a:rPr sz="2400" spc="-10" dirty="0">
                <a:solidFill>
                  <a:srgbClr val="FFFFFF"/>
                </a:solidFill>
                <a:latin typeface="Arial MT"/>
                <a:cs typeface="Arial MT"/>
              </a:rPr>
              <a:t>dirigidos.</a:t>
            </a:r>
            <a:endParaRPr sz="2400">
              <a:latin typeface="Arial MT"/>
              <a:cs typeface="Arial MT"/>
            </a:endParaRPr>
          </a:p>
          <a:p>
            <a:pPr marL="83820" marR="5080">
              <a:lnSpc>
                <a:spcPct val="100000"/>
              </a:lnSpc>
              <a:spcBef>
                <a:spcPts val="2050"/>
              </a:spcBef>
            </a:pPr>
            <a:r>
              <a:rPr sz="2400" dirty="0">
                <a:solidFill>
                  <a:srgbClr val="FFFFFF"/>
                </a:solidFill>
                <a:latin typeface="Arial MT"/>
                <a:cs typeface="Arial MT"/>
              </a:rPr>
              <a:t>3º)</a:t>
            </a:r>
            <a:r>
              <a:rPr sz="2400" spc="-25" dirty="0">
                <a:solidFill>
                  <a:srgbClr val="FFFFFF"/>
                </a:solidFill>
                <a:latin typeface="Arial MT"/>
                <a:cs typeface="Arial MT"/>
              </a:rPr>
              <a:t> </a:t>
            </a:r>
            <a:r>
              <a:rPr sz="2400" dirty="0">
                <a:solidFill>
                  <a:srgbClr val="FFFFFF"/>
                </a:solidFill>
                <a:latin typeface="Arial MT"/>
                <a:cs typeface="Arial MT"/>
              </a:rPr>
              <a:t>Las</a:t>
            </a:r>
            <a:r>
              <a:rPr sz="2400" spc="-20" dirty="0">
                <a:solidFill>
                  <a:srgbClr val="FFFFFF"/>
                </a:solidFill>
                <a:latin typeface="Arial MT"/>
                <a:cs typeface="Arial MT"/>
              </a:rPr>
              <a:t> </a:t>
            </a:r>
            <a:r>
              <a:rPr sz="2400" dirty="0">
                <a:solidFill>
                  <a:srgbClr val="FFFFFF"/>
                </a:solidFill>
                <a:latin typeface="Arial MT"/>
                <a:cs typeface="Arial MT"/>
              </a:rPr>
              <a:t>impresiones</a:t>
            </a:r>
            <a:r>
              <a:rPr sz="2400" spc="-25" dirty="0">
                <a:solidFill>
                  <a:srgbClr val="FFFFFF"/>
                </a:solidFill>
                <a:latin typeface="Arial MT"/>
                <a:cs typeface="Arial MT"/>
              </a:rPr>
              <a:t> </a:t>
            </a:r>
            <a:r>
              <a:rPr sz="2400" dirty="0">
                <a:solidFill>
                  <a:srgbClr val="FFFFFF"/>
                </a:solidFill>
                <a:latin typeface="Arial MT"/>
                <a:cs typeface="Arial MT"/>
              </a:rPr>
              <a:t>digitales</a:t>
            </a:r>
            <a:r>
              <a:rPr sz="2400" spc="-20" dirty="0">
                <a:solidFill>
                  <a:srgbClr val="FFFFFF"/>
                </a:solidFill>
                <a:latin typeface="Arial MT"/>
                <a:cs typeface="Arial MT"/>
              </a:rPr>
              <a:t> </a:t>
            </a:r>
            <a:r>
              <a:rPr sz="2400" dirty="0">
                <a:solidFill>
                  <a:srgbClr val="FFFFFF"/>
                </a:solidFill>
                <a:latin typeface="Arial MT"/>
                <a:cs typeface="Arial MT"/>
              </a:rPr>
              <a:t>a</a:t>
            </a:r>
            <a:r>
              <a:rPr sz="2400" spc="-25" dirty="0">
                <a:solidFill>
                  <a:srgbClr val="FFFFFF"/>
                </a:solidFill>
                <a:latin typeface="Arial MT"/>
                <a:cs typeface="Arial MT"/>
              </a:rPr>
              <a:t> </a:t>
            </a:r>
            <a:r>
              <a:rPr sz="2400" dirty="0">
                <a:solidFill>
                  <a:srgbClr val="FFFFFF"/>
                </a:solidFill>
                <a:latin typeface="Arial MT"/>
                <a:cs typeface="Arial MT"/>
              </a:rPr>
              <a:t>comparar</a:t>
            </a:r>
            <a:r>
              <a:rPr sz="2400" spc="-20" dirty="0">
                <a:solidFill>
                  <a:srgbClr val="FFFFFF"/>
                </a:solidFill>
                <a:latin typeface="Arial MT"/>
                <a:cs typeface="Arial MT"/>
              </a:rPr>
              <a:t> </a:t>
            </a:r>
            <a:r>
              <a:rPr sz="2400" dirty="0">
                <a:solidFill>
                  <a:srgbClr val="FFFFFF"/>
                </a:solidFill>
                <a:latin typeface="Arial MT"/>
                <a:cs typeface="Arial MT"/>
              </a:rPr>
              <a:t>no</a:t>
            </a:r>
            <a:r>
              <a:rPr sz="2400" spc="-25" dirty="0">
                <a:solidFill>
                  <a:srgbClr val="FFFFFF"/>
                </a:solidFill>
                <a:latin typeface="Arial MT"/>
                <a:cs typeface="Arial MT"/>
              </a:rPr>
              <a:t> </a:t>
            </a:r>
            <a:r>
              <a:rPr sz="2400" dirty="0">
                <a:solidFill>
                  <a:srgbClr val="FFFFFF"/>
                </a:solidFill>
                <a:latin typeface="Arial MT"/>
                <a:cs typeface="Arial MT"/>
              </a:rPr>
              <a:t>deben</a:t>
            </a:r>
            <a:r>
              <a:rPr sz="2400" spc="-20" dirty="0">
                <a:solidFill>
                  <a:srgbClr val="FFFFFF"/>
                </a:solidFill>
                <a:latin typeface="Arial MT"/>
                <a:cs typeface="Arial MT"/>
              </a:rPr>
              <a:t> </a:t>
            </a:r>
            <a:r>
              <a:rPr sz="2400" dirty="0">
                <a:solidFill>
                  <a:srgbClr val="FFFFFF"/>
                </a:solidFill>
                <a:latin typeface="Arial MT"/>
                <a:cs typeface="Arial MT"/>
              </a:rPr>
              <a:t>tener</a:t>
            </a:r>
            <a:r>
              <a:rPr sz="2400" spc="-20" dirty="0">
                <a:solidFill>
                  <a:srgbClr val="FFFFFF"/>
                </a:solidFill>
                <a:latin typeface="Arial MT"/>
                <a:cs typeface="Arial MT"/>
              </a:rPr>
              <a:t> </a:t>
            </a:r>
            <a:r>
              <a:rPr sz="2400" spc="-10" dirty="0">
                <a:solidFill>
                  <a:srgbClr val="FFFFFF"/>
                </a:solidFill>
                <a:latin typeface="Arial MT"/>
                <a:cs typeface="Arial MT"/>
              </a:rPr>
              <a:t>puntos </a:t>
            </a:r>
            <a:r>
              <a:rPr sz="2400" dirty="0">
                <a:solidFill>
                  <a:srgbClr val="FFFFFF"/>
                </a:solidFill>
                <a:latin typeface="Arial MT"/>
                <a:cs typeface="Arial MT"/>
              </a:rPr>
              <a:t>característicos</a:t>
            </a:r>
            <a:r>
              <a:rPr sz="2400" spc="-35" dirty="0">
                <a:solidFill>
                  <a:srgbClr val="FFFFFF"/>
                </a:solidFill>
                <a:latin typeface="Arial MT"/>
                <a:cs typeface="Arial MT"/>
              </a:rPr>
              <a:t> </a:t>
            </a:r>
            <a:r>
              <a:rPr sz="2400" dirty="0">
                <a:solidFill>
                  <a:srgbClr val="FFFFFF"/>
                </a:solidFill>
                <a:latin typeface="Arial MT"/>
                <a:cs typeface="Arial MT"/>
              </a:rPr>
              <a:t>desemejantes,</a:t>
            </a:r>
            <a:r>
              <a:rPr sz="2400" spc="-30" dirty="0">
                <a:solidFill>
                  <a:srgbClr val="FFFFFF"/>
                </a:solidFill>
                <a:latin typeface="Arial MT"/>
                <a:cs typeface="Arial MT"/>
              </a:rPr>
              <a:t> </a:t>
            </a:r>
            <a:r>
              <a:rPr sz="2400" dirty="0">
                <a:solidFill>
                  <a:srgbClr val="FFFFFF"/>
                </a:solidFill>
                <a:latin typeface="Arial MT"/>
                <a:cs typeface="Arial MT"/>
              </a:rPr>
              <a:t>salvo</a:t>
            </a:r>
            <a:r>
              <a:rPr sz="2400" spc="-35" dirty="0">
                <a:solidFill>
                  <a:srgbClr val="FFFFFF"/>
                </a:solidFill>
                <a:latin typeface="Arial MT"/>
                <a:cs typeface="Arial MT"/>
              </a:rPr>
              <a:t> </a:t>
            </a:r>
            <a:r>
              <a:rPr sz="2400" dirty="0">
                <a:solidFill>
                  <a:srgbClr val="FFFFFF"/>
                </a:solidFill>
                <a:latin typeface="Arial MT"/>
                <a:cs typeface="Arial MT"/>
              </a:rPr>
              <a:t>los</a:t>
            </a:r>
            <a:r>
              <a:rPr sz="2400" spc="-30" dirty="0">
                <a:solidFill>
                  <a:srgbClr val="FFFFFF"/>
                </a:solidFill>
                <a:latin typeface="Arial MT"/>
                <a:cs typeface="Arial MT"/>
              </a:rPr>
              <a:t> </a:t>
            </a:r>
            <a:r>
              <a:rPr sz="2400" spc="-10" dirty="0">
                <a:solidFill>
                  <a:srgbClr val="FFFFFF"/>
                </a:solidFill>
                <a:latin typeface="Arial MT"/>
                <a:cs typeface="Arial MT"/>
              </a:rPr>
              <a:t>producidos accidentalmente.</a:t>
            </a:r>
            <a:endParaRPr sz="2400">
              <a:latin typeface="Arial MT"/>
              <a:cs typeface="Arial MT"/>
            </a:endParaRPr>
          </a:p>
        </p:txBody>
      </p:sp>
      <p:pic>
        <p:nvPicPr>
          <p:cNvPr id="3" name="object 3"/>
          <p:cNvPicPr/>
          <p:nvPr/>
        </p:nvPicPr>
        <p:blipFill>
          <a:blip r:embed="rId2" cstate="print"/>
          <a:stretch>
            <a:fillRect/>
          </a:stretch>
        </p:blipFill>
        <p:spPr>
          <a:xfrm>
            <a:off x="2428875" y="3929062"/>
            <a:ext cx="3952874" cy="264318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1562" y="857249"/>
            <a:ext cx="7143749" cy="457199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6409" y="319976"/>
            <a:ext cx="7733665" cy="513080"/>
          </a:xfrm>
          <a:prstGeom prst="rect">
            <a:avLst/>
          </a:prstGeom>
        </p:spPr>
        <p:txBody>
          <a:bodyPr vert="horz" wrap="square" lIns="0" tIns="12700" rIns="0" bIns="0" rtlCol="0">
            <a:spAutoFit/>
          </a:bodyPr>
          <a:lstStyle/>
          <a:p>
            <a:pPr marL="12700">
              <a:lnSpc>
                <a:spcPct val="100000"/>
              </a:lnSpc>
              <a:spcBef>
                <a:spcPts val="100"/>
              </a:spcBef>
            </a:pPr>
            <a:r>
              <a:rPr dirty="0"/>
              <a:t>SISTEMA</a:t>
            </a:r>
            <a:r>
              <a:rPr spc="-225" dirty="0"/>
              <a:t> </a:t>
            </a:r>
            <a:r>
              <a:rPr dirty="0"/>
              <a:t>DACTILOSCOPICO</a:t>
            </a:r>
            <a:r>
              <a:rPr spc="-45" dirty="0"/>
              <a:t> </a:t>
            </a:r>
            <a:r>
              <a:rPr dirty="0"/>
              <a:t>DE</a:t>
            </a:r>
            <a:r>
              <a:rPr spc="-40" dirty="0"/>
              <a:t> </a:t>
            </a:r>
            <a:r>
              <a:rPr spc="-10" dirty="0"/>
              <a:t>HENRY</a:t>
            </a:r>
          </a:p>
        </p:txBody>
      </p:sp>
      <p:pic>
        <p:nvPicPr>
          <p:cNvPr id="3" name="object 3"/>
          <p:cNvPicPr/>
          <p:nvPr/>
        </p:nvPicPr>
        <p:blipFill>
          <a:blip r:embed="rId2" cstate="print"/>
          <a:stretch>
            <a:fillRect/>
          </a:stretch>
        </p:blipFill>
        <p:spPr>
          <a:xfrm>
            <a:off x="395287" y="1125537"/>
            <a:ext cx="2305049" cy="3038474"/>
          </a:xfrm>
          <a:prstGeom prst="rect">
            <a:avLst/>
          </a:prstGeom>
        </p:spPr>
      </p:pic>
      <p:sp>
        <p:nvSpPr>
          <p:cNvPr id="4" name="object 4"/>
          <p:cNvSpPr txBox="1"/>
          <p:nvPr/>
        </p:nvSpPr>
        <p:spPr>
          <a:xfrm>
            <a:off x="6625138" y="1399095"/>
            <a:ext cx="107569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Arial MT"/>
                <a:cs typeface="Arial MT"/>
              </a:rPr>
              <a:t>sistema</a:t>
            </a:r>
            <a:endParaRPr sz="2400">
              <a:latin typeface="Arial MT"/>
              <a:cs typeface="Arial MT"/>
            </a:endParaRPr>
          </a:p>
        </p:txBody>
      </p:sp>
      <p:sp>
        <p:nvSpPr>
          <p:cNvPr id="5" name="object 5"/>
          <p:cNvSpPr txBox="1"/>
          <p:nvPr/>
        </p:nvSpPr>
        <p:spPr>
          <a:xfrm>
            <a:off x="3276600" y="1399095"/>
            <a:ext cx="2687320" cy="756920"/>
          </a:xfrm>
          <a:prstGeom prst="rect">
            <a:avLst/>
          </a:prstGeom>
        </p:spPr>
        <p:txBody>
          <a:bodyPr vert="horz" wrap="square" lIns="0" tIns="12700" rIns="0" bIns="0" rtlCol="0">
            <a:spAutoFit/>
          </a:bodyPr>
          <a:lstStyle/>
          <a:p>
            <a:pPr marL="12700" marR="5080">
              <a:lnSpc>
                <a:spcPct val="100000"/>
              </a:lnSpc>
              <a:spcBef>
                <a:spcPts val="100"/>
              </a:spcBef>
              <a:tabLst>
                <a:tab pos="1071880" algn="l"/>
                <a:tab pos="2228850" algn="l"/>
                <a:tab pos="2436495" algn="l"/>
              </a:tabLst>
            </a:pPr>
            <a:r>
              <a:rPr sz="2400" spc="-25" dirty="0">
                <a:solidFill>
                  <a:srgbClr val="FFFFFF"/>
                </a:solidFill>
                <a:latin typeface="Arial MT"/>
                <a:cs typeface="Arial MT"/>
              </a:rPr>
              <a:t>En</a:t>
            </a:r>
            <a:r>
              <a:rPr sz="2400" dirty="0">
                <a:solidFill>
                  <a:srgbClr val="FFFFFF"/>
                </a:solidFill>
                <a:latin typeface="Arial MT"/>
                <a:cs typeface="Arial MT"/>
              </a:rPr>
              <a:t>	</a:t>
            </a:r>
            <a:r>
              <a:rPr sz="2400" spc="-20" dirty="0">
                <a:solidFill>
                  <a:srgbClr val="FFFFFF"/>
                </a:solidFill>
                <a:latin typeface="Arial MT"/>
                <a:cs typeface="Arial MT"/>
              </a:rPr>
              <a:t>1901</a:t>
            </a:r>
            <a:r>
              <a:rPr sz="2400" dirty="0">
                <a:solidFill>
                  <a:srgbClr val="FFFFFF"/>
                </a:solidFill>
                <a:latin typeface="Arial MT"/>
                <a:cs typeface="Arial MT"/>
              </a:rPr>
              <a:t>		</a:t>
            </a:r>
            <a:r>
              <a:rPr sz="2400" spc="-25" dirty="0">
                <a:solidFill>
                  <a:srgbClr val="FFFFFF"/>
                </a:solidFill>
                <a:latin typeface="Arial MT"/>
                <a:cs typeface="Arial MT"/>
              </a:rPr>
              <a:t>el </a:t>
            </a:r>
            <a:r>
              <a:rPr sz="2400" spc="-10" dirty="0">
                <a:solidFill>
                  <a:srgbClr val="FFFFFF"/>
                </a:solidFill>
                <a:latin typeface="Arial MT"/>
                <a:cs typeface="Arial MT"/>
              </a:rPr>
              <a:t>dactiloscópico</a:t>
            </a:r>
            <a:r>
              <a:rPr sz="2400" dirty="0">
                <a:solidFill>
                  <a:srgbClr val="FFFFFF"/>
                </a:solidFill>
                <a:latin typeface="Arial MT"/>
                <a:cs typeface="Arial MT"/>
              </a:rPr>
              <a:t>	</a:t>
            </a:r>
            <a:r>
              <a:rPr sz="2400" spc="-25" dirty="0">
                <a:solidFill>
                  <a:srgbClr val="FFFFFF"/>
                </a:solidFill>
                <a:latin typeface="Arial MT"/>
                <a:cs typeface="Arial MT"/>
              </a:rPr>
              <a:t>de</a:t>
            </a:r>
            <a:endParaRPr sz="2400">
              <a:latin typeface="Arial MT"/>
              <a:cs typeface="Arial MT"/>
            </a:endParaRPr>
          </a:p>
        </p:txBody>
      </p:sp>
      <p:sp>
        <p:nvSpPr>
          <p:cNvPr id="6" name="object 6"/>
          <p:cNvSpPr txBox="1"/>
          <p:nvPr/>
        </p:nvSpPr>
        <p:spPr>
          <a:xfrm>
            <a:off x="5128869" y="2130615"/>
            <a:ext cx="165100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Arial MT"/>
                <a:cs typeface="Arial MT"/>
              </a:rPr>
              <a:t>oficialmente</a:t>
            </a:r>
            <a:endParaRPr sz="2400">
              <a:latin typeface="Arial MT"/>
              <a:cs typeface="Arial MT"/>
            </a:endParaRPr>
          </a:p>
        </p:txBody>
      </p:sp>
      <p:sp>
        <p:nvSpPr>
          <p:cNvPr id="7" name="object 7"/>
          <p:cNvSpPr txBox="1"/>
          <p:nvPr/>
        </p:nvSpPr>
        <p:spPr>
          <a:xfrm>
            <a:off x="6135100" y="1764855"/>
            <a:ext cx="1565275" cy="756920"/>
          </a:xfrm>
          <a:prstGeom prst="rect">
            <a:avLst/>
          </a:prstGeom>
        </p:spPr>
        <p:txBody>
          <a:bodyPr vert="horz" wrap="square" lIns="0" tIns="12700" rIns="0" bIns="0" rtlCol="0">
            <a:spAutoFit/>
          </a:bodyPr>
          <a:lstStyle/>
          <a:p>
            <a:pPr marR="5080" algn="r">
              <a:lnSpc>
                <a:spcPct val="100000"/>
              </a:lnSpc>
              <a:spcBef>
                <a:spcPts val="100"/>
              </a:spcBef>
              <a:tabLst>
                <a:tab pos="1115695" algn="l"/>
              </a:tabLst>
            </a:pPr>
            <a:r>
              <a:rPr sz="2400" spc="-10" dirty="0">
                <a:solidFill>
                  <a:srgbClr val="FFFFFF"/>
                </a:solidFill>
                <a:latin typeface="Arial MT"/>
                <a:cs typeface="Arial MT"/>
              </a:rPr>
              <a:t>Henry</a:t>
            </a:r>
            <a:r>
              <a:rPr sz="2400" dirty="0">
                <a:solidFill>
                  <a:srgbClr val="FFFFFF"/>
                </a:solidFill>
                <a:latin typeface="Arial MT"/>
                <a:cs typeface="Arial MT"/>
              </a:rPr>
              <a:t>	</a:t>
            </a:r>
            <a:r>
              <a:rPr sz="2400" spc="-25" dirty="0">
                <a:solidFill>
                  <a:srgbClr val="FFFFFF"/>
                </a:solidFill>
                <a:latin typeface="Arial MT"/>
                <a:cs typeface="Arial MT"/>
              </a:rPr>
              <a:t>fue</a:t>
            </a:r>
            <a:endParaRPr sz="2400">
              <a:latin typeface="Arial MT"/>
              <a:cs typeface="Arial MT"/>
            </a:endParaRPr>
          </a:p>
          <a:p>
            <a:pPr marR="5080" algn="r">
              <a:lnSpc>
                <a:spcPct val="100000"/>
              </a:lnSpc>
            </a:pPr>
            <a:r>
              <a:rPr sz="2400" spc="-25" dirty="0">
                <a:solidFill>
                  <a:srgbClr val="FFFFFF"/>
                </a:solidFill>
                <a:latin typeface="Arial MT"/>
                <a:cs typeface="Arial MT"/>
              </a:rPr>
              <a:t>en</a:t>
            </a:r>
            <a:endParaRPr sz="2400">
              <a:latin typeface="Arial MT"/>
              <a:cs typeface="Arial MT"/>
            </a:endParaRPr>
          </a:p>
        </p:txBody>
      </p:sp>
      <p:sp>
        <p:nvSpPr>
          <p:cNvPr id="8" name="object 8"/>
          <p:cNvSpPr txBox="1"/>
          <p:nvPr/>
        </p:nvSpPr>
        <p:spPr>
          <a:xfrm>
            <a:off x="3276600" y="2130615"/>
            <a:ext cx="2004695" cy="756920"/>
          </a:xfrm>
          <a:prstGeom prst="rect">
            <a:avLst/>
          </a:prstGeom>
        </p:spPr>
        <p:txBody>
          <a:bodyPr vert="horz" wrap="square" lIns="0" tIns="12700" rIns="0" bIns="0" rtlCol="0">
            <a:spAutoFit/>
          </a:bodyPr>
          <a:lstStyle/>
          <a:p>
            <a:pPr marL="12700" marR="5080">
              <a:lnSpc>
                <a:spcPct val="100000"/>
              </a:lnSpc>
              <a:spcBef>
                <a:spcPts val="100"/>
              </a:spcBef>
              <a:tabLst>
                <a:tab pos="1551305" algn="l"/>
              </a:tabLst>
            </a:pPr>
            <a:r>
              <a:rPr sz="2400" spc="-10" dirty="0">
                <a:solidFill>
                  <a:srgbClr val="FFFFFF"/>
                </a:solidFill>
                <a:latin typeface="Arial MT"/>
                <a:cs typeface="Arial MT"/>
              </a:rPr>
              <a:t>adoptado Inglaterra</a:t>
            </a:r>
            <a:r>
              <a:rPr sz="2400" dirty="0">
                <a:solidFill>
                  <a:srgbClr val="FFFFFF"/>
                </a:solidFill>
                <a:latin typeface="Arial MT"/>
                <a:cs typeface="Arial MT"/>
              </a:rPr>
              <a:t>	</a:t>
            </a:r>
            <a:r>
              <a:rPr sz="2400" spc="-25" dirty="0">
                <a:solidFill>
                  <a:srgbClr val="FFFFFF"/>
                </a:solidFill>
                <a:latin typeface="Arial MT"/>
                <a:cs typeface="Arial MT"/>
              </a:rPr>
              <a:t>por</a:t>
            </a:r>
            <a:endParaRPr sz="2400">
              <a:latin typeface="Arial MT"/>
              <a:cs typeface="Arial MT"/>
            </a:endParaRPr>
          </a:p>
        </p:txBody>
      </p:sp>
      <p:sp>
        <p:nvSpPr>
          <p:cNvPr id="9" name="object 9"/>
          <p:cNvSpPr txBox="1"/>
          <p:nvPr/>
        </p:nvSpPr>
        <p:spPr>
          <a:xfrm>
            <a:off x="5507913" y="2496375"/>
            <a:ext cx="2163445" cy="391160"/>
          </a:xfrm>
          <a:prstGeom prst="rect">
            <a:avLst/>
          </a:prstGeom>
        </p:spPr>
        <p:txBody>
          <a:bodyPr vert="horz" wrap="square" lIns="0" tIns="12700" rIns="0" bIns="0" rtlCol="0">
            <a:spAutoFit/>
          </a:bodyPr>
          <a:lstStyle/>
          <a:p>
            <a:pPr marL="12700">
              <a:lnSpc>
                <a:spcPct val="100000"/>
              </a:lnSpc>
              <a:spcBef>
                <a:spcPts val="100"/>
              </a:spcBef>
              <a:tabLst>
                <a:tab pos="1444625" algn="l"/>
              </a:tabLst>
            </a:pPr>
            <a:r>
              <a:rPr sz="2400" spc="-10" dirty="0">
                <a:solidFill>
                  <a:srgbClr val="FFFFFF"/>
                </a:solidFill>
                <a:latin typeface="Arial MT"/>
                <a:cs typeface="Arial MT"/>
              </a:rPr>
              <a:t>Scotland</a:t>
            </a:r>
            <a:r>
              <a:rPr sz="2400" dirty="0">
                <a:solidFill>
                  <a:srgbClr val="FFFFFF"/>
                </a:solidFill>
                <a:latin typeface="Arial MT"/>
                <a:cs typeface="Arial MT"/>
              </a:rPr>
              <a:t>	</a:t>
            </a:r>
            <a:r>
              <a:rPr sz="2400" spc="-35" dirty="0">
                <a:solidFill>
                  <a:srgbClr val="FFFFFF"/>
                </a:solidFill>
                <a:latin typeface="Arial MT"/>
                <a:cs typeface="Arial MT"/>
              </a:rPr>
              <a:t>Yard.</a:t>
            </a:r>
            <a:endParaRPr sz="2400">
              <a:latin typeface="Arial MT"/>
              <a:cs typeface="Arial MT"/>
            </a:endParaRPr>
          </a:p>
        </p:txBody>
      </p:sp>
      <p:sp>
        <p:nvSpPr>
          <p:cNvPr id="10" name="object 10"/>
          <p:cNvSpPr txBox="1"/>
          <p:nvPr/>
        </p:nvSpPr>
        <p:spPr>
          <a:xfrm>
            <a:off x="3276600" y="2862134"/>
            <a:ext cx="4424045" cy="1854200"/>
          </a:xfrm>
          <a:prstGeom prst="rect">
            <a:avLst/>
          </a:prstGeom>
        </p:spPr>
        <p:txBody>
          <a:bodyPr vert="horz" wrap="square" lIns="0" tIns="12700" rIns="0" bIns="0" rtlCol="0">
            <a:spAutoFit/>
          </a:bodyPr>
          <a:lstStyle/>
          <a:p>
            <a:pPr marL="12700" marR="5080" algn="just">
              <a:lnSpc>
                <a:spcPct val="100000"/>
              </a:lnSpc>
              <a:spcBef>
                <a:spcPts val="100"/>
              </a:spcBef>
            </a:pPr>
            <a:r>
              <a:rPr sz="2400" dirty="0">
                <a:solidFill>
                  <a:srgbClr val="FFFFFF"/>
                </a:solidFill>
                <a:latin typeface="Arial MT"/>
                <a:cs typeface="Arial MT"/>
              </a:rPr>
              <a:t>Esta</a:t>
            </a:r>
            <a:r>
              <a:rPr sz="2400" spc="20" dirty="0">
                <a:solidFill>
                  <a:srgbClr val="FFFFFF"/>
                </a:solidFill>
                <a:latin typeface="Arial MT"/>
                <a:cs typeface="Arial MT"/>
              </a:rPr>
              <a:t>  </a:t>
            </a:r>
            <a:r>
              <a:rPr sz="2400" dirty="0">
                <a:solidFill>
                  <a:srgbClr val="FFFFFF"/>
                </a:solidFill>
                <a:latin typeface="Arial MT"/>
                <a:cs typeface="Arial MT"/>
              </a:rPr>
              <a:t>incorporación</a:t>
            </a:r>
            <a:r>
              <a:rPr sz="2400" spc="20" dirty="0">
                <a:solidFill>
                  <a:srgbClr val="FFFFFF"/>
                </a:solidFill>
                <a:latin typeface="Arial MT"/>
                <a:cs typeface="Arial MT"/>
              </a:rPr>
              <a:t>  </a:t>
            </a:r>
            <a:r>
              <a:rPr sz="2400" dirty="0">
                <a:solidFill>
                  <a:srgbClr val="FFFFFF"/>
                </a:solidFill>
                <a:latin typeface="Arial MT"/>
                <a:cs typeface="Arial MT"/>
              </a:rPr>
              <a:t>se</a:t>
            </a:r>
            <a:r>
              <a:rPr sz="2400" spc="25" dirty="0">
                <a:solidFill>
                  <a:srgbClr val="FFFFFF"/>
                </a:solidFill>
                <a:latin typeface="Arial MT"/>
                <a:cs typeface="Arial MT"/>
              </a:rPr>
              <a:t>  </a:t>
            </a:r>
            <a:r>
              <a:rPr sz="2400" spc="-10" dirty="0">
                <a:solidFill>
                  <a:srgbClr val="FFFFFF"/>
                </a:solidFill>
                <a:latin typeface="Arial MT"/>
                <a:cs typeface="Arial MT"/>
              </a:rPr>
              <a:t>produce </a:t>
            </a:r>
            <a:r>
              <a:rPr sz="2400" dirty="0">
                <a:solidFill>
                  <a:srgbClr val="FFFFFF"/>
                </a:solidFill>
                <a:latin typeface="Arial MT"/>
                <a:cs typeface="Arial MT"/>
              </a:rPr>
              <a:t>nueve</a:t>
            </a:r>
            <a:r>
              <a:rPr sz="2400" spc="430" dirty="0">
                <a:solidFill>
                  <a:srgbClr val="FFFFFF"/>
                </a:solidFill>
                <a:latin typeface="Arial MT"/>
                <a:cs typeface="Arial MT"/>
              </a:rPr>
              <a:t>  </a:t>
            </a:r>
            <a:r>
              <a:rPr sz="2400" dirty="0">
                <a:solidFill>
                  <a:srgbClr val="FFFFFF"/>
                </a:solidFill>
                <a:latin typeface="Arial MT"/>
                <a:cs typeface="Arial MT"/>
              </a:rPr>
              <a:t>años</a:t>
            </a:r>
            <a:r>
              <a:rPr sz="2400" spc="434" dirty="0">
                <a:solidFill>
                  <a:srgbClr val="FFFFFF"/>
                </a:solidFill>
                <a:latin typeface="Arial MT"/>
                <a:cs typeface="Arial MT"/>
              </a:rPr>
              <a:t>  </a:t>
            </a:r>
            <a:r>
              <a:rPr sz="2400" dirty="0">
                <a:solidFill>
                  <a:srgbClr val="FFFFFF"/>
                </a:solidFill>
                <a:latin typeface="Arial MT"/>
                <a:cs typeface="Arial MT"/>
              </a:rPr>
              <a:t>más</a:t>
            </a:r>
            <a:r>
              <a:rPr sz="2400" spc="434" dirty="0">
                <a:solidFill>
                  <a:srgbClr val="FFFFFF"/>
                </a:solidFill>
                <a:latin typeface="Arial MT"/>
                <a:cs typeface="Arial MT"/>
              </a:rPr>
              <a:t>  </a:t>
            </a:r>
            <a:r>
              <a:rPr sz="2400" dirty="0">
                <a:solidFill>
                  <a:srgbClr val="FFFFFF"/>
                </a:solidFill>
                <a:latin typeface="Arial MT"/>
                <a:cs typeface="Arial MT"/>
              </a:rPr>
              <a:t>tarde</a:t>
            </a:r>
            <a:r>
              <a:rPr sz="2400" spc="434" dirty="0">
                <a:solidFill>
                  <a:srgbClr val="FFFFFF"/>
                </a:solidFill>
                <a:latin typeface="Arial MT"/>
                <a:cs typeface="Arial MT"/>
              </a:rPr>
              <a:t>  </a:t>
            </a:r>
            <a:r>
              <a:rPr sz="2400" spc="-25" dirty="0">
                <a:solidFill>
                  <a:srgbClr val="FFFFFF"/>
                </a:solidFill>
                <a:latin typeface="Arial MT"/>
                <a:cs typeface="Arial MT"/>
              </a:rPr>
              <a:t>que </a:t>
            </a:r>
            <a:r>
              <a:rPr sz="2400" dirty="0">
                <a:solidFill>
                  <a:srgbClr val="FFFFFF"/>
                </a:solidFill>
                <a:latin typeface="Arial MT"/>
                <a:cs typeface="Arial MT"/>
              </a:rPr>
              <a:t>Vucetich</a:t>
            </a:r>
            <a:r>
              <a:rPr sz="2400" spc="550" dirty="0">
                <a:solidFill>
                  <a:srgbClr val="FFFFFF"/>
                </a:solidFill>
                <a:latin typeface="Arial MT"/>
                <a:cs typeface="Arial MT"/>
              </a:rPr>
              <a:t> </a:t>
            </a:r>
            <a:r>
              <a:rPr sz="2400" dirty="0">
                <a:solidFill>
                  <a:srgbClr val="FFFFFF"/>
                </a:solidFill>
                <a:latin typeface="Arial MT"/>
                <a:cs typeface="Arial MT"/>
              </a:rPr>
              <a:t>lo</a:t>
            </a:r>
            <a:r>
              <a:rPr sz="2400" spc="550" dirty="0">
                <a:solidFill>
                  <a:srgbClr val="FFFFFF"/>
                </a:solidFill>
                <a:latin typeface="Arial MT"/>
                <a:cs typeface="Arial MT"/>
              </a:rPr>
              <a:t> </a:t>
            </a:r>
            <a:r>
              <a:rPr sz="2400" dirty="0">
                <a:solidFill>
                  <a:srgbClr val="FFFFFF"/>
                </a:solidFill>
                <a:latin typeface="Arial MT"/>
                <a:cs typeface="Arial MT"/>
              </a:rPr>
              <a:t>hubiera</a:t>
            </a:r>
            <a:r>
              <a:rPr sz="2400" spc="555" dirty="0">
                <a:solidFill>
                  <a:srgbClr val="FFFFFF"/>
                </a:solidFill>
                <a:latin typeface="Arial MT"/>
                <a:cs typeface="Arial MT"/>
              </a:rPr>
              <a:t> </a:t>
            </a:r>
            <a:r>
              <a:rPr sz="2400" spc="-10" dirty="0">
                <a:solidFill>
                  <a:srgbClr val="FFFFFF"/>
                </a:solidFill>
                <a:latin typeface="Arial MT"/>
                <a:cs typeface="Arial MT"/>
              </a:rPr>
              <a:t>introducido </a:t>
            </a:r>
            <a:r>
              <a:rPr sz="2400" dirty="0">
                <a:solidFill>
                  <a:srgbClr val="FFFFFF"/>
                </a:solidFill>
                <a:latin typeface="Arial MT"/>
                <a:cs typeface="Arial MT"/>
              </a:rPr>
              <a:t>para</a:t>
            </a:r>
            <a:r>
              <a:rPr sz="2400" spc="595" dirty="0">
                <a:solidFill>
                  <a:srgbClr val="FFFFFF"/>
                </a:solidFill>
                <a:latin typeface="Arial MT"/>
                <a:cs typeface="Arial MT"/>
              </a:rPr>
              <a:t> </a:t>
            </a:r>
            <a:r>
              <a:rPr sz="2400" dirty="0">
                <a:solidFill>
                  <a:srgbClr val="FFFFFF"/>
                </a:solidFill>
                <a:latin typeface="Arial MT"/>
                <a:cs typeface="Arial MT"/>
              </a:rPr>
              <a:t>fines</a:t>
            </a:r>
            <a:r>
              <a:rPr sz="2400" spc="-35" dirty="0">
                <a:solidFill>
                  <a:srgbClr val="FFFFFF"/>
                </a:solidFill>
                <a:latin typeface="Arial MT"/>
                <a:cs typeface="Arial MT"/>
              </a:rPr>
              <a:t>  </a:t>
            </a:r>
            <a:r>
              <a:rPr sz="2400" dirty="0">
                <a:solidFill>
                  <a:srgbClr val="FFFFFF"/>
                </a:solidFill>
                <a:latin typeface="Arial MT"/>
                <a:cs typeface="Arial MT"/>
              </a:rPr>
              <a:t>criminalísticos</a:t>
            </a:r>
            <a:r>
              <a:rPr sz="2400" spc="-35" dirty="0">
                <a:solidFill>
                  <a:srgbClr val="FFFFFF"/>
                </a:solidFill>
                <a:latin typeface="Arial MT"/>
                <a:cs typeface="Arial MT"/>
              </a:rPr>
              <a:t>  </a:t>
            </a:r>
            <a:r>
              <a:rPr sz="2400" dirty="0">
                <a:solidFill>
                  <a:srgbClr val="FFFFFF"/>
                </a:solidFill>
                <a:latin typeface="Arial MT"/>
                <a:cs typeface="Arial MT"/>
              </a:rPr>
              <a:t>en</a:t>
            </a:r>
            <a:r>
              <a:rPr sz="2400" spc="-35" dirty="0">
                <a:solidFill>
                  <a:srgbClr val="FFFFFF"/>
                </a:solidFill>
                <a:latin typeface="Arial MT"/>
                <a:cs typeface="Arial MT"/>
              </a:rPr>
              <a:t>  </a:t>
            </a:r>
            <a:r>
              <a:rPr sz="2400" spc="-25" dirty="0">
                <a:solidFill>
                  <a:srgbClr val="FFFFFF"/>
                </a:solidFill>
                <a:latin typeface="Arial MT"/>
                <a:cs typeface="Arial MT"/>
              </a:rPr>
              <a:t>la </a:t>
            </a:r>
            <a:r>
              <a:rPr sz="2400" spc="-10" dirty="0">
                <a:solidFill>
                  <a:srgbClr val="FFFFFF"/>
                </a:solidFill>
                <a:latin typeface="Arial MT"/>
                <a:cs typeface="Arial MT"/>
              </a:rPr>
              <a:t>República</a:t>
            </a:r>
            <a:r>
              <a:rPr sz="2400" spc="-95" dirty="0">
                <a:solidFill>
                  <a:srgbClr val="FFFFFF"/>
                </a:solidFill>
                <a:latin typeface="Arial MT"/>
                <a:cs typeface="Arial MT"/>
              </a:rPr>
              <a:t> </a:t>
            </a:r>
            <a:r>
              <a:rPr sz="2400" spc="-10" dirty="0">
                <a:solidFill>
                  <a:srgbClr val="FFFFFF"/>
                </a:solidFill>
                <a:latin typeface="Arial MT"/>
                <a:cs typeface="Arial MT"/>
              </a:rPr>
              <a:t>Argentina.</a:t>
            </a:r>
            <a:endParaRPr sz="2400">
              <a:latin typeface="Arial MT"/>
              <a:cs typeface="Arial M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0225" y="345566"/>
            <a:ext cx="8082915" cy="4119879"/>
          </a:xfrm>
          <a:prstGeom prst="rect">
            <a:avLst/>
          </a:prstGeom>
        </p:spPr>
        <p:txBody>
          <a:bodyPr vert="horz" wrap="square" lIns="0" tIns="12700" rIns="0" bIns="0" rtlCol="0">
            <a:spAutoFit/>
          </a:bodyPr>
          <a:lstStyle/>
          <a:p>
            <a:pPr marL="12700" marR="5080" algn="just">
              <a:lnSpc>
                <a:spcPct val="100000"/>
              </a:lnSpc>
              <a:spcBef>
                <a:spcPts val="100"/>
              </a:spcBef>
            </a:pPr>
            <a:r>
              <a:rPr sz="2600" dirty="0">
                <a:solidFill>
                  <a:srgbClr val="FFFFFF"/>
                </a:solidFill>
                <a:latin typeface="Arial MT"/>
                <a:cs typeface="Arial MT"/>
              </a:rPr>
              <a:t>En</a:t>
            </a:r>
            <a:r>
              <a:rPr sz="2600" spc="180" dirty="0">
                <a:solidFill>
                  <a:srgbClr val="FFFFFF"/>
                </a:solidFill>
                <a:latin typeface="Arial MT"/>
                <a:cs typeface="Arial MT"/>
              </a:rPr>
              <a:t> </a:t>
            </a:r>
            <a:r>
              <a:rPr sz="2600" dirty="0">
                <a:solidFill>
                  <a:srgbClr val="FFFFFF"/>
                </a:solidFill>
                <a:latin typeface="Arial MT"/>
                <a:cs typeface="Arial MT"/>
              </a:rPr>
              <a:t>el</a:t>
            </a:r>
            <a:r>
              <a:rPr sz="2600" spc="180" dirty="0">
                <a:solidFill>
                  <a:srgbClr val="FFFFFF"/>
                </a:solidFill>
                <a:latin typeface="Arial MT"/>
                <a:cs typeface="Arial MT"/>
              </a:rPr>
              <a:t> </a:t>
            </a:r>
            <a:r>
              <a:rPr sz="2600" dirty="0">
                <a:solidFill>
                  <a:srgbClr val="FFFFFF"/>
                </a:solidFill>
                <a:latin typeface="Arial MT"/>
                <a:cs typeface="Arial MT"/>
              </a:rPr>
              <a:t>sistema</a:t>
            </a:r>
            <a:r>
              <a:rPr sz="2600" spc="180" dirty="0">
                <a:solidFill>
                  <a:srgbClr val="FFFFFF"/>
                </a:solidFill>
                <a:latin typeface="Arial MT"/>
                <a:cs typeface="Arial MT"/>
              </a:rPr>
              <a:t> </a:t>
            </a:r>
            <a:r>
              <a:rPr sz="2600" dirty="0">
                <a:solidFill>
                  <a:srgbClr val="FFFFFF"/>
                </a:solidFill>
                <a:latin typeface="Arial MT"/>
                <a:cs typeface="Arial MT"/>
              </a:rPr>
              <a:t>dactilar</a:t>
            </a:r>
            <a:r>
              <a:rPr sz="2600" spc="180" dirty="0">
                <a:solidFill>
                  <a:srgbClr val="FFFFFF"/>
                </a:solidFill>
                <a:latin typeface="Arial MT"/>
                <a:cs typeface="Arial MT"/>
              </a:rPr>
              <a:t> </a:t>
            </a:r>
            <a:r>
              <a:rPr sz="2600" dirty="0">
                <a:solidFill>
                  <a:srgbClr val="FFFFFF"/>
                </a:solidFill>
                <a:latin typeface="Arial MT"/>
                <a:cs typeface="Arial MT"/>
              </a:rPr>
              <a:t>Henry</a:t>
            </a:r>
            <a:r>
              <a:rPr sz="2600" spc="180" dirty="0">
                <a:solidFill>
                  <a:srgbClr val="FFFFFF"/>
                </a:solidFill>
                <a:latin typeface="Arial MT"/>
                <a:cs typeface="Arial MT"/>
              </a:rPr>
              <a:t> </a:t>
            </a:r>
            <a:r>
              <a:rPr sz="2600" dirty="0">
                <a:solidFill>
                  <a:srgbClr val="FFFFFF"/>
                </a:solidFill>
                <a:latin typeface="Arial MT"/>
                <a:cs typeface="Arial MT"/>
              </a:rPr>
              <a:t>se</a:t>
            </a:r>
            <a:r>
              <a:rPr sz="2600" spc="180" dirty="0">
                <a:solidFill>
                  <a:srgbClr val="FFFFFF"/>
                </a:solidFill>
                <a:latin typeface="Arial MT"/>
                <a:cs typeface="Arial MT"/>
              </a:rPr>
              <a:t> </a:t>
            </a:r>
            <a:r>
              <a:rPr sz="2600" dirty="0">
                <a:solidFill>
                  <a:srgbClr val="FFFFFF"/>
                </a:solidFill>
                <a:latin typeface="Arial MT"/>
                <a:cs typeface="Arial MT"/>
              </a:rPr>
              <a:t>encuentra</a:t>
            </a:r>
            <a:r>
              <a:rPr sz="2600" spc="180" dirty="0">
                <a:solidFill>
                  <a:srgbClr val="FFFFFF"/>
                </a:solidFill>
                <a:latin typeface="Arial MT"/>
                <a:cs typeface="Arial MT"/>
              </a:rPr>
              <a:t> </a:t>
            </a:r>
            <a:r>
              <a:rPr sz="2600" dirty="0">
                <a:solidFill>
                  <a:srgbClr val="FFFFFF"/>
                </a:solidFill>
                <a:latin typeface="Arial MT"/>
                <a:cs typeface="Arial MT"/>
              </a:rPr>
              <a:t>tres</a:t>
            </a:r>
            <a:r>
              <a:rPr sz="2600" spc="180" dirty="0">
                <a:solidFill>
                  <a:srgbClr val="FFFFFF"/>
                </a:solidFill>
                <a:latin typeface="Arial MT"/>
                <a:cs typeface="Arial MT"/>
              </a:rPr>
              <a:t> </a:t>
            </a:r>
            <a:r>
              <a:rPr sz="2600" spc="-10" dirty="0">
                <a:solidFill>
                  <a:srgbClr val="FFFFFF"/>
                </a:solidFill>
                <a:latin typeface="Arial MT"/>
                <a:cs typeface="Arial MT"/>
              </a:rPr>
              <a:t>grupos </a:t>
            </a:r>
            <a:r>
              <a:rPr sz="2600" dirty="0">
                <a:solidFill>
                  <a:srgbClr val="FFFFFF"/>
                </a:solidFill>
                <a:latin typeface="Arial MT"/>
                <a:cs typeface="Arial MT"/>
              </a:rPr>
              <a:t>de</a:t>
            </a:r>
            <a:r>
              <a:rPr sz="2600" spc="260" dirty="0">
                <a:solidFill>
                  <a:srgbClr val="FFFFFF"/>
                </a:solidFill>
                <a:latin typeface="Arial MT"/>
                <a:cs typeface="Arial MT"/>
              </a:rPr>
              <a:t>  </a:t>
            </a:r>
            <a:r>
              <a:rPr sz="2600" dirty="0">
                <a:solidFill>
                  <a:srgbClr val="FFFFFF"/>
                </a:solidFill>
                <a:latin typeface="Arial MT"/>
                <a:cs typeface="Arial MT"/>
              </a:rPr>
              <a:t>patrones</a:t>
            </a:r>
            <a:r>
              <a:rPr sz="2600" spc="265" dirty="0">
                <a:solidFill>
                  <a:srgbClr val="FFFFFF"/>
                </a:solidFill>
                <a:latin typeface="Arial MT"/>
                <a:cs typeface="Arial MT"/>
              </a:rPr>
              <a:t>  </a:t>
            </a:r>
            <a:r>
              <a:rPr sz="2600" dirty="0">
                <a:solidFill>
                  <a:srgbClr val="FFFFFF"/>
                </a:solidFill>
                <a:latin typeface="Arial MT"/>
                <a:cs typeface="Arial MT"/>
              </a:rPr>
              <a:t>dactilares</a:t>
            </a:r>
            <a:r>
              <a:rPr sz="2600" spc="260" dirty="0">
                <a:solidFill>
                  <a:srgbClr val="FFFFFF"/>
                </a:solidFill>
                <a:latin typeface="Arial MT"/>
                <a:cs typeface="Arial MT"/>
              </a:rPr>
              <a:t>  </a:t>
            </a:r>
            <a:r>
              <a:rPr sz="2600" dirty="0">
                <a:solidFill>
                  <a:srgbClr val="FFFFFF"/>
                </a:solidFill>
                <a:latin typeface="Arial MT"/>
                <a:cs typeface="Arial MT"/>
              </a:rPr>
              <a:t>básicos,</a:t>
            </a:r>
            <a:r>
              <a:rPr sz="2600" spc="265" dirty="0">
                <a:solidFill>
                  <a:srgbClr val="FFFFFF"/>
                </a:solidFill>
                <a:latin typeface="Arial MT"/>
                <a:cs typeface="Arial MT"/>
              </a:rPr>
              <a:t>  </a:t>
            </a:r>
            <a:r>
              <a:rPr sz="2600" dirty="0">
                <a:solidFill>
                  <a:srgbClr val="FFFFFF"/>
                </a:solidFill>
                <a:latin typeface="Arial MT"/>
                <a:cs typeface="Arial MT"/>
              </a:rPr>
              <a:t>estos</a:t>
            </a:r>
            <a:r>
              <a:rPr sz="2600" spc="260" dirty="0">
                <a:solidFill>
                  <a:srgbClr val="FFFFFF"/>
                </a:solidFill>
                <a:latin typeface="Arial MT"/>
                <a:cs typeface="Arial MT"/>
              </a:rPr>
              <a:t>  </a:t>
            </a:r>
            <a:r>
              <a:rPr sz="2600" dirty="0">
                <a:solidFill>
                  <a:srgbClr val="FFFFFF"/>
                </a:solidFill>
                <a:latin typeface="Arial MT"/>
                <a:cs typeface="Arial MT"/>
              </a:rPr>
              <a:t>patrones</a:t>
            </a:r>
            <a:r>
              <a:rPr sz="2600" spc="265" dirty="0">
                <a:solidFill>
                  <a:srgbClr val="FFFFFF"/>
                </a:solidFill>
                <a:latin typeface="Arial MT"/>
                <a:cs typeface="Arial MT"/>
              </a:rPr>
              <a:t>  </a:t>
            </a:r>
            <a:r>
              <a:rPr sz="2600" spc="-50" dirty="0">
                <a:solidFill>
                  <a:srgbClr val="FFFFFF"/>
                </a:solidFill>
                <a:latin typeface="Arial MT"/>
                <a:cs typeface="Arial MT"/>
              </a:rPr>
              <a:t>o </a:t>
            </a:r>
            <a:r>
              <a:rPr sz="2600" dirty="0">
                <a:solidFill>
                  <a:srgbClr val="FFFFFF"/>
                </a:solidFill>
                <a:latin typeface="Arial MT"/>
                <a:cs typeface="Arial MT"/>
              </a:rPr>
              <a:t>dibujos</a:t>
            </a:r>
            <a:r>
              <a:rPr sz="2600" spc="240" dirty="0">
                <a:solidFill>
                  <a:srgbClr val="FFFFFF"/>
                </a:solidFill>
                <a:latin typeface="Arial MT"/>
                <a:cs typeface="Arial MT"/>
              </a:rPr>
              <a:t> </a:t>
            </a:r>
            <a:r>
              <a:rPr sz="2600" dirty="0">
                <a:solidFill>
                  <a:srgbClr val="FFFFFF"/>
                </a:solidFill>
                <a:latin typeface="Arial MT"/>
                <a:cs typeface="Arial MT"/>
              </a:rPr>
              <a:t>dactilares</a:t>
            </a:r>
            <a:r>
              <a:rPr sz="2600" spc="240" dirty="0">
                <a:solidFill>
                  <a:srgbClr val="FFFFFF"/>
                </a:solidFill>
                <a:latin typeface="Arial MT"/>
                <a:cs typeface="Arial MT"/>
              </a:rPr>
              <a:t> </a:t>
            </a:r>
            <a:r>
              <a:rPr sz="2600" dirty="0">
                <a:solidFill>
                  <a:srgbClr val="FFFFFF"/>
                </a:solidFill>
                <a:latin typeface="Arial MT"/>
                <a:cs typeface="Arial MT"/>
              </a:rPr>
              <a:t>pueden</a:t>
            </a:r>
            <a:r>
              <a:rPr sz="2600" spc="240" dirty="0">
                <a:solidFill>
                  <a:srgbClr val="FFFFFF"/>
                </a:solidFill>
                <a:latin typeface="Arial MT"/>
                <a:cs typeface="Arial MT"/>
              </a:rPr>
              <a:t> </a:t>
            </a:r>
            <a:r>
              <a:rPr sz="2600" dirty="0">
                <a:solidFill>
                  <a:srgbClr val="FFFFFF"/>
                </a:solidFill>
                <a:latin typeface="Arial MT"/>
                <a:cs typeface="Arial MT"/>
              </a:rPr>
              <a:t>ser</a:t>
            </a:r>
            <a:r>
              <a:rPr sz="2600" spc="240" dirty="0">
                <a:solidFill>
                  <a:srgbClr val="FFFFFF"/>
                </a:solidFill>
                <a:latin typeface="Arial MT"/>
                <a:cs typeface="Arial MT"/>
              </a:rPr>
              <a:t> </a:t>
            </a:r>
            <a:r>
              <a:rPr sz="2600" dirty="0">
                <a:solidFill>
                  <a:srgbClr val="FFFFFF"/>
                </a:solidFill>
                <a:latin typeface="Arial MT"/>
                <a:cs typeface="Arial MT"/>
              </a:rPr>
              <a:t>divididos</a:t>
            </a:r>
            <a:r>
              <a:rPr sz="2600" spc="240" dirty="0">
                <a:solidFill>
                  <a:srgbClr val="FFFFFF"/>
                </a:solidFill>
                <a:latin typeface="Arial MT"/>
                <a:cs typeface="Arial MT"/>
              </a:rPr>
              <a:t> </a:t>
            </a:r>
            <a:r>
              <a:rPr sz="2600" dirty="0">
                <a:solidFill>
                  <a:srgbClr val="FFFFFF"/>
                </a:solidFill>
                <a:latin typeface="Arial MT"/>
                <a:cs typeface="Arial MT"/>
              </a:rPr>
              <a:t>en</a:t>
            </a:r>
            <a:r>
              <a:rPr sz="2600" spc="245" dirty="0">
                <a:solidFill>
                  <a:srgbClr val="FFFFFF"/>
                </a:solidFill>
                <a:latin typeface="Arial MT"/>
                <a:cs typeface="Arial MT"/>
              </a:rPr>
              <a:t> </a:t>
            </a:r>
            <a:r>
              <a:rPr sz="2600" spc="-10" dirty="0">
                <a:solidFill>
                  <a:srgbClr val="FFFFFF"/>
                </a:solidFill>
                <a:latin typeface="Arial MT"/>
                <a:cs typeface="Arial MT"/>
              </a:rPr>
              <a:t>subgrupos, </a:t>
            </a:r>
            <a:r>
              <a:rPr sz="2600" dirty="0">
                <a:solidFill>
                  <a:srgbClr val="FFFFFF"/>
                </a:solidFill>
                <a:latin typeface="Arial MT"/>
                <a:cs typeface="Arial MT"/>
              </a:rPr>
              <a:t>basándose</a:t>
            </a:r>
            <a:r>
              <a:rPr sz="2600" spc="-30" dirty="0">
                <a:solidFill>
                  <a:srgbClr val="FFFFFF"/>
                </a:solidFill>
                <a:latin typeface="Arial MT"/>
                <a:cs typeface="Arial MT"/>
              </a:rPr>
              <a:t> </a:t>
            </a:r>
            <a:r>
              <a:rPr sz="2600" dirty="0">
                <a:solidFill>
                  <a:srgbClr val="FFFFFF"/>
                </a:solidFill>
                <a:latin typeface="Arial MT"/>
                <a:cs typeface="Arial MT"/>
              </a:rPr>
              <a:t>en</a:t>
            </a:r>
            <a:r>
              <a:rPr sz="2600" spc="-25" dirty="0">
                <a:solidFill>
                  <a:srgbClr val="FFFFFF"/>
                </a:solidFill>
                <a:latin typeface="Arial MT"/>
                <a:cs typeface="Arial MT"/>
              </a:rPr>
              <a:t> </a:t>
            </a:r>
            <a:r>
              <a:rPr sz="2600" dirty="0">
                <a:solidFill>
                  <a:srgbClr val="FFFFFF"/>
                </a:solidFill>
                <a:latin typeface="Arial MT"/>
                <a:cs typeface="Arial MT"/>
              </a:rPr>
              <a:t>las</a:t>
            </a:r>
            <a:r>
              <a:rPr sz="2600" spc="-30" dirty="0">
                <a:solidFill>
                  <a:srgbClr val="FFFFFF"/>
                </a:solidFill>
                <a:latin typeface="Arial MT"/>
                <a:cs typeface="Arial MT"/>
              </a:rPr>
              <a:t> </a:t>
            </a:r>
            <a:r>
              <a:rPr sz="2600" dirty="0">
                <a:solidFill>
                  <a:srgbClr val="FFFFFF"/>
                </a:solidFill>
                <a:latin typeface="Arial MT"/>
                <a:cs typeface="Arial MT"/>
              </a:rPr>
              <a:t>diferencias</a:t>
            </a:r>
            <a:r>
              <a:rPr sz="2600" spc="-25" dirty="0">
                <a:solidFill>
                  <a:srgbClr val="FFFFFF"/>
                </a:solidFill>
                <a:latin typeface="Arial MT"/>
                <a:cs typeface="Arial MT"/>
              </a:rPr>
              <a:t> </a:t>
            </a:r>
            <a:r>
              <a:rPr sz="2600" dirty="0">
                <a:solidFill>
                  <a:srgbClr val="FFFFFF"/>
                </a:solidFill>
                <a:latin typeface="Arial MT"/>
                <a:cs typeface="Arial MT"/>
              </a:rPr>
              <a:t>que</a:t>
            </a:r>
            <a:r>
              <a:rPr sz="2600" spc="-30" dirty="0">
                <a:solidFill>
                  <a:srgbClr val="FFFFFF"/>
                </a:solidFill>
                <a:latin typeface="Arial MT"/>
                <a:cs typeface="Arial MT"/>
              </a:rPr>
              <a:t> </a:t>
            </a:r>
            <a:r>
              <a:rPr sz="2600" dirty="0">
                <a:solidFill>
                  <a:srgbClr val="FFFFFF"/>
                </a:solidFill>
                <a:latin typeface="Arial MT"/>
                <a:cs typeface="Arial MT"/>
              </a:rPr>
              <a:t>existen</a:t>
            </a:r>
            <a:r>
              <a:rPr sz="2600" spc="-25" dirty="0">
                <a:solidFill>
                  <a:srgbClr val="FFFFFF"/>
                </a:solidFill>
                <a:latin typeface="Arial MT"/>
                <a:cs typeface="Arial MT"/>
              </a:rPr>
              <a:t> </a:t>
            </a:r>
            <a:r>
              <a:rPr sz="2600" dirty="0">
                <a:solidFill>
                  <a:srgbClr val="FFFFFF"/>
                </a:solidFill>
                <a:latin typeface="Arial MT"/>
                <a:cs typeface="Arial MT"/>
              </a:rPr>
              <a:t>entre</a:t>
            </a:r>
            <a:r>
              <a:rPr sz="2600" spc="-30" dirty="0">
                <a:solidFill>
                  <a:srgbClr val="FFFFFF"/>
                </a:solidFill>
                <a:latin typeface="Arial MT"/>
                <a:cs typeface="Arial MT"/>
              </a:rPr>
              <a:t> </a:t>
            </a:r>
            <a:r>
              <a:rPr sz="2600" dirty="0">
                <a:solidFill>
                  <a:srgbClr val="FFFFFF"/>
                </a:solidFill>
                <a:latin typeface="Arial MT"/>
                <a:cs typeface="Arial MT"/>
              </a:rPr>
              <a:t>ellos</a:t>
            </a:r>
            <a:r>
              <a:rPr sz="2600" spc="-25" dirty="0">
                <a:solidFill>
                  <a:srgbClr val="FFFFFF"/>
                </a:solidFill>
                <a:latin typeface="Arial MT"/>
                <a:cs typeface="Arial MT"/>
              </a:rPr>
              <a:t> </a:t>
            </a:r>
            <a:r>
              <a:rPr sz="2600" spc="-50" dirty="0">
                <a:solidFill>
                  <a:srgbClr val="FFFFFF"/>
                </a:solidFill>
                <a:latin typeface="Arial MT"/>
                <a:cs typeface="Arial MT"/>
              </a:rPr>
              <a:t>:</a:t>
            </a:r>
            <a:endParaRPr sz="2600">
              <a:latin typeface="Arial MT"/>
              <a:cs typeface="Arial MT"/>
            </a:endParaRPr>
          </a:p>
          <a:p>
            <a:pPr>
              <a:lnSpc>
                <a:spcPct val="100000"/>
              </a:lnSpc>
              <a:spcBef>
                <a:spcPts val="20"/>
              </a:spcBef>
            </a:pPr>
            <a:endParaRPr sz="3600">
              <a:latin typeface="Arial MT"/>
              <a:cs typeface="Arial MT"/>
            </a:endParaRPr>
          </a:p>
          <a:p>
            <a:pPr marL="12700" marR="6985" algn="just">
              <a:lnSpc>
                <a:spcPct val="100000"/>
              </a:lnSpc>
            </a:pPr>
            <a:r>
              <a:rPr sz="2600" b="1" dirty="0">
                <a:solidFill>
                  <a:srgbClr val="FFFFFF"/>
                </a:solidFill>
                <a:latin typeface="Arial"/>
                <a:cs typeface="Arial"/>
              </a:rPr>
              <a:t>Arco</a:t>
            </a:r>
            <a:r>
              <a:rPr sz="2600" b="1" spc="320" dirty="0">
                <a:solidFill>
                  <a:srgbClr val="FFFFFF"/>
                </a:solidFill>
                <a:latin typeface="Arial"/>
                <a:cs typeface="Arial"/>
              </a:rPr>
              <a:t> </a:t>
            </a:r>
            <a:r>
              <a:rPr sz="2600" b="1" dirty="0">
                <a:solidFill>
                  <a:srgbClr val="FFFFFF"/>
                </a:solidFill>
                <a:latin typeface="Arial"/>
                <a:cs typeface="Arial"/>
              </a:rPr>
              <a:t>Simple: </a:t>
            </a:r>
            <a:r>
              <a:rPr sz="2600" dirty="0">
                <a:solidFill>
                  <a:srgbClr val="FFFFFF"/>
                </a:solidFill>
                <a:latin typeface="Arial MT"/>
                <a:cs typeface="Arial MT"/>
              </a:rPr>
              <a:t>Es</a:t>
            </a:r>
            <a:r>
              <a:rPr sz="2600" spc="325" dirty="0">
                <a:solidFill>
                  <a:srgbClr val="FFFFFF"/>
                </a:solidFill>
                <a:latin typeface="Arial MT"/>
                <a:cs typeface="Arial MT"/>
              </a:rPr>
              <a:t> </a:t>
            </a:r>
            <a:r>
              <a:rPr sz="2600" dirty="0">
                <a:solidFill>
                  <a:srgbClr val="FFFFFF"/>
                </a:solidFill>
                <a:latin typeface="Arial MT"/>
                <a:cs typeface="Arial MT"/>
              </a:rPr>
              <a:t>el</a:t>
            </a:r>
            <a:r>
              <a:rPr sz="2600" spc="330" dirty="0">
                <a:solidFill>
                  <a:srgbClr val="FFFFFF"/>
                </a:solidFill>
                <a:latin typeface="Arial MT"/>
                <a:cs typeface="Arial MT"/>
              </a:rPr>
              <a:t> </a:t>
            </a:r>
            <a:r>
              <a:rPr sz="2600" dirty="0">
                <a:solidFill>
                  <a:srgbClr val="FFFFFF"/>
                </a:solidFill>
                <a:latin typeface="Arial MT"/>
                <a:cs typeface="Arial MT"/>
              </a:rPr>
              <a:t>patrón</a:t>
            </a:r>
            <a:r>
              <a:rPr sz="2600" spc="325" dirty="0">
                <a:solidFill>
                  <a:srgbClr val="FFFFFF"/>
                </a:solidFill>
                <a:latin typeface="Arial MT"/>
                <a:cs typeface="Arial MT"/>
              </a:rPr>
              <a:t> </a:t>
            </a:r>
            <a:r>
              <a:rPr sz="2600" dirty="0">
                <a:solidFill>
                  <a:srgbClr val="FFFFFF"/>
                </a:solidFill>
                <a:latin typeface="Arial MT"/>
                <a:cs typeface="Arial MT"/>
              </a:rPr>
              <a:t>dactilar</a:t>
            </a:r>
            <a:r>
              <a:rPr sz="2600" spc="330" dirty="0">
                <a:solidFill>
                  <a:srgbClr val="FFFFFF"/>
                </a:solidFill>
                <a:latin typeface="Arial MT"/>
                <a:cs typeface="Arial MT"/>
              </a:rPr>
              <a:t> </a:t>
            </a:r>
            <a:r>
              <a:rPr sz="2600" dirty="0">
                <a:solidFill>
                  <a:srgbClr val="FFFFFF"/>
                </a:solidFill>
                <a:latin typeface="Arial MT"/>
                <a:cs typeface="Arial MT"/>
              </a:rPr>
              <a:t>donde</a:t>
            </a:r>
            <a:r>
              <a:rPr sz="2600" spc="325" dirty="0">
                <a:solidFill>
                  <a:srgbClr val="FFFFFF"/>
                </a:solidFill>
                <a:latin typeface="Arial MT"/>
                <a:cs typeface="Arial MT"/>
              </a:rPr>
              <a:t> </a:t>
            </a:r>
            <a:r>
              <a:rPr sz="2600" dirty="0">
                <a:solidFill>
                  <a:srgbClr val="FFFFFF"/>
                </a:solidFill>
                <a:latin typeface="Arial MT"/>
                <a:cs typeface="Arial MT"/>
              </a:rPr>
              <a:t>las</a:t>
            </a:r>
            <a:r>
              <a:rPr sz="2600" spc="330" dirty="0">
                <a:solidFill>
                  <a:srgbClr val="FFFFFF"/>
                </a:solidFill>
                <a:latin typeface="Arial MT"/>
                <a:cs typeface="Arial MT"/>
              </a:rPr>
              <a:t> </a:t>
            </a:r>
            <a:r>
              <a:rPr sz="2600" spc="-10" dirty="0">
                <a:solidFill>
                  <a:srgbClr val="FFFFFF"/>
                </a:solidFill>
                <a:latin typeface="Arial MT"/>
                <a:cs typeface="Arial MT"/>
              </a:rPr>
              <a:t>crestas </a:t>
            </a:r>
            <a:r>
              <a:rPr sz="2600" dirty="0">
                <a:solidFill>
                  <a:srgbClr val="FFFFFF"/>
                </a:solidFill>
                <a:latin typeface="Arial MT"/>
                <a:cs typeface="Arial MT"/>
              </a:rPr>
              <a:t>entran</a:t>
            </a:r>
            <a:r>
              <a:rPr sz="2600" spc="120" dirty="0">
                <a:solidFill>
                  <a:srgbClr val="FFFFFF"/>
                </a:solidFill>
                <a:latin typeface="Arial MT"/>
                <a:cs typeface="Arial MT"/>
              </a:rPr>
              <a:t> </a:t>
            </a:r>
            <a:r>
              <a:rPr sz="2600" dirty="0">
                <a:solidFill>
                  <a:srgbClr val="FFFFFF"/>
                </a:solidFill>
                <a:latin typeface="Arial MT"/>
                <a:cs typeface="Arial MT"/>
              </a:rPr>
              <a:t>por</a:t>
            </a:r>
            <a:r>
              <a:rPr sz="2600" spc="120" dirty="0">
                <a:solidFill>
                  <a:srgbClr val="FFFFFF"/>
                </a:solidFill>
                <a:latin typeface="Arial MT"/>
                <a:cs typeface="Arial MT"/>
              </a:rPr>
              <a:t> </a:t>
            </a:r>
            <a:r>
              <a:rPr sz="2600" dirty="0">
                <a:solidFill>
                  <a:srgbClr val="FFFFFF"/>
                </a:solidFill>
                <a:latin typeface="Arial MT"/>
                <a:cs typeface="Arial MT"/>
              </a:rPr>
              <a:t>un</a:t>
            </a:r>
            <a:r>
              <a:rPr sz="2600" spc="120" dirty="0">
                <a:solidFill>
                  <a:srgbClr val="FFFFFF"/>
                </a:solidFill>
                <a:latin typeface="Arial MT"/>
                <a:cs typeface="Arial MT"/>
              </a:rPr>
              <a:t> </a:t>
            </a:r>
            <a:r>
              <a:rPr sz="2600" dirty="0">
                <a:solidFill>
                  <a:srgbClr val="FFFFFF"/>
                </a:solidFill>
                <a:latin typeface="Arial MT"/>
                <a:cs typeface="Arial MT"/>
              </a:rPr>
              <a:t>lado</a:t>
            </a:r>
            <a:r>
              <a:rPr sz="2600" spc="120" dirty="0">
                <a:solidFill>
                  <a:srgbClr val="FFFFFF"/>
                </a:solidFill>
                <a:latin typeface="Arial MT"/>
                <a:cs typeface="Arial MT"/>
              </a:rPr>
              <a:t> </a:t>
            </a:r>
            <a:r>
              <a:rPr sz="2600" dirty="0">
                <a:solidFill>
                  <a:srgbClr val="FFFFFF"/>
                </a:solidFill>
                <a:latin typeface="Arial MT"/>
                <a:cs typeface="Arial MT"/>
              </a:rPr>
              <a:t>del</a:t>
            </a:r>
            <a:r>
              <a:rPr sz="2600" spc="120" dirty="0">
                <a:solidFill>
                  <a:srgbClr val="FFFFFF"/>
                </a:solidFill>
                <a:latin typeface="Arial MT"/>
                <a:cs typeface="Arial MT"/>
              </a:rPr>
              <a:t> </a:t>
            </a:r>
            <a:r>
              <a:rPr sz="2600" dirty="0">
                <a:solidFill>
                  <a:srgbClr val="FFFFFF"/>
                </a:solidFill>
                <a:latin typeface="Arial MT"/>
                <a:cs typeface="Arial MT"/>
              </a:rPr>
              <a:t>dibujo,</a:t>
            </a:r>
            <a:r>
              <a:rPr sz="2600" spc="120" dirty="0">
                <a:solidFill>
                  <a:srgbClr val="FFFFFF"/>
                </a:solidFill>
                <a:latin typeface="Arial MT"/>
                <a:cs typeface="Arial MT"/>
              </a:rPr>
              <a:t> </a:t>
            </a:r>
            <a:r>
              <a:rPr sz="2600" dirty="0">
                <a:solidFill>
                  <a:srgbClr val="FFFFFF"/>
                </a:solidFill>
                <a:latin typeface="Arial MT"/>
                <a:cs typeface="Arial MT"/>
              </a:rPr>
              <a:t>se</a:t>
            </a:r>
            <a:r>
              <a:rPr sz="2600" spc="120" dirty="0">
                <a:solidFill>
                  <a:srgbClr val="FFFFFF"/>
                </a:solidFill>
                <a:latin typeface="Arial MT"/>
                <a:cs typeface="Arial MT"/>
              </a:rPr>
              <a:t> </a:t>
            </a:r>
            <a:r>
              <a:rPr sz="2600" dirty="0">
                <a:solidFill>
                  <a:srgbClr val="FFFFFF"/>
                </a:solidFill>
                <a:latin typeface="Arial MT"/>
                <a:cs typeface="Arial MT"/>
              </a:rPr>
              <a:t>curvan</a:t>
            </a:r>
            <a:r>
              <a:rPr sz="2600" spc="120" dirty="0">
                <a:solidFill>
                  <a:srgbClr val="FFFFFF"/>
                </a:solidFill>
                <a:latin typeface="Arial MT"/>
                <a:cs typeface="Arial MT"/>
              </a:rPr>
              <a:t> </a:t>
            </a:r>
            <a:r>
              <a:rPr sz="2600" dirty="0">
                <a:solidFill>
                  <a:srgbClr val="FFFFFF"/>
                </a:solidFill>
                <a:latin typeface="Arial MT"/>
                <a:cs typeface="Arial MT"/>
              </a:rPr>
              <a:t>en</a:t>
            </a:r>
            <a:r>
              <a:rPr sz="2600" spc="120" dirty="0">
                <a:solidFill>
                  <a:srgbClr val="FFFFFF"/>
                </a:solidFill>
                <a:latin typeface="Arial MT"/>
                <a:cs typeface="Arial MT"/>
              </a:rPr>
              <a:t> </a:t>
            </a:r>
            <a:r>
              <a:rPr sz="2600" dirty="0">
                <a:solidFill>
                  <a:srgbClr val="FFFFFF"/>
                </a:solidFill>
                <a:latin typeface="Arial MT"/>
                <a:cs typeface="Arial MT"/>
              </a:rPr>
              <a:t>el</a:t>
            </a:r>
            <a:r>
              <a:rPr sz="2600" spc="120" dirty="0">
                <a:solidFill>
                  <a:srgbClr val="FFFFFF"/>
                </a:solidFill>
                <a:latin typeface="Arial MT"/>
                <a:cs typeface="Arial MT"/>
              </a:rPr>
              <a:t> </a:t>
            </a:r>
            <a:r>
              <a:rPr sz="2600" dirty="0">
                <a:solidFill>
                  <a:srgbClr val="FFFFFF"/>
                </a:solidFill>
                <a:latin typeface="Arial MT"/>
                <a:cs typeface="Arial MT"/>
              </a:rPr>
              <a:t>centro</a:t>
            </a:r>
            <a:r>
              <a:rPr sz="2600" spc="125" dirty="0">
                <a:solidFill>
                  <a:srgbClr val="FFFFFF"/>
                </a:solidFill>
                <a:latin typeface="Arial MT"/>
                <a:cs typeface="Arial MT"/>
              </a:rPr>
              <a:t> </a:t>
            </a:r>
            <a:r>
              <a:rPr sz="2600" spc="-50" dirty="0">
                <a:solidFill>
                  <a:srgbClr val="FFFFFF"/>
                </a:solidFill>
                <a:latin typeface="Arial MT"/>
                <a:cs typeface="Arial MT"/>
              </a:rPr>
              <a:t>y </a:t>
            </a:r>
            <a:r>
              <a:rPr sz="2600" dirty="0">
                <a:solidFill>
                  <a:srgbClr val="FFFFFF"/>
                </a:solidFill>
                <a:latin typeface="Arial MT"/>
                <a:cs typeface="Arial MT"/>
              </a:rPr>
              <a:t>salen</a:t>
            </a:r>
            <a:r>
              <a:rPr sz="2600" spc="645" dirty="0">
                <a:solidFill>
                  <a:srgbClr val="FFFFFF"/>
                </a:solidFill>
                <a:latin typeface="Arial MT"/>
                <a:cs typeface="Arial MT"/>
              </a:rPr>
              <a:t> </a:t>
            </a:r>
            <a:r>
              <a:rPr sz="2600" dirty="0">
                <a:solidFill>
                  <a:srgbClr val="FFFFFF"/>
                </a:solidFill>
                <a:latin typeface="Arial MT"/>
                <a:cs typeface="Arial MT"/>
              </a:rPr>
              <a:t>o</a:t>
            </a:r>
            <a:r>
              <a:rPr sz="2600" spc="-40" dirty="0">
                <a:solidFill>
                  <a:srgbClr val="FFFFFF"/>
                </a:solidFill>
                <a:latin typeface="Arial MT"/>
                <a:cs typeface="Arial MT"/>
              </a:rPr>
              <a:t>  </a:t>
            </a:r>
            <a:r>
              <a:rPr sz="2600" dirty="0">
                <a:solidFill>
                  <a:srgbClr val="FFFFFF"/>
                </a:solidFill>
                <a:latin typeface="Arial MT"/>
                <a:cs typeface="Arial MT"/>
              </a:rPr>
              <a:t>tienden</a:t>
            </a:r>
            <a:r>
              <a:rPr sz="2600" spc="-35" dirty="0">
                <a:solidFill>
                  <a:srgbClr val="FFFFFF"/>
                </a:solidFill>
                <a:latin typeface="Arial MT"/>
                <a:cs typeface="Arial MT"/>
              </a:rPr>
              <a:t>  </a:t>
            </a:r>
            <a:r>
              <a:rPr sz="2600" dirty="0">
                <a:solidFill>
                  <a:srgbClr val="FFFFFF"/>
                </a:solidFill>
                <a:latin typeface="Arial MT"/>
                <a:cs typeface="Arial MT"/>
              </a:rPr>
              <a:t>a</a:t>
            </a:r>
            <a:r>
              <a:rPr sz="2600" spc="-40" dirty="0">
                <a:solidFill>
                  <a:srgbClr val="FFFFFF"/>
                </a:solidFill>
                <a:latin typeface="Arial MT"/>
                <a:cs typeface="Arial MT"/>
              </a:rPr>
              <a:t>  </a:t>
            </a:r>
            <a:r>
              <a:rPr sz="2600" dirty="0">
                <a:solidFill>
                  <a:srgbClr val="FFFFFF"/>
                </a:solidFill>
                <a:latin typeface="Arial MT"/>
                <a:cs typeface="Arial MT"/>
              </a:rPr>
              <a:t>fluir</a:t>
            </a:r>
            <a:r>
              <a:rPr sz="2600" spc="-35" dirty="0">
                <a:solidFill>
                  <a:srgbClr val="FFFFFF"/>
                </a:solidFill>
                <a:latin typeface="Arial MT"/>
                <a:cs typeface="Arial MT"/>
              </a:rPr>
              <a:t>  </a:t>
            </a:r>
            <a:r>
              <a:rPr sz="2600" dirty="0">
                <a:solidFill>
                  <a:srgbClr val="FFFFFF"/>
                </a:solidFill>
                <a:latin typeface="Arial MT"/>
                <a:cs typeface="Arial MT"/>
              </a:rPr>
              <a:t>por</a:t>
            </a:r>
            <a:r>
              <a:rPr sz="2600" spc="-35" dirty="0">
                <a:solidFill>
                  <a:srgbClr val="FFFFFF"/>
                </a:solidFill>
                <a:latin typeface="Arial MT"/>
                <a:cs typeface="Arial MT"/>
              </a:rPr>
              <a:t>  </a:t>
            </a:r>
            <a:r>
              <a:rPr sz="2600" dirty="0">
                <a:solidFill>
                  <a:srgbClr val="FFFFFF"/>
                </a:solidFill>
                <a:latin typeface="Arial MT"/>
                <a:cs typeface="Arial MT"/>
              </a:rPr>
              <a:t>el</a:t>
            </a:r>
            <a:r>
              <a:rPr sz="2600" spc="645" dirty="0">
                <a:solidFill>
                  <a:srgbClr val="FFFFFF"/>
                </a:solidFill>
                <a:latin typeface="Arial MT"/>
                <a:cs typeface="Arial MT"/>
              </a:rPr>
              <a:t> </a:t>
            </a:r>
            <a:r>
              <a:rPr sz="2600" dirty="0">
                <a:solidFill>
                  <a:srgbClr val="FFFFFF"/>
                </a:solidFill>
                <a:latin typeface="Arial MT"/>
                <a:cs typeface="Arial MT"/>
              </a:rPr>
              <a:t>lado</a:t>
            </a:r>
            <a:r>
              <a:rPr sz="2600" spc="-40" dirty="0">
                <a:solidFill>
                  <a:srgbClr val="FFFFFF"/>
                </a:solidFill>
                <a:latin typeface="Arial MT"/>
                <a:cs typeface="Arial MT"/>
              </a:rPr>
              <a:t>  </a:t>
            </a:r>
            <a:r>
              <a:rPr sz="2600" dirty="0">
                <a:solidFill>
                  <a:srgbClr val="FFFFFF"/>
                </a:solidFill>
                <a:latin typeface="Arial MT"/>
                <a:cs typeface="Arial MT"/>
              </a:rPr>
              <a:t>opuesto,</a:t>
            </a:r>
            <a:r>
              <a:rPr sz="2600" spc="-35" dirty="0">
                <a:solidFill>
                  <a:srgbClr val="FFFFFF"/>
                </a:solidFill>
                <a:latin typeface="Arial MT"/>
                <a:cs typeface="Arial MT"/>
              </a:rPr>
              <a:t>  </a:t>
            </a:r>
            <a:r>
              <a:rPr sz="2600" dirty="0">
                <a:solidFill>
                  <a:srgbClr val="FFFFFF"/>
                </a:solidFill>
                <a:latin typeface="Arial MT"/>
                <a:cs typeface="Arial MT"/>
              </a:rPr>
              <a:t>el</a:t>
            </a:r>
            <a:r>
              <a:rPr sz="2600" spc="645" dirty="0">
                <a:solidFill>
                  <a:srgbClr val="FFFFFF"/>
                </a:solidFill>
                <a:latin typeface="Arial MT"/>
                <a:cs typeface="Arial MT"/>
              </a:rPr>
              <a:t> </a:t>
            </a:r>
            <a:r>
              <a:rPr sz="2600" spc="-20" dirty="0">
                <a:solidFill>
                  <a:srgbClr val="FFFFFF"/>
                </a:solidFill>
                <a:latin typeface="Arial MT"/>
                <a:cs typeface="Arial MT"/>
              </a:rPr>
              <a:t>arco </a:t>
            </a:r>
            <a:r>
              <a:rPr sz="2600" dirty="0">
                <a:solidFill>
                  <a:srgbClr val="FFFFFF"/>
                </a:solidFill>
                <a:latin typeface="Arial MT"/>
                <a:cs typeface="Arial MT"/>
              </a:rPr>
              <a:t>simple</a:t>
            </a:r>
            <a:r>
              <a:rPr sz="2600" spc="415" dirty="0">
                <a:solidFill>
                  <a:srgbClr val="FFFFFF"/>
                </a:solidFill>
                <a:latin typeface="Arial MT"/>
                <a:cs typeface="Arial MT"/>
              </a:rPr>
              <a:t> </a:t>
            </a:r>
            <a:r>
              <a:rPr sz="2600" dirty="0">
                <a:solidFill>
                  <a:srgbClr val="FFFFFF"/>
                </a:solidFill>
                <a:latin typeface="Arial MT"/>
                <a:cs typeface="Arial MT"/>
              </a:rPr>
              <a:t>es</a:t>
            </a:r>
            <a:r>
              <a:rPr sz="2600" spc="415" dirty="0">
                <a:solidFill>
                  <a:srgbClr val="FFFFFF"/>
                </a:solidFill>
                <a:latin typeface="Arial MT"/>
                <a:cs typeface="Arial MT"/>
              </a:rPr>
              <a:t> </a:t>
            </a:r>
            <a:r>
              <a:rPr sz="2600" dirty="0">
                <a:solidFill>
                  <a:srgbClr val="FFFFFF"/>
                </a:solidFill>
                <a:latin typeface="Arial MT"/>
                <a:cs typeface="Arial MT"/>
              </a:rPr>
              <a:t>el</a:t>
            </a:r>
            <a:r>
              <a:rPr sz="2600" spc="420" dirty="0">
                <a:solidFill>
                  <a:srgbClr val="FFFFFF"/>
                </a:solidFill>
                <a:latin typeface="Arial MT"/>
                <a:cs typeface="Arial MT"/>
              </a:rPr>
              <a:t> </a:t>
            </a:r>
            <a:r>
              <a:rPr sz="2600" dirty="0">
                <a:solidFill>
                  <a:srgbClr val="FFFFFF"/>
                </a:solidFill>
                <a:latin typeface="Arial MT"/>
                <a:cs typeface="Arial MT"/>
              </a:rPr>
              <a:t>dibujo</a:t>
            </a:r>
            <a:r>
              <a:rPr sz="2600" spc="415" dirty="0">
                <a:solidFill>
                  <a:srgbClr val="FFFFFF"/>
                </a:solidFill>
                <a:latin typeface="Arial MT"/>
                <a:cs typeface="Arial MT"/>
              </a:rPr>
              <a:t> </a:t>
            </a:r>
            <a:r>
              <a:rPr sz="2600" dirty="0">
                <a:solidFill>
                  <a:srgbClr val="FFFFFF"/>
                </a:solidFill>
                <a:latin typeface="Arial MT"/>
                <a:cs typeface="Arial MT"/>
              </a:rPr>
              <a:t>dactilar</a:t>
            </a:r>
            <a:r>
              <a:rPr sz="2600" spc="420" dirty="0">
                <a:solidFill>
                  <a:srgbClr val="FFFFFF"/>
                </a:solidFill>
                <a:latin typeface="Arial MT"/>
                <a:cs typeface="Arial MT"/>
              </a:rPr>
              <a:t> </a:t>
            </a:r>
            <a:r>
              <a:rPr sz="2600" dirty="0">
                <a:solidFill>
                  <a:srgbClr val="FFFFFF"/>
                </a:solidFill>
                <a:latin typeface="Arial MT"/>
                <a:cs typeface="Arial MT"/>
              </a:rPr>
              <a:t>más</a:t>
            </a:r>
            <a:r>
              <a:rPr sz="2600" spc="415" dirty="0">
                <a:solidFill>
                  <a:srgbClr val="FFFFFF"/>
                </a:solidFill>
                <a:latin typeface="Arial MT"/>
                <a:cs typeface="Arial MT"/>
              </a:rPr>
              <a:t> </a:t>
            </a:r>
            <a:r>
              <a:rPr sz="2600" dirty="0">
                <a:solidFill>
                  <a:srgbClr val="FFFFFF"/>
                </a:solidFill>
                <a:latin typeface="Arial MT"/>
                <a:cs typeface="Arial MT"/>
              </a:rPr>
              <a:t>sencillo</a:t>
            </a:r>
            <a:r>
              <a:rPr sz="2600" spc="420" dirty="0">
                <a:solidFill>
                  <a:srgbClr val="FFFFFF"/>
                </a:solidFill>
                <a:latin typeface="Arial MT"/>
                <a:cs typeface="Arial MT"/>
              </a:rPr>
              <a:t> </a:t>
            </a:r>
            <a:r>
              <a:rPr sz="2600" dirty="0">
                <a:solidFill>
                  <a:srgbClr val="FFFFFF"/>
                </a:solidFill>
                <a:latin typeface="Arial MT"/>
                <a:cs typeface="Arial MT"/>
              </a:rPr>
              <a:t>o</a:t>
            </a:r>
            <a:r>
              <a:rPr sz="2600" spc="415" dirty="0">
                <a:solidFill>
                  <a:srgbClr val="FFFFFF"/>
                </a:solidFill>
                <a:latin typeface="Arial MT"/>
                <a:cs typeface="Arial MT"/>
              </a:rPr>
              <a:t> </a:t>
            </a:r>
            <a:r>
              <a:rPr sz="2600" dirty="0">
                <a:solidFill>
                  <a:srgbClr val="FFFFFF"/>
                </a:solidFill>
                <a:latin typeface="Arial MT"/>
                <a:cs typeface="Arial MT"/>
              </a:rPr>
              <a:t>simple</a:t>
            </a:r>
            <a:r>
              <a:rPr sz="2600" spc="420" dirty="0">
                <a:solidFill>
                  <a:srgbClr val="FFFFFF"/>
                </a:solidFill>
                <a:latin typeface="Arial MT"/>
                <a:cs typeface="Arial MT"/>
              </a:rPr>
              <a:t> </a:t>
            </a:r>
            <a:r>
              <a:rPr sz="2600" spc="-25" dirty="0">
                <a:solidFill>
                  <a:srgbClr val="FFFFFF"/>
                </a:solidFill>
                <a:latin typeface="Arial MT"/>
                <a:cs typeface="Arial MT"/>
              </a:rPr>
              <a:t>de </a:t>
            </a:r>
            <a:r>
              <a:rPr sz="2600" dirty="0">
                <a:solidFill>
                  <a:srgbClr val="FFFFFF"/>
                </a:solidFill>
                <a:latin typeface="Arial MT"/>
                <a:cs typeface="Arial MT"/>
              </a:rPr>
              <a:t>todos</a:t>
            </a:r>
            <a:r>
              <a:rPr sz="2600" spc="-20" dirty="0">
                <a:solidFill>
                  <a:srgbClr val="FFFFFF"/>
                </a:solidFill>
                <a:latin typeface="Arial MT"/>
                <a:cs typeface="Arial MT"/>
              </a:rPr>
              <a:t> </a:t>
            </a:r>
            <a:r>
              <a:rPr sz="2600" dirty="0">
                <a:solidFill>
                  <a:srgbClr val="FFFFFF"/>
                </a:solidFill>
                <a:latin typeface="Arial MT"/>
                <a:cs typeface="Arial MT"/>
              </a:rPr>
              <a:t>los</a:t>
            </a:r>
            <a:r>
              <a:rPr sz="2600" spc="-20" dirty="0">
                <a:solidFill>
                  <a:srgbClr val="FFFFFF"/>
                </a:solidFill>
                <a:latin typeface="Arial MT"/>
                <a:cs typeface="Arial MT"/>
              </a:rPr>
              <a:t> </a:t>
            </a:r>
            <a:r>
              <a:rPr sz="2600" spc="-10" dirty="0">
                <a:solidFill>
                  <a:srgbClr val="FFFFFF"/>
                </a:solidFill>
                <a:latin typeface="Arial MT"/>
                <a:cs typeface="Arial MT"/>
              </a:rPr>
              <a:t>dactilogramas.</a:t>
            </a:r>
            <a:endParaRPr sz="2600">
              <a:latin typeface="Arial MT"/>
              <a:cs typeface="Arial MT"/>
            </a:endParaRPr>
          </a:p>
        </p:txBody>
      </p:sp>
      <p:pic>
        <p:nvPicPr>
          <p:cNvPr id="3" name="object 3"/>
          <p:cNvPicPr/>
          <p:nvPr/>
        </p:nvPicPr>
        <p:blipFill>
          <a:blip r:embed="rId2" cstate="print"/>
          <a:stretch>
            <a:fillRect/>
          </a:stretch>
        </p:blipFill>
        <p:spPr>
          <a:xfrm>
            <a:off x="5292725" y="4076700"/>
            <a:ext cx="2276474" cy="251618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411" y="417004"/>
            <a:ext cx="7950200" cy="2006600"/>
          </a:xfrm>
          <a:prstGeom prst="rect">
            <a:avLst/>
          </a:prstGeom>
        </p:spPr>
        <p:txBody>
          <a:bodyPr vert="horz" wrap="square" lIns="0" tIns="12700" rIns="0" bIns="0" rtlCol="0">
            <a:spAutoFit/>
          </a:bodyPr>
          <a:lstStyle/>
          <a:p>
            <a:pPr marL="12700" marR="5080">
              <a:lnSpc>
                <a:spcPct val="100000"/>
              </a:lnSpc>
              <a:spcBef>
                <a:spcPts val="100"/>
              </a:spcBef>
            </a:pPr>
            <a:r>
              <a:rPr sz="2600" b="1" dirty="0">
                <a:latin typeface="Arial"/>
                <a:cs typeface="Arial"/>
              </a:rPr>
              <a:t>Arco</a:t>
            </a:r>
            <a:r>
              <a:rPr sz="2600" b="1" spc="-35" dirty="0">
                <a:latin typeface="Arial"/>
                <a:cs typeface="Arial"/>
              </a:rPr>
              <a:t> </a:t>
            </a:r>
            <a:r>
              <a:rPr sz="2600" b="1" spc="-10" dirty="0">
                <a:latin typeface="Arial"/>
                <a:cs typeface="Arial"/>
              </a:rPr>
              <a:t>Tendido:</a:t>
            </a:r>
            <a:r>
              <a:rPr sz="2600" b="1" spc="-20" dirty="0">
                <a:latin typeface="Arial"/>
                <a:cs typeface="Arial"/>
              </a:rPr>
              <a:t> </a:t>
            </a:r>
            <a:r>
              <a:rPr sz="2600" dirty="0"/>
              <a:t>En</a:t>
            </a:r>
            <a:r>
              <a:rPr sz="2600" spc="-35" dirty="0"/>
              <a:t> </a:t>
            </a:r>
            <a:r>
              <a:rPr sz="2600" dirty="0"/>
              <a:t>el</a:t>
            </a:r>
            <a:r>
              <a:rPr sz="2600" spc="-35" dirty="0"/>
              <a:t> </a:t>
            </a:r>
            <a:r>
              <a:rPr sz="2600" dirty="0"/>
              <a:t>arco</a:t>
            </a:r>
            <a:r>
              <a:rPr sz="2600" spc="-35" dirty="0"/>
              <a:t> </a:t>
            </a:r>
            <a:r>
              <a:rPr sz="2600" dirty="0"/>
              <a:t>tendido</a:t>
            </a:r>
            <a:r>
              <a:rPr sz="2600" spc="-35" dirty="0"/>
              <a:t> </a:t>
            </a:r>
            <a:r>
              <a:rPr sz="2600" dirty="0"/>
              <a:t>las</a:t>
            </a:r>
            <a:r>
              <a:rPr sz="2600" spc="-35" dirty="0"/>
              <a:t> </a:t>
            </a:r>
            <a:r>
              <a:rPr sz="2600" dirty="0"/>
              <a:t>crestas</a:t>
            </a:r>
            <a:r>
              <a:rPr sz="2600" spc="-30" dirty="0"/>
              <a:t> </a:t>
            </a:r>
            <a:r>
              <a:rPr sz="2600" spc="-10" dirty="0"/>
              <a:t>entran </a:t>
            </a:r>
            <a:r>
              <a:rPr sz="2600" dirty="0"/>
              <a:t>por</a:t>
            </a:r>
            <a:r>
              <a:rPr sz="2600" spc="-20" dirty="0"/>
              <a:t> </a:t>
            </a:r>
            <a:r>
              <a:rPr sz="2600" dirty="0"/>
              <a:t>un</a:t>
            </a:r>
            <a:r>
              <a:rPr sz="2600" spc="-15" dirty="0"/>
              <a:t> </a:t>
            </a:r>
            <a:r>
              <a:rPr sz="2600" dirty="0"/>
              <a:t>lado</a:t>
            </a:r>
            <a:r>
              <a:rPr sz="2600" spc="-15" dirty="0"/>
              <a:t> </a:t>
            </a:r>
            <a:r>
              <a:rPr sz="2600" dirty="0"/>
              <a:t>del</a:t>
            </a:r>
            <a:r>
              <a:rPr sz="2600" spc="-15" dirty="0"/>
              <a:t> </a:t>
            </a:r>
            <a:r>
              <a:rPr sz="2600" dirty="0"/>
              <a:t>patrón</a:t>
            </a:r>
            <a:r>
              <a:rPr sz="2600" spc="-15" dirty="0"/>
              <a:t> </a:t>
            </a:r>
            <a:r>
              <a:rPr sz="2600" dirty="0"/>
              <a:t>dactilar</a:t>
            </a:r>
            <a:r>
              <a:rPr sz="2600" spc="-20" dirty="0"/>
              <a:t> </a:t>
            </a:r>
            <a:r>
              <a:rPr sz="2600" dirty="0"/>
              <a:t>y</a:t>
            </a:r>
            <a:r>
              <a:rPr sz="2600" spc="-15" dirty="0"/>
              <a:t> </a:t>
            </a:r>
            <a:r>
              <a:rPr sz="2600" dirty="0"/>
              <a:t>salen</a:t>
            </a:r>
            <a:r>
              <a:rPr sz="2600" spc="-15" dirty="0"/>
              <a:t> </a:t>
            </a:r>
            <a:r>
              <a:rPr sz="2600" dirty="0"/>
              <a:t>o</a:t>
            </a:r>
            <a:r>
              <a:rPr sz="2600" spc="-15" dirty="0"/>
              <a:t> </a:t>
            </a:r>
            <a:r>
              <a:rPr sz="2600" dirty="0"/>
              <a:t>tienden</a:t>
            </a:r>
            <a:r>
              <a:rPr sz="2600" spc="-15" dirty="0"/>
              <a:t> </a:t>
            </a:r>
            <a:r>
              <a:rPr sz="2600" dirty="0"/>
              <a:t>a</a:t>
            </a:r>
            <a:r>
              <a:rPr sz="2600" spc="-15" dirty="0"/>
              <a:t> </a:t>
            </a:r>
            <a:r>
              <a:rPr sz="2600" spc="-10" dirty="0"/>
              <a:t>salir </a:t>
            </a:r>
            <a:r>
              <a:rPr sz="2600" dirty="0"/>
              <a:t>por</a:t>
            </a:r>
            <a:r>
              <a:rPr sz="2600" spc="-30" dirty="0"/>
              <a:t> </a:t>
            </a:r>
            <a:r>
              <a:rPr sz="2600" dirty="0"/>
              <a:t>el</a:t>
            </a:r>
            <a:r>
              <a:rPr sz="2600" spc="-15" dirty="0"/>
              <a:t> </a:t>
            </a:r>
            <a:r>
              <a:rPr sz="2600" dirty="0"/>
              <a:t>lado</a:t>
            </a:r>
            <a:r>
              <a:rPr sz="2600" spc="-15" dirty="0"/>
              <a:t> </a:t>
            </a:r>
            <a:r>
              <a:rPr sz="2600" dirty="0"/>
              <a:t>opuesto,</a:t>
            </a:r>
            <a:r>
              <a:rPr sz="2600" spc="-15" dirty="0"/>
              <a:t> </a:t>
            </a:r>
            <a:r>
              <a:rPr sz="2600" dirty="0"/>
              <a:t>pero</a:t>
            </a:r>
            <a:r>
              <a:rPr sz="2600" spc="-15" dirty="0"/>
              <a:t> </a:t>
            </a:r>
            <a:r>
              <a:rPr sz="2600" dirty="0"/>
              <a:t>en</a:t>
            </a:r>
            <a:r>
              <a:rPr sz="2600" spc="-20" dirty="0"/>
              <a:t> </a:t>
            </a:r>
            <a:r>
              <a:rPr sz="2600" dirty="0"/>
              <a:t>su</a:t>
            </a:r>
            <a:r>
              <a:rPr sz="2600" spc="-15" dirty="0"/>
              <a:t> </a:t>
            </a:r>
            <a:r>
              <a:rPr sz="2600" dirty="0"/>
              <a:t>centro</a:t>
            </a:r>
            <a:r>
              <a:rPr sz="2600" spc="-15" dirty="0"/>
              <a:t> </a:t>
            </a:r>
            <a:r>
              <a:rPr sz="2600" dirty="0"/>
              <a:t>no</a:t>
            </a:r>
            <a:r>
              <a:rPr sz="2600" spc="-15" dirty="0"/>
              <a:t> </a:t>
            </a:r>
            <a:r>
              <a:rPr sz="2600" dirty="0"/>
              <a:t>lo</a:t>
            </a:r>
            <a:r>
              <a:rPr sz="2600" spc="-15" dirty="0"/>
              <a:t> </a:t>
            </a:r>
            <a:r>
              <a:rPr sz="2600" dirty="0"/>
              <a:t>hacen</a:t>
            </a:r>
            <a:r>
              <a:rPr sz="2600" spc="-15" dirty="0"/>
              <a:t> </a:t>
            </a:r>
            <a:r>
              <a:rPr sz="2600" spc="-25" dirty="0"/>
              <a:t>así </a:t>
            </a:r>
            <a:r>
              <a:rPr sz="2600" dirty="0"/>
              <a:t>ya</a:t>
            </a:r>
            <a:r>
              <a:rPr sz="2600" spc="-20" dirty="0"/>
              <a:t> </a:t>
            </a:r>
            <a:r>
              <a:rPr sz="2600" dirty="0"/>
              <a:t>que</a:t>
            </a:r>
            <a:r>
              <a:rPr sz="2600" spc="-15" dirty="0"/>
              <a:t> </a:t>
            </a:r>
            <a:r>
              <a:rPr sz="2600" dirty="0"/>
              <a:t>presenta</a:t>
            </a:r>
            <a:r>
              <a:rPr sz="2600" spc="-20" dirty="0"/>
              <a:t> </a:t>
            </a:r>
            <a:r>
              <a:rPr sz="2600" dirty="0"/>
              <a:t>una</a:t>
            </a:r>
            <a:r>
              <a:rPr sz="2600" spc="-15" dirty="0"/>
              <a:t> </a:t>
            </a:r>
            <a:r>
              <a:rPr sz="2600" dirty="0"/>
              <a:t>o</a:t>
            </a:r>
            <a:r>
              <a:rPr sz="2600" spc="-20" dirty="0"/>
              <a:t> </a:t>
            </a:r>
            <a:r>
              <a:rPr sz="2600" dirty="0"/>
              <a:t>varias</a:t>
            </a:r>
            <a:r>
              <a:rPr sz="2600" spc="-15" dirty="0"/>
              <a:t> </a:t>
            </a:r>
            <a:r>
              <a:rPr sz="2600" dirty="0"/>
              <a:t>crestas</a:t>
            </a:r>
            <a:r>
              <a:rPr sz="2600" spc="-20" dirty="0"/>
              <a:t> </a:t>
            </a:r>
            <a:r>
              <a:rPr sz="2600" dirty="0"/>
              <a:t>elevadas</a:t>
            </a:r>
            <a:r>
              <a:rPr sz="2600" spc="-15" dirty="0"/>
              <a:t> </a:t>
            </a:r>
            <a:r>
              <a:rPr sz="2600" spc="-50" dirty="0"/>
              <a:t>o </a:t>
            </a:r>
            <a:r>
              <a:rPr sz="2600" dirty="0"/>
              <a:t>levantadas</a:t>
            </a:r>
            <a:r>
              <a:rPr sz="2600" spc="-35" dirty="0"/>
              <a:t> </a:t>
            </a:r>
            <a:r>
              <a:rPr sz="2600" dirty="0"/>
              <a:t>o</a:t>
            </a:r>
            <a:r>
              <a:rPr sz="2600" spc="-25" dirty="0"/>
              <a:t> </a:t>
            </a:r>
            <a:r>
              <a:rPr sz="2600" dirty="0"/>
              <a:t>en</a:t>
            </a:r>
            <a:r>
              <a:rPr sz="2600" spc="-25" dirty="0"/>
              <a:t> </a:t>
            </a:r>
            <a:r>
              <a:rPr sz="2600" dirty="0"/>
              <a:t>ángulo</a:t>
            </a:r>
            <a:r>
              <a:rPr sz="2600" spc="-20" dirty="0"/>
              <a:t> </a:t>
            </a:r>
            <a:r>
              <a:rPr sz="2600" spc="-10" dirty="0"/>
              <a:t>agudo.</a:t>
            </a:r>
            <a:endParaRPr sz="2600">
              <a:latin typeface="Arial"/>
              <a:cs typeface="Arial"/>
            </a:endParaRPr>
          </a:p>
        </p:txBody>
      </p:sp>
      <p:pic>
        <p:nvPicPr>
          <p:cNvPr id="3" name="object 3"/>
          <p:cNvPicPr/>
          <p:nvPr/>
        </p:nvPicPr>
        <p:blipFill>
          <a:blip r:embed="rId2" cstate="print"/>
          <a:stretch>
            <a:fillRect/>
          </a:stretch>
        </p:blipFill>
        <p:spPr>
          <a:xfrm>
            <a:off x="1042987" y="2781300"/>
            <a:ext cx="6769099" cy="2087561"/>
          </a:xfrm>
          <a:prstGeom prst="rect">
            <a:avLst/>
          </a:prstGeom>
        </p:spPr>
      </p:pic>
      <p:sp>
        <p:nvSpPr>
          <p:cNvPr id="4" name="object 4"/>
          <p:cNvSpPr txBox="1"/>
          <p:nvPr/>
        </p:nvSpPr>
        <p:spPr>
          <a:xfrm>
            <a:off x="2214562" y="5245480"/>
            <a:ext cx="4355465" cy="84836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FFFFFF"/>
                </a:solidFill>
                <a:latin typeface="Arial MT"/>
                <a:cs typeface="Arial MT"/>
              </a:rPr>
              <a:t>Ilustraciones</a:t>
            </a:r>
            <a:r>
              <a:rPr sz="1800" spc="-35" dirty="0">
                <a:solidFill>
                  <a:srgbClr val="FFFFFF"/>
                </a:solidFill>
                <a:latin typeface="Arial MT"/>
                <a:cs typeface="Arial MT"/>
              </a:rPr>
              <a:t> </a:t>
            </a:r>
            <a:r>
              <a:rPr sz="1800" dirty="0">
                <a:solidFill>
                  <a:srgbClr val="FFFFFF"/>
                </a:solidFill>
                <a:latin typeface="Arial MT"/>
                <a:cs typeface="Arial MT"/>
              </a:rPr>
              <a:t>n°</a:t>
            </a:r>
            <a:r>
              <a:rPr sz="1800" spc="-20" dirty="0">
                <a:solidFill>
                  <a:srgbClr val="FFFFFF"/>
                </a:solidFill>
                <a:latin typeface="Arial MT"/>
                <a:cs typeface="Arial MT"/>
              </a:rPr>
              <a:t> </a:t>
            </a:r>
            <a:r>
              <a:rPr sz="1800" dirty="0">
                <a:solidFill>
                  <a:srgbClr val="FFFFFF"/>
                </a:solidFill>
                <a:latin typeface="Arial MT"/>
                <a:cs typeface="Arial MT"/>
              </a:rPr>
              <a:t>128,131,</a:t>
            </a:r>
            <a:r>
              <a:rPr sz="1800" spc="-25" dirty="0">
                <a:solidFill>
                  <a:srgbClr val="FFFFFF"/>
                </a:solidFill>
                <a:latin typeface="Arial MT"/>
                <a:cs typeface="Arial MT"/>
              </a:rPr>
              <a:t> </a:t>
            </a:r>
            <a:r>
              <a:rPr sz="1800" dirty="0">
                <a:solidFill>
                  <a:srgbClr val="FFFFFF"/>
                </a:solidFill>
                <a:latin typeface="Arial MT"/>
                <a:cs typeface="Arial MT"/>
              </a:rPr>
              <a:t>133</a:t>
            </a:r>
            <a:r>
              <a:rPr sz="1800" spc="-20" dirty="0">
                <a:solidFill>
                  <a:srgbClr val="FFFFFF"/>
                </a:solidFill>
                <a:latin typeface="Arial MT"/>
                <a:cs typeface="Arial MT"/>
              </a:rPr>
              <a:t> </a:t>
            </a:r>
            <a:r>
              <a:rPr sz="1800" dirty="0">
                <a:solidFill>
                  <a:srgbClr val="FFFFFF"/>
                </a:solidFill>
                <a:latin typeface="Arial MT"/>
                <a:cs typeface="Arial MT"/>
              </a:rPr>
              <a:t>del</a:t>
            </a:r>
            <a:r>
              <a:rPr sz="1800" spc="-25" dirty="0">
                <a:solidFill>
                  <a:srgbClr val="FFFFFF"/>
                </a:solidFill>
                <a:latin typeface="Arial MT"/>
                <a:cs typeface="Arial MT"/>
              </a:rPr>
              <a:t> </a:t>
            </a:r>
            <a:r>
              <a:rPr sz="1800" dirty="0">
                <a:solidFill>
                  <a:srgbClr val="FFFFFF"/>
                </a:solidFill>
                <a:latin typeface="Arial MT"/>
                <a:cs typeface="Arial MT"/>
              </a:rPr>
              <a:t>libro</a:t>
            </a:r>
            <a:r>
              <a:rPr sz="1800" spc="-20" dirty="0">
                <a:solidFill>
                  <a:srgbClr val="FFFFFF"/>
                </a:solidFill>
                <a:latin typeface="Arial MT"/>
                <a:cs typeface="Arial MT"/>
              </a:rPr>
              <a:t> </a:t>
            </a:r>
            <a:r>
              <a:rPr sz="1800" spc="-25" dirty="0">
                <a:solidFill>
                  <a:srgbClr val="FFFFFF"/>
                </a:solidFill>
                <a:latin typeface="Arial MT"/>
                <a:cs typeface="Arial MT"/>
              </a:rPr>
              <a:t>“La </a:t>
            </a:r>
            <a:r>
              <a:rPr sz="1800" dirty="0">
                <a:solidFill>
                  <a:srgbClr val="FFFFFF"/>
                </a:solidFill>
                <a:latin typeface="Arial MT"/>
                <a:cs typeface="Arial MT"/>
              </a:rPr>
              <a:t>Ciencia</a:t>
            </a:r>
            <a:r>
              <a:rPr sz="1800" spc="-40" dirty="0">
                <a:solidFill>
                  <a:srgbClr val="FFFFFF"/>
                </a:solidFill>
                <a:latin typeface="Arial MT"/>
                <a:cs typeface="Arial MT"/>
              </a:rPr>
              <a:t> </a:t>
            </a:r>
            <a:r>
              <a:rPr sz="1800" dirty="0">
                <a:solidFill>
                  <a:srgbClr val="FFFFFF"/>
                </a:solidFill>
                <a:latin typeface="Arial MT"/>
                <a:cs typeface="Arial MT"/>
              </a:rPr>
              <a:t>de</a:t>
            </a:r>
            <a:r>
              <a:rPr sz="1800" spc="-40" dirty="0">
                <a:solidFill>
                  <a:srgbClr val="FFFFFF"/>
                </a:solidFill>
                <a:latin typeface="Arial MT"/>
                <a:cs typeface="Arial MT"/>
              </a:rPr>
              <a:t> </a:t>
            </a:r>
            <a:r>
              <a:rPr sz="1800" dirty="0">
                <a:solidFill>
                  <a:srgbClr val="FFFFFF"/>
                </a:solidFill>
                <a:latin typeface="Arial MT"/>
                <a:cs typeface="Arial MT"/>
              </a:rPr>
              <a:t>la</a:t>
            </a:r>
            <a:r>
              <a:rPr sz="1800" spc="-35" dirty="0">
                <a:solidFill>
                  <a:srgbClr val="FFFFFF"/>
                </a:solidFill>
                <a:latin typeface="Arial MT"/>
                <a:cs typeface="Arial MT"/>
              </a:rPr>
              <a:t> </a:t>
            </a:r>
            <a:r>
              <a:rPr sz="1800" dirty="0">
                <a:solidFill>
                  <a:srgbClr val="FFFFFF"/>
                </a:solidFill>
                <a:latin typeface="Arial MT"/>
                <a:cs typeface="Arial MT"/>
              </a:rPr>
              <a:t>Dactiloscopia,</a:t>
            </a:r>
            <a:r>
              <a:rPr sz="1800" spc="-40" dirty="0">
                <a:solidFill>
                  <a:srgbClr val="FFFFFF"/>
                </a:solidFill>
                <a:latin typeface="Arial MT"/>
                <a:cs typeface="Arial MT"/>
              </a:rPr>
              <a:t> </a:t>
            </a:r>
            <a:r>
              <a:rPr sz="1800" dirty="0">
                <a:solidFill>
                  <a:srgbClr val="FFFFFF"/>
                </a:solidFill>
                <a:latin typeface="Arial MT"/>
                <a:cs typeface="Arial MT"/>
              </a:rPr>
              <a:t>Clasificación</a:t>
            </a:r>
            <a:r>
              <a:rPr sz="1800" spc="-35" dirty="0">
                <a:solidFill>
                  <a:srgbClr val="FFFFFF"/>
                </a:solidFill>
                <a:latin typeface="Arial MT"/>
                <a:cs typeface="Arial MT"/>
              </a:rPr>
              <a:t> </a:t>
            </a:r>
            <a:r>
              <a:rPr sz="1800" spc="-50" dirty="0">
                <a:solidFill>
                  <a:srgbClr val="FFFFFF"/>
                </a:solidFill>
                <a:latin typeface="Arial MT"/>
                <a:cs typeface="Arial MT"/>
              </a:rPr>
              <a:t>y </a:t>
            </a:r>
            <a:r>
              <a:rPr sz="1800" dirty="0">
                <a:solidFill>
                  <a:srgbClr val="FFFFFF"/>
                </a:solidFill>
                <a:latin typeface="Arial MT"/>
                <a:cs typeface="Arial MT"/>
              </a:rPr>
              <a:t>Usos”,</a:t>
            </a:r>
            <a:r>
              <a:rPr sz="1800" spc="-25" dirty="0">
                <a:solidFill>
                  <a:srgbClr val="FFFFFF"/>
                </a:solidFill>
                <a:latin typeface="Arial MT"/>
                <a:cs typeface="Arial MT"/>
              </a:rPr>
              <a:t> </a:t>
            </a:r>
            <a:r>
              <a:rPr sz="1800" dirty="0">
                <a:solidFill>
                  <a:srgbClr val="FFFFFF"/>
                </a:solidFill>
                <a:latin typeface="Arial MT"/>
                <a:cs typeface="Arial MT"/>
              </a:rPr>
              <a:t>pág</a:t>
            </a:r>
            <a:r>
              <a:rPr sz="1800" spc="-20" dirty="0">
                <a:solidFill>
                  <a:srgbClr val="FFFFFF"/>
                </a:solidFill>
                <a:latin typeface="Arial MT"/>
                <a:cs typeface="Arial MT"/>
              </a:rPr>
              <a:t> </a:t>
            </a:r>
            <a:r>
              <a:rPr sz="1800" spc="-25" dirty="0">
                <a:solidFill>
                  <a:srgbClr val="FFFFFF"/>
                </a:solidFill>
                <a:latin typeface="Arial MT"/>
                <a:cs typeface="Arial MT"/>
              </a:rPr>
              <a:t>43</a:t>
            </a:r>
            <a:endParaRPr sz="1800">
              <a:latin typeface="Arial MT"/>
              <a:cs typeface="Arial M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1337" y="201103"/>
            <a:ext cx="8081009" cy="3987800"/>
          </a:xfrm>
          <a:prstGeom prst="rect">
            <a:avLst/>
          </a:prstGeom>
        </p:spPr>
        <p:txBody>
          <a:bodyPr vert="horz" wrap="square" lIns="0" tIns="12700" rIns="0" bIns="0" rtlCol="0">
            <a:spAutoFit/>
          </a:bodyPr>
          <a:lstStyle/>
          <a:p>
            <a:pPr marL="12700" marR="5080" algn="just">
              <a:lnSpc>
                <a:spcPct val="100000"/>
              </a:lnSpc>
              <a:spcBef>
                <a:spcPts val="100"/>
              </a:spcBef>
            </a:pPr>
            <a:r>
              <a:rPr sz="2600" b="1" dirty="0">
                <a:solidFill>
                  <a:srgbClr val="FFFFFF"/>
                </a:solidFill>
                <a:latin typeface="Arial"/>
                <a:cs typeface="Arial"/>
              </a:rPr>
              <a:t>Lazo</a:t>
            </a:r>
            <a:r>
              <a:rPr sz="2600" b="1" spc="505" dirty="0">
                <a:solidFill>
                  <a:srgbClr val="FFFFFF"/>
                </a:solidFill>
                <a:latin typeface="Arial"/>
                <a:cs typeface="Arial"/>
              </a:rPr>
              <a:t> </a:t>
            </a:r>
            <a:r>
              <a:rPr sz="2600" b="1" dirty="0">
                <a:solidFill>
                  <a:srgbClr val="FFFFFF"/>
                </a:solidFill>
                <a:latin typeface="Arial"/>
                <a:cs typeface="Arial"/>
              </a:rPr>
              <a:t>o</a:t>
            </a:r>
            <a:r>
              <a:rPr sz="2600" b="1" spc="520" dirty="0">
                <a:solidFill>
                  <a:srgbClr val="FFFFFF"/>
                </a:solidFill>
                <a:latin typeface="Arial"/>
                <a:cs typeface="Arial"/>
              </a:rPr>
              <a:t> </a:t>
            </a:r>
            <a:r>
              <a:rPr sz="2600" b="1" dirty="0">
                <a:solidFill>
                  <a:srgbClr val="FFFFFF"/>
                </a:solidFill>
                <a:latin typeface="Arial"/>
                <a:cs typeface="Arial"/>
              </a:rPr>
              <a:t>presilla</a:t>
            </a:r>
            <a:r>
              <a:rPr sz="2600" b="1" spc="525" dirty="0">
                <a:solidFill>
                  <a:srgbClr val="FFFFFF"/>
                </a:solidFill>
                <a:latin typeface="Arial"/>
                <a:cs typeface="Arial"/>
              </a:rPr>
              <a:t> </a:t>
            </a:r>
            <a:r>
              <a:rPr sz="2600" b="1" dirty="0">
                <a:solidFill>
                  <a:srgbClr val="FFFFFF"/>
                </a:solidFill>
                <a:latin typeface="Arial"/>
                <a:cs typeface="Arial"/>
              </a:rPr>
              <a:t>:</a:t>
            </a:r>
            <a:r>
              <a:rPr sz="2600" b="1" spc="10" dirty="0">
                <a:solidFill>
                  <a:srgbClr val="FFFFFF"/>
                </a:solidFill>
                <a:latin typeface="Arial"/>
                <a:cs typeface="Arial"/>
              </a:rPr>
              <a:t> </a:t>
            </a:r>
            <a:r>
              <a:rPr sz="2600" dirty="0">
                <a:solidFill>
                  <a:srgbClr val="FFFFFF"/>
                </a:solidFill>
                <a:latin typeface="Arial MT"/>
                <a:cs typeface="Arial MT"/>
              </a:rPr>
              <a:t>Es</a:t>
            </a:r>
            <a:r>
              <a:rPr sz="2600" spc="525" dirty="0">
                <a:solidFill>
                  <a:srgbClr val="FFFFFF"/>
                </a:solidFill>
                <a:latin typeface="Arial MT"/>
                <a:cs typeface="Arial MT"/>
              </a:rPr>
              <a:t> </a:t>
            </a:r>
            <a:r>
              <a:rPr sz="2600" dirty="0">
                <a:solidFill>
                  <a:srgbClr val="FFFFFF"/>
                </a:solidFill>
                <a:latin typeface="Arial MT"/>
                <a:cs typeface="Arial MT"/>
              </a:rPr>
              <a:t>aquel</a:t>
            </a:r>
            <a:r>
              <a:rPr sz="2600" spc="520" dirty="0">
                <a:solidFill>
                  <a:srgbClr val="FFFFFF"/>
                </a:solidFill>
                <a:latin typeface="Arial MT"/>
                <a:cs typeface="Arial MT"/>
              </a:rPr>
              <a:t> </a:t>
            </a:r>
            <a:r>
              <a:rPr sz="2600" dirty="0">
                <a:solidFill>
                  <a:srgbClr val="FFFFFF"/>
                </a:solidFill>
                <a:latin typeface="Arial MT"/>
                <a:cs typeface="Arial MT"/>
              </a:rPr>
              <a:t>dibujo</a:t>
            </a:r>
            <a:r>
              <a:rPr sz="2600" spc="525" dirty="0">
                <a:solidFill>
                  <a:srgbClr val="FFFFFF"/>
                </a:solidFill>
                <a:latin typeface="Arial MT"/>
                <a:cs typeface="Arial MT"/>
              </a:rPr>
              <a:t> </a:t>
            </a:r>
            <a:r>
              <a:rPr sz="2600" dirty="0">
                <a:solidFill>
                  <a:srgbClr val="FFFFFF"/>
                </a:solidFill>
                <a:latin typeface="Arial MT"/>
                <a:cs typeface="Arial MT"/>
              </a:rPr>
              <a:t>dactilar</a:t>
            </a:r>
            <a:r>
              <a:rPr sz="2600" spc="525" dirty="0">
                <a:solidFill>
                  <a:srgbClr val="FFFFFF"/>
                </a:solidFill>
                <a:latin typeface="Arial MT"/>
                <a:cs typeface="Arial MT"/>
              </a:rPr>
              <a:t> </a:t>
            </a:r>
            <a:r>
              <a:rPr sz="2600" dirty="0">
                <a:solidFill>
                  <a:srgbClr val="FFFFFF"/>
                </a:solidFill>
                <a:latin typeface="Arial MT"/>
                <a:cs typeface="Arial MT"/>
              </a:rPr>
              <a:t>en</a:t>
            </a:r>
            <a:r>
              <a:rPr sz="2600" spc="525" dirty="0">
                <a:solidFill>
                  <a:srgbClr val="FFFFFF"/>
                </a:solidFill>
                <a:latin typeface="Arial MT"/>
                <a:cs typeface="Arial MT"/>
              </a:rPr>
              <a:t> </a:t>
            </a:r>
            <a:r>
              <a:rPr sz="2600" spc="-10" dirty="0">
                <a:solidFill>
                  <a:srgbClr val="FFFFFF"/>
                </a:solidFill>
                <a:latin typeface="Arial MT"/>
                <a:cs typeface="Arial MT"/>
              </a:rPr>
              <a:t>donde </a:t>
            </a:r>
            <a:r>
              <a:rPr sz="2600" dirty="0">
                <a:solidFill>
                  <a:srgbClr val="FFFFFF"/>
                </a:solidFill>
                <a:latin typeface="Arial MT"/>
                <a:cs typeface="Arial MT"/>
              </a:rPr>
              <a:t>una</a:t>
            </a:r>
            <a:r>
              <a:rPr sz="2600" spc="480" dirty="0">
                <a:solidFill>
                  <a:srgbClr val="FFFFFF"/>
                </a:solidFill>
                <a:latin typeface="Arial MT"/>
                <a:cs typeface="Arial MT"/>
              </a:rPr>
              <a:t>   </a:t>
            </a:r>
            <a:r>
              <a:rPr sz="2600" dirty="0">
                <a:solidFill>
                  <a:srgbClr val="FFFFFF"/>
                </a:solidFill>
                <a:latin typeface="Arial MT"/>
                <a:cs typeface="Arial MT"/>
              </a:rPr>
              <a:t>o</a:t>
            </a:r>
            <a:r>
              <a:rPr sz="2600" spc="484" dirty="0">
                <a:solidFill>
                  <a:srgbClr val="FFFFFF"/>
                </a:solidFill>
                <a:latin typeface="Arial MT"/>
                <a:cs typeface="Arial MT"/>
              </a:rPr>
              <a:t>   </a:t>
            </a:r>
            <a:r>
              <a:rPr sz="2600" dirty="0">
                <a:solidFill>
                  <a:srgbClr val="FFFFFF"/>
                </a:solidFill>
                <a:latin typeface="Arial MT"/>
                <a:cs typeface="Arial MT"/>
              </a:rPr>
              <a:t>más</a:t>
            </a:r>
            <a:r>
              <a:rPr sz="2600" spc="484" dirty="0">
                <a:solidFill>
                  <a:srgbClr val="FFFFFF"/>
                </a:solidFill>
                <a:latin typeface="Arial MT"/>
                <a:cs typeface="Arial MT"/>
              </a:rPr>
              <a:t>   </a:t>
            </a:r>
            <a:r>
              <a:rPr sz="2600" dirty="0">
                <a:solidFill>
                  <a:srgbClr val="FFFFFF"/>
                </a:solidFill>
                <a:latin typeface="Arial MT"/>
                <a:cs typeface="Arial MT"/>
              </a:rPr>
              <a:t>crestas</a:t>
            </a:r>
            <a:r>
              <a:rPr sz="2600" spc="484" dirty="0">
                <a:solidFill>
                  <a:srgbClr val="FFFFFF"/>
                </a:solidFill>
                <a:latin typeface="Arial MT"/>
                <a:cs typeface="Arial MT"/>
              </a:rPr>
              <a:t>   </a:t>
            </a:r>
            <a:r>
              <a:rPr sz="2600" dirty="0">
                <a:solidFill>
                  <a:srgbClr val="FFFFFF"/>
                </a:solidFill>
                <a:latin typeface="Arial MT"/>
                <a:cs typeface="Arial MT"/>
              </a:rPr>
              <a:t>entran</a:t>
            </a:r>
            <a:r>
              <a:rPr sz="2600" spc="484" dirty="0">
                <a:solidFill>
                  <a:srgbClr val="FFFFFF"/>
                </a:solidFill>
                <a:latin typeface="Arial MT"/>
                <a:cs typeface="Arial MT"/>
              </a:rPr>
              <a:t>   </a:t>
            </a:r>
            <a:r>
              <a:rPr sz="2600" dirty="0">
                <a:solidFill>
                  <a:srgbClr val="FFFFFF"/>
                </a:solidFill>
                <a:latin typeface="Arial MT"/>
                <a:cs typeface="Arial MT"/>
              </a:rPr>
              <a:t>por</a:t>
            </a:r>
            <a:r>
              <a:rPr sz="2600" spc="484" dirty="0">
                <a:solidFill>
                  <a:srgbClr val="FFFFFF"/>
                </a:solidFill>
                <a:latin typeface="Arial MT"/>
                <a:cs typeface="Arial MT"/>
              </a:rPr>
              <a:t>   </a:t>
            </a:r>
            <a:r>
              <a:rPr sz="2600" dirty="0">
                <a:solidFill>
                  <a:srgbClr val="FFFFFF"/>
                </a:solidFill>
                <a:latin typeface="Arial MT"/>
                <a:cs typeface="Arial MT"/>
              </a:rPr>
              <a:t>un</a:t>
            </a:r>
            <a:r>
              <a:rPr sz="2600" spc="484" dirty="0">
                <a:solidFill>
                  <a:srgbClr val="FFFFFF"/>
                </a:solidFill>
                <a:latin typeface="Arial MT"/>
                <a:cs typeface="Arial MT"/>
              </a:rPr>
              <a:t>   </a:t>
            </a:r>
            <a:r>
              <a:rPr sz="2600" spc="-20" dirty="0">
                <a:solidFill>
                  <a:srgbClr val="FFFFFF"/>
                </a:solidFill>
                <a:latin typeface="Arial MT"/>
                <a:cs typeface="Arial MT"/>
              </a:rPr>
              <a:t>lado </a:t>
            </a:r>
            <a:r>
              <a:rPr sz="2600" dirty="0">
                <a:solidFill>
                  <a:srgbClr val="FFFFFF"/>
                </a:solidFill>
                <a:latin typeface="Arial MT"/>
                <a:cs typeface="Arial MT"/>
              </a:rPr>
              <a:t>de</a:t>
            </a:r>
            <a:r>
              <a:rPr sz="2600" spc="105" dirty="0">
                <a:solidFill>
                  <a:srgbClr val="FFFFFF"/>
                </a:solidFill>
                <a:latin typeface="Arial MT"/>
                <a:cs typeface="Arial MT"/>
              </a:rPr>
              <a:t>  </a:t>
            </a:r>
            <a:r>
              <a:rPr sz="2600" dirty="0">
                <a:solidFill>
                  <a:srgbClr val="FFFFFF"/>
                </a:solidFill>
                <a:latin typeface="Arial MT"/>
                <a:cs typeface="Arial MT"/>
              </a:rPr>
              <a:t>la</a:t>
            </a:r>
            <a:r>
              <a:rPr sz="2600" spc="110" dirty="0">
                <a:solidFill>
                  <a:srgbClr val="FFFFFF"/>
                </a:solidFill>
                <a:latin typeface="Arial MT"/>
                <a:cs typeface="Arial MT"/>
              </a:rPr>
              <a:t>  </a:t>
            </a:r>
            <a:r>
              <a:rPr sz="2600" dirty="0">
                <a:solidFill>
                  <a:srgbClr val="FFFFFF"/>
                </a:solidFill>
                <a:latin typeface="Arial MT"/>
                <a:cs typeface="Arial MT"/>
              </a:rPr>
              <a:t>impresión</a:t>
            </a:r>
            <a:r>
              <a:rPr sz="2600" spc="110" dirty="0">
                <a:solidFill>
                  <a:srgbClr val="FFFFFF"/>
                </a:solidFill>
                <a:latin typeface="Arial MT"/>
                <a:cs typeface="Arial MT"/>
              </a:rPr>
              <a:t>  </a:t>
            </a:r>
            <a:r>
              <a:rPr sz="2600" dirty="0">
                <a:solidFill>
                  <a:srgbClr val="FFFFFF"/>
                </a:solidFill>
                <a:latin typeface="Arial MT"/>
                <a:cs typeface="Arial MT"/>
              </a:rPr>
              <a:t>digital,</a:t>
            </a:r>
            <a:r>
              <a:rPr sz="2600" spc="110" dirty="0">
                <a:solidFill>
                  <a:srgbClr val="FFFFFF"/>
                </a:solidFill>
                <a:latin typeface="Arial MT"/>
                <a:cs typeface="Arial MT"/>
              </a:rPr>
              <a:t>  </a:t>
            </a:r>
            <a:r>
              <a:rPr sz="2600" dirty="0">
                <a:solidFill>
                  <a:srgbClr val="FFFFFF"/>
                </a:solidFill>
                <a:latin typeface="Arial MT"/>
                <a:cs typeface="Arial MT"/>
              </a:rPr>
              <a:t>recurvan</a:t>
            </a:r>
            <a:r>
              <a:rPr sz="2600" spc="110" dirty="0">
                <a:solidFill>
                  <a:srgbClr val="FFFFFF"/>
                </a:solidFill>
                <a:latin typeface="Arial MT"/>
                <a:cs typeface="Arial MT"/>
              </a:rPr>
              <a:t>  </a:t>
            </a:r>
            <a:r>
              <a:rPr sz="2600" dirty="0">
                <a:solidFill>
                  <a:srgbClr val="FFFFFF"/>
                </a:solidFill>
                <a:latin typeface="Arial MT"/>
                <a:cs typeface="Arial MT"/>
              </a:rPr>
              <a:t>en</a:t>
            </a:r>
            <a:r>
              <a:rPr sz="2600" spc="105" dirty="0">
                <a:solidFill>
                  <a:srgbClr val="FFFFFF"/>
                </a:solidFill>
                <a:latin typeface="Arial MT"/>
                <a:cs typeface="Arial MT"/>
              </a:rPr>
              <a:t>  </a:t>
            </a:r>
            <a:r>
              <a:rPr sz="2600" dirty="0">
                <a:solidFill>
                  <a:srgbClr val="FFFFFF"/>
                </a:solidFill>
                <a:latin typeface="Arial MT"/>
                <a:cs typeface="Arial MT"/>
              </a:rPr>
              <a:t>forma</a:t>
            </a:r>
            <a:r>
              <a:rPr sz="2600" spc="110" dirty="0">
                <a:solidFill>
                  <a:srgbClr val="FFFFFF"/>
                </a:solidFill>
                <a:latin typeface="Arial MT"/>
                <a:cs typeface="Arial MT"/>
              </a:rPr>
              <a:t>  </a:t>
            </a:r>
            <a:r>
              <a:rPr sz="2600" dirty="0">
                <a:solidFill>
                  <a:srgbClr val="FFFFFF"/>
                </a:solidFill>
                <a:latin typeface="Arial MT"/>
                <a:cs typeface="Arial MT"/>
              </a:rPr>
              <a:t>de</a:t>
            </a:r>
            <a:r>
              <a:rPr sz="2600" spc="110" dirty="0">
                <a:solidFill>
                  <a:srgbClr val="FFFFFF"/>
                </a:solidFill>
                <a:latin typeface="Arial MT"/>
                <a:cs typeface="Arial MT"/>
              </a:rPr>
              <a:t>  </a:t>
            </a:r>
            <a:r>
              <a:rPr sz="2600" spc="-25" dirty="0">
                <a:solidFill>
                  <a:srgbClr val="FFFFFF"/>
                </a:solidFill>
                <a:latin typeface="Arial MT"/>
                <a:cs typeface="Arial MT"/>
              </a:rPr>
              <a:t>"U" </a:t>
            </a:r>
            <a:r>
              <a:rPr sz="2600" dirty="0">
                <a:solidFill>
                  <a:srgbClr val="FFFFFF"/>
                </a:solidFill>
                <a:latin typeface="Arial MT"/>
                <a:cs typeface="Arial MT"/>
              </a:rPr>
              <a:t>invertida,</a:t>
            </a:r>
            <a:r>
              <a:rPr sz="2600" spc="150" dirty="0">
                <a:solidFill>
                  <a:srgbClr val="FFFFFF"/>
                </a:solidFill>
                <a:latin typeface="Arial MT"/>
                <a:cs typeface="Arial MT"/>
              </a:rPr>
              <a:t> </a:t>
            </a:r>
            <a:r>
              <a:rPr sz="2600" dirty="0">
                <a:solidFill>
                  <a:srgbClr val="FFFFFF"/>
                </a:solidFill>
                <a:latin typeface="Arial MT"/>
                <a:cs typeface="Arial MT"/>
              </a:rPr>
              <a:t>tocan</a:t>
            </a:r>
            <a:r>
              <a:rPr sz="2600" spc="150" dirty="0">
                <a:solidFill>
                  <a:srgbClr val="FFFFFF"/>
                </a:solidFill>
                <a:latin typeface="Arial MT"/>
                <a:cs typeface="Arial MT"/>
              </a:rPr>
              <a:t> </a:t>
            </a:r>
            <a:r>
              <a:rPr sz="2600" dirty="0">
                <a:solidFill>
                  <a:srgbClr val="FFFFFF"/>
                </a:solidFill>
                <a:latin typeface="Arial MT"/>
                <a:cs typeface="Arial MT"/>
              </a:rPr>
              <a:t>una</a:t>
            </a:r>
            <a:r>
              <a:rPr sz="2600" spc="150" dirty="0">
                <a:solidFill>
                  <a:srgbClr val="FFFFFF"/>
                </a:solidFill>
                <a:latin typeface="Arial MT"/>
                <a:cs typeface="Arial MT"/>
              </a:rPr>
              <a:t> </a:t>
            </a:r>
            <a:r>
              <a:rPr sz="2600" dirty="0">
                <a:solidFill>
                  <a:srgbClr val="FFFFFF"/>
                </a:solidFill>
                <a:latin typeface="Arial MT"/>
                <a:cs typeface="Arial MT"/>
              </a:rPr>
              <a:t>línea</a:t>
            </a:r>
            <a:r>
              <a:rPr sz="2600" spc="155" dirty="0">
                <a:solidFill>
                  <a:srgbClr val="FFFFFF"/>
                </a:solidFill>
                <a:latin typeface="Arial MT"/>
                <a:cs typeface="Arial MT"/>
              </a:rPr>
              <a:t> </a:t>
            </a:r>
            <a:r>
              <a:rPr sz="2600" dirty="0">
                <a:solidFill>
                  <a:srgbClr val="FFFFFF"/>
                </a:solidFill>
                <a:latin typeface="Arial MT"/>
                <a:cs typeface="Arial MT"/>
              </a:rPr>
              <a:t>imaginaria</a:t>
            </a:r>
            <a:r>
              <a:rPr sz="2600" spc="150" dirty="0">
                <a:solidFill>
                  <a:srgbClr val="FFFFFF"/>
                </a:solidFill>
                <a:latin typeface="Arial MT"/>
                <a:cs typeface="Arial MT"/>
              </a:rPr>
              <a:t> </a:t>
            </a:r>
            <a:r>
              <a:rPr sz="2600" dirty="0">
                <a:solidFill>
                  <a:srgbClr val="FFFFFF"/>
                </a:solidFill>
                <a:latin typeface="Arial MT"/>
                <a:cs typeface="Arial MT"/>
              </a:rPr>
              <a:t>del</a:t>
            </a:r>
            <a:r>
              <a:rPr sz="2600" spc="150" dirty="0">
                <a:solidFill>
                  <a:srgbClr val="FFFFFF"/>
                </a:solidFill>
                <a:latin typeface="Arial MT"/>
                <a:cs typeface="Arial MT"/>
              </a:rPr>
              <a:t> </a:t>
            </a:r>
            <a:r>
              <a:rPr sz="2600" dirty="0">
                <a:solidFill>
                  <a:srgbClr val="FFFFFF"/>
                </a:solidFill>
                <a:latin typeface="Arial MT"/>
                <a:cs typeface="Arial MT"/>
              </a:rPr>
              <a:t>delta</a:t>
            </a:r>
            <a:r>
              <a:rPr sz="2600" spc="150" dirty="0">
                <a:solidFill>
                  <a:srgbClr val="FFFFFF"/>
                </a:solidFill>
                <a:latin typeface="Arial MT"/>
                <a:cs typeface="Arial MT"/>
              </a:rPr>
              <a:t> </a:t>
            </a:r>
            <a:r>
              <a:rPr sz="2600" dirty="0">
                <a:solidFill>
                  <a:srgbClr val="FFFFFF"/>
                </a:solidFill>
                <a:latin typeface="Arial MT"/>
                <a:cs typeface="Arial MT"/>
              </a:rPr>
              <a:t>hacia</a:t>
            </a:r>
            <a:r>
              <a:rPr sz="2600" spc="155" dirty="0">
                <a:solidFill>
                  <a:srgbClr val="FFFFFF"/>
                </a:solidFill>
                <a:latin typeface="Arial MT"/>
                <a:cs typeface="Arial MT"/>
              </a:rPr>
              <a:t> </a:t>
            </a:r>
            <a:r>
              <a:rPr sz="2600" spc="-25" dirty="0">
                <a:solidFill>
                  <a:srgbClr val="FFFFFF"/>
                </a:solidFill>
                <a:latin typeface="Arial MT"/>
                <a:cs typeface="Arial MT"/>
              </a:rPr>
              <a:t>el </a:t>
            </a:r>
            <a:r>
              <a:rPr sz="2600" dirty="0">
                <a:solidFill>
                  <a:srgbClr val="FFFFFF"/>
                </a:solidFill>
                <a:latin typeface="Arial MT"/>
                <a:cs typeface="Arial MT"/>
              </a:rPr>
              <a:t>núcleo</a:t>
            </a:r>
            <a:r>
              <a:rPr sz="2600" spc="245" dirty="0">
                <a:solidFill>
                  <a:srgbClr val="FFFFFF"/>
                </a:solidFill>
                <a:latin typeface="Arial MT"/>
                <a:cs typeface="Arial MT"/>
              </a:rPr>
              <a:t> </a:t>
            </a:r>
            <a:r>
              <a:rPr sz="2600" dirty="0">
                <a:solidFill>
                  <a:srgbClr val="FFFFFF"/>
                </a:solidFill>
                <a:latin typeface="Arial MT"/>
                <a:cs typeface="Arial MT"/>
              </a:rPr>
              <a:t>y</a:t>
            </a:r>
            <a:r>
              <a:rPr sz="2600" spc="245" dirty="0">
                <a:solidFill>
                  <a:srgbClr val="FFFFFF"/>
                </a:solidFill>
                <a:latin typeface="Arial MT"/>
                <a:cs typeface="Arial MT"/>
              </a:rPr>
              <a:t> </a:t>
            </a:r>
            <a:r>
              <a:rPr sz="2600" dirty="0">
                <a:solidFill>
                  <a:srgbClr val="FFFFFF"/>
                </a:solidFill>
                <a:latin typeface="Arial MT"/>
                <a:cs typeface="Arial MT"/>
              </a:rPr>
              <a:t>salen</a:t>
            </a:r>
            <a:r>
              <a:rPr sz="2600" spc="245" dirty="0">
                <a:solidFill>
                  <a:srgbClr val="FFFFFF"/>
                </a:solidFill>
                <a:latin typeface="Arial MT"/>
                <a:cs typeface="Arial MT"/>
              </a:rPr>
              <a:t> </a:t>
            </a:r>
            <a:r>
              <a:rPr sz="2600" dirty="0">
                <a:solidFill>
                  <a:srgbClr val="FFFFFF"/>
                </a:solidFill>
                <a:latin typeface="Arial MT"/>
                <a:cs typeface="Arial MT"/>
              </a:rPr>
              <a:t>o</a:t>
            </a:r>
            <a:r>
              <a:rPr sz="2600" spc="245" dirty="0">
                <a:solidFill>
                  <a:srgbClr val="FFFFFF"/>
                </a:solidFill>
                <a:latin typeface="Arial MT"/>
                <a:cs typeface="Arial MT"/>
              </a:rPr>
              <a:t> </a:t>
            </a:r>
            <a:r>
              <a:rPr sz="2600" dirty="0">
                <a:solidFill>
                  <a:srgbClr val="FFFFFF"/>
                </a:solidFill>
                <a:latin typeface="Arial MT"/>
                <a:cs typeface="Arial MT"/>
              </a:rPr>
              <a:t>tienden</a:t>
            </a:r>
            <a:r>
              <a:rPr sz="2600" spc="245" dirty="0">
                <a:solidFill>
                  <a:srgbClr val="FFFFFF"/>
                </a:solidFill>
                <a:latin typeface="Arial MT"/>
                <a:cs typeface="Arial MT"/>
              </a:rPr>
              <a:t> </a:t>
            </a:r>
            <a:r>
              <a:rPr sz="2600" dirty="0">
                <a:solidFill>
                  <a:srgbClr val="FFFFFF"/>
                </a:solidFill>
                <a:latin typeface="Arial MT"/>
                <a:cs typeface="Arial MT"/>
              </a:rPr>
              <a:t>a</a:t>
            </a:r>
            <a:r>
              <a:rPr sz="2600" spc="245" dirty="0">
                <a:solidFill>
                  <a:srgbClr val="FFFFFF"/>
                </a:solidFill>
                <a:latin typeface="Arial MT"/>
                <a:cs typeface="Arial MT"/>
              </a:rPr>
              <a:t> </a:t>
            </a:r>
            <a:r>
              <a:rPr sz="2600" dirty="0">
                <a:solidFill>
                  <a:srgbClr val="FFFFFF"/>
                </a:solidFill>
                <a:latin typeface="Arial MT"/>
                <a:cs typeface="Arial MT"/>
              </a:rPr>
              <a:t>terminar</a:t>
            </a:r>
            <a:r>
              <a:rPr sz="2600" spc="245" dirty="0">
                <a:solidFill>
                  <a:srgbClr val="FFFFFF"/>
                </a:solidFill>
                <a:latin typeface="Arial MT"/>
                <a:cs typeface="Arial MT"/>
              </a:rPr>
              <a:t> </a:t>
            </a:r>
            <a:r>
              <a:rPr sz="2600" dirty="0">
                <a:solidFill>
                  <a:srgbClr val="FFFFFF"/>
                </a:solidFill>
                <a:latin typeface="Arial MT"/>
                <a:cs typeface="Arial MT"/>
              </a:rPr>
              <a:t>en</a:t>
            </a:r>
            <a:r>
              <a:rPr sz="2600" spc="245" dirty="0">
                <a:solidFill>
                  <a:srgbClr val="FFFFFF"/>
                </a:solidFill>
                <a:latin typeface="Arial MT"/>
                <a:cs typeface="Arial MT"/>
              </a:rPr>
              <a:t> </a:t>
            </a:r>
            <a:r>
              <a:rPr sz="2600" dirty="0">
                <a:solidFill>
                  <a:srgbClr val="FFFFFF"/>
                </a:solidFill>
                <a:latin typeface="Arial MT"/>
                <a:cs typeface="Arial MT"/>
              </a:rPr>
              <a:t>el</a:t>
            </a:r>
            <a:r>
              <a:rPr sz="2600" spc="245" dirty="0">
                <a:solidFill>
                  <a:srgbClr val="FFFFFF"/>
                </a:solidFill>
                <a:latin typeface="Arial MT"/>
                <a:cs typeface="Arial MT"/>
              </a:rPr>
              <a:t> </a:t>
            </a:r>
            <a:r>
              <a:rPr sz="2600" dirty="0">
                <a:solidFill>
                  <a:srgbClr val="FFFFFF"/>
                </a:solidFill>
                <a:latin typeface="Arial MT"/>
                <a:cs typeface="Arial MT"/>
              </a:rPr>
              <a:t>mismo</a:t>
            </a:r>
            <a:r>
              <a:rPr sz="2600" spc="245" dirty="0">
                <a:solidFill>
                  <a:srgbClr val="FFFFFF"/>
                </a:solidFill>
                <a:latin typeface="Arial MT"/>
                <a:cs typeface="Arial MT"/>
              </a:rPr>
              <a:t> </a:t>
            </a:r>
            <a:r>
              <a:rPr sz="2600" spc="-20" dirty="0">
                <a:solidFill>
                  <a:srgbClr val="FFFFFF"/>
                </a:solidFill>
                <a:latin typeface="Arial MT"/>
                <a:cs typeface="Arial MT"/>
              </a:rPr>
              <a:t>lado </a:t>
            </a:r>
            <a:r>
              <a:rPr sz="2600" dirty="0">
                <a:solidFill>
                  <a:srgbClr val="FFFFFF"/>
                </a:solidFill>
                <a:latin typeface="Arial MT"/>
                <a:cs typeface="Arial MT"/>
              </a:rPr>
              <a:t>del</a:t>
            </a:r>
            <a:r>
              <a:rPr sz="2600" spc="45" dirty="0">
                <a:solidFill>
                  <a:srgbClr val="FFFFFF"/>
                </a:solidFill>
                <a:latin typeface="Arial MT"/>
                <a:cs typeface="Arial MT"/>
              </a:rPr>
              <a:t>  </a:t>
            </a:r>
            <a:r>
              <a:rPr sz="2600" dirty="0">
                <a:solidFill>
                  <a:srgbClr val="FFFFFF"/>
                </a:solidFill>
                <a:latin typeface="Arial MT"/>
                <a:cs typeface="Arial MT"/>
              </a:rPr>
              <a:t>dibujo</a:t>
            </a:r>
            <a:r>
              <a:rPr sz="2600" spc="50" dirty="0">
                <a:solidFill>
                  <a:srgbClr val="FFFFFF"/>
                </a:solidFill>
                <a:latin typeface="Arial MT"/>
                <a:cs typeface="Arial MT"/>
              </a:rPr>
              <a:t>  </a:t>
            </a:r>
            <a:r>
              <a:rPr sz="2600" dirty="0">
                <a:solidFill>
                  <a:srgbClr val="FFFFFF"/>
                </a:solidFill>
                <a:latin typeface="Arial MT"/>
                <a:cs typeface="Arial MT"/>
              </a:rPr>
              <a:t>dactilar</a:t>
            </a:r>
            <a:r>
              <a:rPr sz="2600" spc="50" dirty="0">
                <a:solidFill>
                  <a:srgbClr val="FFFFFF"/>
                </a:solidFill>
                <a:latin typeface="Arial MT"/>
                <a:cs typeface="Arial MT"/>
              </a:rPr>
              <a:t>  </a:t>
            </a:r>
            <a:r>
              <a:rPr sz="2600" dirty="0">
                <a:solidFill>
                  <a:srgbClr val="FFFFFF"/>
                </a:solidFill>
                <a:latin typeface="Arial MT"/>
                <a:cs typeface="Arial MT"/>
              </a:rPr>
              <a:t>por</a:t>
            </a:r>
            <a:r>
              <a:rPr sz="2600" spc="50" dirty="0">
                <a:solidFill>
                  <a:srgbClr val="FFFFFF"/>
                </a:solidFill>
                <a:latin typeface="Arial MT"/>
                <a:cs typeface="Arial MT"/>
              </a:rPr>
              <a:t>  </a:t>
            </a:r>
            <a:r>
              <a:rPr sz="2600" dirty="0">
                <a:solidFill>
                  <a:srgbClr val="FFFFFF"/>
                </a:solidFill>
                <a:latin typeface="Arial MT"/>
                <a:cs typeface="Arial MT"/>
              </a:rPr>
              <a:t>donde</a:t>
            </a:r>
            <a:r>
              <a:rPr sz="2600" spc="45" dirty="0">
                <a:solidFill>
                  <a:srgbClr val="FFFFFF"/>
                </a:solidFill>
                <a:latin typeface="Arial MT"/>
                <a:cs typeface="Arial MT"/>
              </a:rPr>
              <a:t>  </a:t>
            </a:r>
            <a:r>
              <a:rPr sz="2600" dirty="0">
                <a:solidFill>
                  <a:srgbClr val="FFFFFF"/>
                </a:solidFill>
                <a:latin typeface="Arial MT"/>
                <a:cs typeface="Arial MT"/>
              </a:rPr>
              <a:t>habían</a:t>
            </a:r>
            <a:r>
              <a:rPr sz="2600" spc="50" dirty="0">
                <a:solidFill>
                  <a:srgbClr val="FFFFFF"/>
                </a:solidFill>
                <a:latin typeface="Arial MT"/>
                <a:cs typeface="Arial MT"/>
              </a:rPr>
              <a:t>  </a:t>
            </a:r>
            <a:r>
              <a:rPr sz="2600" dirty="0">
                <a:solidFill>
                  <a:srgbClr val="FFFFFF"/>
                </a:solidFill>
                <a:latin typeface="Arial MT"/>
                <a:cs typeface="Arial MT"/>
              </a:rPr>
              <a:t>entrado.</a:t>
            </a:r>
            <a:r>
              <a:rPr sz="2600" spc="50" dirty="0">
                <a:solidFill>
                  <a:srgbClr val="FFFFFF"/>
                </a:solidFill>
                <a:latin typeface="Arial MT"/>
                <a:cs typeface="Arial MT"/>
              </a:rPr>
              <a:t>  </a:t>
            </a:r>
            <a:r>
              <a:rPr sz="2600" spc="-20" dirty="0">
                <a:solidFill>
                  <a:srgbClr val="FFFFFF"/>
                </a:solidFill>
                <a:latin typeface="Arial MT"/>
                <a:cs typeface="Arial MT"/>
              </a:rPr>
              <a:t>Este </a:t>
            </a:r>
            <a:r>
              <a:rPr sz="2600" dirty="0">
                <a:solidFill>
                  <a:srgbClr val="FFFFFF"/>
                </a:solidFill>
                <a:latin typeface="Arial MT"/>
                <a:cs typeface="Arial MT"/>
              </a:rPr>
              <a:t>patrón</a:t>
            </a:r>
            <a:r>
              <a:rPr sz="2600" spc="60" dirty="0">
                <a:solidFill>
                  <a:srgbClr val="FFFFFF"/>
                </a:solidFill>
                <a:latin typeface="Arial MT"/>
                <a:cs typeface="Arial MT"/>
              </a:rPr>
              <a:t>  </a:t>
            </a:r>
            <a:r>
              <a:rPr sz="2600" dirty="0">
                <a:solidFill>
                  <a:srgbClr val="FFFFFF"/>
                </a:solidFill>
                <a:latin typeface="Arial MT"/>
                <a:cs typeface="Arial MT"/>
              </a:rPr>
              <a:t>dactilar</a:t>
            </a:r>
            <a:r>
              <a:rPr sz="2600" spc="60" dirty="0">
                <a:solidFill>
                  <a:srgbClr val="FFFFFF"/>
                </a:solidFill>
                <a:latin typeface="Arial MT"/>
                <a:cs typeface="Arial MT"/>
              </a:rPr>
              <a:t>  </a:t>
            </a:r>
            <a:r>
              <a:rPr sz="2600" dirty="0">
                <a:solidFill>
                  <a:srgbClr val="FFFFFF"/>
                </a:solidFill>
                <a:latin typeface="Arial MT"/>
                <a:cs typeface="Arial MT"/>
              </a:rPr>
              <a:t>para</a:t>
            </a:r>
            <a:r>
              <a:rPr sz="2600" spc="60" dirty="0">
                <a:solidFill>
                  <a:srgbClr val="FFFFFF"/>
                </a:solidFill>
                <a:latin typeface="Arial MT"/>
                <a:cs typeface="Arial MT"/>
              </a:rPr>
              <a:t>  </a:t>
            </a:r>
            <a:r>
              <a:rPr sz="2600" dirty="0">
                <a:solidFill>
                  <a:srgbClr val="FFFFFF"/>
                </a:solidFill>
                <a:latin typeface="Arial MT"/>
                <a:cs typeface="Arial MT"/>
              </a:rPr>
              <a:t>ser</a:t>
            </a:r>
            <a:r>
              <a:rPr sz="2600" spc="65" dirty="0">
                <a:solidFill>
                  <a:srgbClr val="FFFFFF"/>
                </a:solidFill>
                <a:latin typeface="Arial MT"/>
                <a:cs typeface="Arial MT"/>
              </a:rPr>
              <a:t>  </a:t>
            </a:r>
            <a:r>
              <a:rPr sz="2600" dirty="0">
                <a:solidFill>
                  <a:srgbClr val="FFFFFF"/>
                </a:solidFill>
                <a:latin typeface="Arial MT"/>
                <a:cs typeface="Arial MT"/>
              </a:rPr>
              <a:t>calificado</a:t>
            </a:r>
            <a:r>
              <a:rPr sz="2600" spc="60" dirty="0">
                <a:solidFill>
                  <a:srgbClr val="FFFFFF"/>
                </a:solidFill>
                <a:latin typeface="Arial MT"/>
                <a:cs typeface="Arial MT"/>
              </a:rPr>
              <a:t>  </a:t>
            </a:r>
            <a:r>
              <a:rPr sz="2600" dirty="0">
                <a:solidFill>
                  <a:srgbClr val="FFFFFF"/>
                </a:solidFill>
                <a:latin typeface="Arial MT"/>
                <a:cs typeface="Arial MT"/>
              </a:rPr>
              <a:t>como</a:t>
            </a:r>
            <a:r>
              <a:rPr sz="2600" spc="60" dirty="0">
                <a:solidFill>
                  <a:srgbClr val="FFFFFF"/>
                </a:solidFill>
                <a:latin typeface="Arial MT"/>
                <a:cs typeface="Arial MT"/>
              </a:rPr>
              <a:t>  </a:t>
            </a:r>
            <a:r>
              <a:rPr sz="2600" dirty="0">
                <a:solidFill>
                  <a:srgbClr val="FFFFFF"/>
                </a:solidFill>
                <a:latin typeface="Arial MT"/>
                <a:cs typeface="Arial MT"/>
              </a:rPr>
              <a:t>lazo</a:t>
            </a:r>
            <a:r>
              <a:rPr sz="2600" spc="60" dirty="0">
                <a:solidFill>
                  <a:srgbClr val="FFFFFF"/>
                </a:solidFill>
                <a:latin typeface="Arial MT"/>
                <a:cs typeface="Arial MT"/>
              </a:rPr>
              <a:t>  </a:t>
            </a:r>
            <a:r>
              <a:rPr sz="2600" spc="-20" dirty="0">
                <a:solidFill>
                  <a:srgbClr val="FFFFFF"/>
                </a:solidFill>
                <a:latin typeface="Arial MT"/>
                <a:cs typeface="Arial MT"/>
              </a:rPr>
              <a:t>debe </a:t>
            </a:r>
            <a:r>
              <a:rPr sz="2600" dirty="0">
                <a:solidFill>
                  <a:srgbClr val="FFFFFF"/>
                </a:solidFill>
                <a:latin typeface="Arial MT"/>
                <a:cs typeface="Arial MT"/>
              </a:rPr>
              <a:t>reunir</a:t>
            </a:r>
            <a:r>
              <a:rPr sz="2600" spc="575" dirty="0">
                <a:solidFill>
                  <a:srgbClr val="FFFFFF"/>
                </a:solidFill>
                <a:latin typeface="Arial MT"/>
                <a:cs typeface="Arial MT"/>
              </a:rPr>
              <a:t> </a:t>
            </a:r>
            <a:r>
              <a:rPr sz="2600" dirty="0">
                <a:solidFill>
                  <a:srgbClr val="FFFFFF"/>
                </a:solidFill>
                <a:latin typeface="Arial MT"/>
                <a:cs typeface="Arial MT"/>
              </a:rPr>
              <a:t>tres</a:t>
            </a:r>
            <a:r>
              <a:rPr sz="2600" spc="585" dirty="0">
                <a:solidFill>
                  <a:srgbClr val="FFFFFF"/>
                </a:solidFill>
                <a:latin typeface="Arial MT"/>
                <a:cs typeface="Arial MT"/>
              </a:rPr>
              <a:t> </a:t>
            </a:r>
            <a:r>
              <a:rPr sz="2600" dirty="0">
                <a:solidFill>
                  <a:srgbClr val="FFFFFF"/>
                </a:solidFill>
                <a:latin typeface="Arial MT"/>
                <a:cs typeface="Arial MT"/>
              </a:rPr>
              <a:t>requisitos</a:t>
            </a:r>
            <a:r>
              <a:rPr sz="2600" spc="585" dirty="0">
                <a:solidFill>
                  <a:srgbClr val="FFFFFF"/>
                </a:solidFill>
                <a:latin typeface="Arial MT"/>
                <a:cs typeface="Arial MT"/>
              </a:rPr>
              <a:t> </a:t>
            </a:r>
            <a:r>
              <a:rPr sz="2600" dirty="0">
                <a:solidFill>
                  <a:srgbClr val="FFFFFF"/>
                </a:solidFill>
                <a:latin typeface="Arial MT"/>
                <a:cs typeface="Arial MT"/>
              </a:rPr>
              <a:t>fundamentales:</a:t>
            </a:r>
            <a:r>
              <a:rPr sz="2600" spc="580" dirty="0">
                <a:solidFill>
                  <a:srgbClr val="FFFFFF"/>
                </a:solidFill>
                <a:latin typeface="Arial MT"/>
                <a:cs typeface="Arial MT"/>
              </a:rPr>
              <a:t> </a:t>
            </a:r>
            <a:r>
              <a:rPr sz="2600" dirty="0">
                <a:solidFill>
                  <a:srgbClr val="FFFFFF"/>
                </a:solidFill>
                <a:latin typeface="Arial MT"/>
                <a:cs typeface="Arial MT"/>
              </a:rPr>
              <a:t>tener</a:t>
            </a:r>
            <a:r>
              <a:rPr sz="2600" spc="585" dirty="0">
                <a:solidFill>
                  <a:srgbClr val="FFFFFF"/>
                </a:solidFill>
                <a:latin typeface="Arial MT"/>
                <a:cs typeface="Arial MT"/>
              </a:rPr>
              <a:t> </a:t>
            </a:r>
            <a:r>
              <a:rPr sz="2600" spc="-10" dirty="0">
                <a:solidFill>
                  <a:srgbClr val="FFFFFF"/>
                </a:solidFill>
                <a:latin typeface="Arial MT"/>
                <a:cs typeface="Arial MT"/>
              </a:rPr>
              <a:t>suficiente </a:t>
            </a:r>
            <a:r>
              <a:rPr sz="2600" dirty="0">
                <a:solidFill>
                  <a:srgbClr val="FFFFFF"/>
                </a:solidFill>
                <a:latin typeface="Arial MT"/>
                <a:cs typeface="Arial MT"/>
              </a:rPr>
              <a:t>recurva,</a:t>
            </a:r>
            <a:r>
              <a:rPr sz="2600" spc="515" dirty="0">
                <a:solidFill>
                  <a:srgbClr val="FFFFFF"/>
                </a:solidFill>
                <a:latin typeface="Arial MT"/>
                <a:cs typeface="Arial MT"/>
              </a:rPr>
              <a:t> </a:t>
            </a:r>
            <a:r>
              <a:rPr sz="2600" dirty="0">
                <a:solidFill>
                  <a:srgbClr val="FFFFFF"/>
                </a:solidFill>
                <a:latin typeface="Arial MT"/>
                <a:cs typeface="Arial MT"/>
              </a:rPr>
              <a:t>poseer</a:t>
            </a:r>
            <a:r>
              <a:rPr sz="2600" spc="530" dirty="0">
                <a:solidFill>
                  <a:srgbClr val="FFFFFF"/>
                </a:solidFill>
                <a:latin typeface="Arial MT"/>
                <a:cs typeface="Arial MT"/>
              </a:rPr>
              <a:t> </a:t>
            </a:r>
            <a:r>
              <a:rPr sz="2600" dirty="0">
                <a:solidFill>
                  <a:srgbClr val="FFFFFF"/>
                </a:solidFill>
                <a:latin typeface="Arial MT"/>
                <a:cs typeface="Arial MT"/>
              </a:rPr>
              <a:t>un</a:t>
            </a:r>
            <a:r>
              <a:rPr sz="2600" spc="535" dirty="0">
                <a:solidFill>
                  <a:srgbClr val="FFFFFF"/>
                </a:solidFill>
                <a:latin typeface="Arial MT"/>
                <a:cs typeface="Arial MT"/>
              </a:rPr>
              <a:t> </a:t>
            </a:r>
            <a:r>
              <a:rPr sz="2600" dirty="0">
                <a:solidFill>
                  <a:srgbClr val="FFFFFF"/>
                </a:solidFill>
                <a:latin typeface="Arial MT"/>
                <a:cs typeface="Arial MT"/>
              </a:rPr>
              <a:t>delta</a:t>
            </a:r>
            <a:r>
              <a:rPr sz="2600" spc="530" dirty="0">
                <a:solidFill>
                  <a:srgbClr val="FFFFFF"/>
                </a:solidFill>
                <a:latin typeface="Arial MT"/>
                <a:cs typeface="Arial MT"/>
              </a:rPr>
              <a:t> </a:t>
            </a:r>
            <a:r>
              <a:rPr sz="2600" dirty="0">
                <a:solidFill>
                  <a:srgbClr val="FFFFFF"/>
                </a:solidFill>
                <a:latin typeface="Arial MT"/>
                <a:cs typeface="Arial MT"/>
              </a:rPr>
              <a:t>y</a:t>
            </a:r>
            <a:r>
              <a:rPr sz="2600" spc="535" dirty="0">
                <a:solidFill>
                  <a:srgbClr val="FFFFFF"/>
                </a:solidFill>
                <a:latin typeface="Arial MT"/>
                <a:cs typeface="Arial MT"/>
              </a:rPr>
              <a:t> </a:t>
            </a:r>
            <a:r>
              <a:rPr sz="2600" dirty="0">
                <a:solidFill>
                  <a:srgbClr val="FFFFFF"/>
                </a:solidFill>
                <a:latin typeface="Arial MT"/>
                <a:cs typeface="Arial MT"/>
              </a:rPr>
              <a:t>conteo</a:t>
            </a:r>
            <a:r>
              <a:rPr sz="2600" spc="530" dirty="0">
                <a:solidFill>
                  <a:srgbClr val="FFFFFF"/>
                </a:solidFill>
                <a:latin typeface="Arial MT"/>
                <a:cs typeface="Arial MT"/>
              </a:rPr>
              <a:t> </a:t>
            </a:r>
            <a:r>
              <a:rPr sz="2600" dirty="0">
                <a:solidFill>
                  <a:srgbClr val="FFFFFF"/>
                </a:solidFill>
                <a:latin typeface="Arial MT"/>
                <a:cs typeface="Arial MT"/>
              </a:rPr>
              <a:t>de</a:t>
            </a:r>
            <a:r>
              <a:rPr sz="2600" spc="535" dirty="0">
                <a:solidFill>
                  <a:srgbClr val="FFFFFF"/>
                </a:solidFill>
                <a:latin typeface="Arial MT"/>
                <a:cs typeface="Arial MT"/>
              </a:rPr>
              <a:t> </a:t>
            </a:r>
            <a:r>
              <a:rPr sz="2600" dirty="0">
                <a:solidFill>
                  <a:srgbClr val="FFFFFF"/>
                </a:solidFill>
                <a:latin typeface="Arial MT"/>
                <a:cs typeface="Arial MT"/>
              </a:rPr>
              <a:t>al</a:t>
            </a:r>
            <a:r>
              <a:rPr sz="2600" spc="530" dirty="0">
                <a:solidFill>
                  <a:srgbClr val="FFFFFF"/>
                </a:solidFill>
                <a:latin typeface="Arial MT"/>
                <a:cs typeface="Arial MT"/>
              </a:rPr>
              <a:t> </a:t>
            </a:r>
            <a:r>
              <a:rPr sz="2600" dirty="0">
                <a:solidFill>
                  <a:srgbClr val="FFFFFF"/>
                </a:solidFill>
                <a:latin typeface="Arial MT"/>
                <a:cs typeface="Arial MT"/>
              </a:rPr>
              <a:t>menos</a:t>
            </a:r>
            <a:r>
              <a:rPr sz="2600" spc="535" dirty="0">
                <a:solidFill>
                  <a:srgbClr val="FFFFFF"/>
                </a:solidFill>
                <a:latin typeface="Arial MT"/>
                <a:cs typeface="Arial MT"/>
              </a:rPr>
              <a:t> </a:t>
            </a:r>
            <a:r>
              <a:rPr sz="2600" spc="-25" dirty="0">
                <a:solidFill>
                  <a:srgbClr val="FFFFFF"/>
                </a:solidFill>
                <a:latin typeface="Arial MT"/>
                <a:cs typeface="Arial MT"/>
              </a:rPr>
              <a:t>una </a:t>
            </a:r>
            <a:r>
              <a:rPr sz="2600" spc="-10" dirty="0">
                <a:solidFill>
                  <a:srgbClr val="FFFFFF"/>
                </a:solidFill>
                <a:latin typeface="Arial MT"/>
                <a:cs typeface="Arial MT"/>
              </a:rPr>
              <a:t>cresta.</a:t>
            </a:r>
            <a:endParaRPr sz="2600">
              <a:latin typeface="Arial MT"/>
              <a:cs typeface="Arial MT"/>
            </a:endParaRPr>
          </a:p>
        </p:txBody>
      </p:sp>
      <p:pic>
        <p:nvPicPr>
          <p:cNvPr id="3" name="object 3"/>
          <p:cNvPicPr/>
          <p:nvPr/>
        </p:nvPicPr>
        <p:blipFill>
          <a:blip r:embed="rId2" cstate="print"/>
          <a:stretch>
            <a:fillRect/>
          </a:stretch>
        </p:blipFill>
        <p:spPr>
          <a:xfrm>
            <a:off x="3419475" y="4005262"/>
            <a:ext cx="2089149" cy="256539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457200"/>
          </a:xfrm>
          <a:custGeom>
            <a:avLst/>
            <a:gdLst/>
            <a:ahLst/>
            <a:cxnLst/>
            <a:rect l="l" t="t" r="r" b="b"/>
            <a:pathLst>
              <a:path w="9144000" h="457200">
                <a:moveTo>
                  <a:pt x="9143999" y="457199"/>
                </a:moveTo>
                <a:lnTo>
                  <a:pt x="0" y="457199"/>
                </a:lnTo>
                <a:lnTo>
                  <a:pt x="0" y="0"/>
                </a:lnTo>
                <a:lnTo>
                  <a:pt x="9143999" y="0"/>
                </a:lnTo>
                <a:lnTo>
                  <a:pt x="9143999" y="457199"/>
                </a:lnTo>
                <a:close/>
              </a:path>
            </a:pathLst>
          </a:custGeom>
          <a:solidFill>
            <a:srgbClr val="FFFFFF"/>
          </a:solidFill>
        </p:spPr>
        <p:txBody>
          <a:bodyPr wrap="square" lIns="0" tIns="0" rIns="0" bIns="0" rtlCol="0"/>
          <a:lstStyle/>
          <a:p>
            <a:endParaRPr/>
          </a:p>
        </p:txBody>
      </p:sp>
      <p:sp>
        <p:nvSpPr>
          <p:cNvPr id="3" name="object 3"/>
          <p:cNvSpPr txBox="1">
            <a:spLocks noGrp="1"/>
          </p:cNvSpPr>
          <p:nvPr>
            <p:ph idx="1"/>
          </p:nvPr>
        </p:nvSpPr>
        <p:spPr>
          <a:xfrm>
            <a:off x="645477" y="0"/>
            <a:ext cx="7772400" cy="3649133"/>
          </a:xfrm>
          <a:prstGeom prst="rect">
            <a:avLst/>
          </a:prstGeom>
        </p:spPr>
        <p:txBody>
          <a:bodyPr vert="horz" wrap="square" lIns="0" tIns="12700" rIns="0" bIns="0" rtlCol="0">
            <a:spAutoFit/>
          </a:bodyPr>
          <a:lstStyle/>
          <a:p>
            <a:pPr algn="ctr">
              <a:lnSpc>
                <a:spcPct val="100000"/>
              </a:lnSpc>
              <a:spcBef>
                <a:spcPts val="100"/>
              </a:spcBef>
            </a:pPr>
            <a:r>
              <a:rPr dirty="0"/>
              <a:t>Presilla</a:t>
            </a:r>
            <a:r>
              <a:rPr spc="-30" dirty="0"/>
              <a:t> </a:t>
            </a:r>
            <a:r>
              <a:rPr dirty="0"/>
              <a:t>Radial</a:t>
            </a:r>
            <a:r>
              <a:rPr spc="-30" dirty="0"/>
              <a:t> </a:t>
            </a:r>
            <a:r>
              <a:rPr dirty="0"/>
              <a:t>-</a:t>
            </a:r>
            <a:r>
              <a:rPr spc="-30" dirty="0"/>
              <a:t> </a:t>
            </a:r>
            <a:r>
              <a:rPr dirty="0"/>
              <a:t>Presilla</a:t>
            </a:r>
            <a:r>
              <a:rPr spc="-25" dirty="0"/>
              <a:t> </a:t>
            </a:r>
            <a:r>
              <a:rPr spc="-10" dirty="0"/>
              <a:t>Cubital</a:t>
            </a:r>
          </a:p>
          <a:p>
            <a:pPr marL="12700" marR="5080" algn="just">
              <a:lnSpc>
                <a:spcPct val="100000"/>
              </a:lnSpc>
              <a:spcBef>
                <a:spcPts val="15"/>
              </a:spcBef>
            </a:pPr>
            <a:r>
              <a:rPr sz="2400" b="0" dirty="0">
                <a:latin typeface="Arial MT"/>
                <a:cs typeface="Arial MT"/>
              </a:rPr>
              <a:t>Las</a:t>
            </a:r>
            <a:r>
              <a:rPr sz="2400" b="0" spc="125" dirty="0">
                <a:latin typeface="Arial MT"/>
                <a:cs typeface="Arial MT"/>
              </a:rPr>
              <a:t> </a:t>
            </a:r>
            <a:r>
              <a:rPr sz="2400" b="0" dirty="0">
                <a:latin typeface="Arial MT"/>
                <a:cs typeface="Arial MT"/>
              </a:rPr>
              <a:t>presillas</a:t>
            </a:r>
            <a:r>
              <a:rPr sz="2400" b="0" spc="130" dirty="0">
                <a:latin typeface="Arial MT"/>
                <a:cs typeface="Arial MT"/>
              </a:rPr>
              <a:t> </a:t>
            </a:r>
            <a:r>
              <a:rPr sz="2400" b="0" dirty="0">
                <a:latin typeface="Arial MT"/>
                <a:cs typeface="Arial MT"/>
              </a:rPr>
              <a:t>que</a:t>
            </a:r>
            <a:r>
              <a:rPr sz="2400" b="0" spc="125" dirty="0">
                <a:latin typeface="Arial MT"/>
                <a:cs typeface="Arial MT"/>
              </a:rPr>
              <a:t> </a:t>
            </a:r>
            <a:r>
              <a:rPr sz="2400" b="0" dirty="0">
                <a:latin typeface="Arial MT"/>
                <a:cs typeface="Arial MT"/>
              </a:rPr>
              <a:t>siguen</a:t>
            </a:r>
            <a:r>
              <a:rPr sz="2400" b="0" spc="130" dirty="0">
                <a:latin typeface="Arial MT"/>
                <a:cs typeface="Arial MT"/>
              </a:rPr>
              <a:t> </a:t>
            </a:r>
            <a:r>
              <a:rPr sz="2400" b="0" dirty="0">
                <a:latin typeface="Arial MT"/>
                <a:cs typeface="Arial MT"/>
              </a:rPr>
              <a:t>en</a:t>
            </a:r>
            <a:r>
              <a:rPr sz="2400" b="0" spc="130" dirty="0">
                <a:latin typeface="Arial MT"/>
                <a:cs typeface="Arial MT"/>
              </a:rPr>
              <a:t> </a:t>
            </a:r>
            <a:r>
              <a:rPr sz="2400" b="0" dirty="0">
                <a:latin typeface="Arial MT"/>
                <a:cs typeface="Arial MT"/>
              </a:rPr>
              <a:t>dirección</a:t>
            </a:r>
            <a:r>
              <a:rPr sz="2400" b="0" spc="125" dirty="0">
                <a:latin typeface="Arial MT"/>
                <a:cs typeface="Arial MT"/>
              </a:rPr>
              <a:t> </a:t>
            </a:r>
            <a:r>
              <a:rPr sz="2400" b="0" dirty="0">
                <a:latin typeface="Arial MT"/>
                <a:cs typeface="Arial MT"/>
              </a:rPr>
              <a:t>al</a:t>
            </a:r>
            <a:r>
              <a:rPr sz="2400" b="0" spc="130" dirty="0">
                <a:latin typeface="Arial MT"/>
                <a:cs typeface="Arial MT"/>
              </a:rPr>
              <a:t> </a:t>
            </a:r>
            <a:r>
              <a:rPr sz="2400" b="0" dirty="0">
                <a:latin typeface="Arial MT"/>
                <a:cs typeface="Arial MT"/>
              </a:rPr>
              <a:t>cúbito</a:t>
            </a:r>
            <a:r>
              <a:rPr sz="2400" b="0" spc="125" dirty="0">
                <a:latin typeface="Arial MT"/>
                <a:cs typeface="Arial MT"/>
              </a:rPr>
              <a:t> </a:t>
            </a:r>
            <a:r>
              <a:rPr sz="2400" b="0" dirty="0">
                <a:latin typeface="Arial MT"/>
                <a:cs typeface="Arial MT"/>
              </a:rPr>
              <a:t>(hacia</a:t>
            </a:r>
            <a:r>
              <a:rPr sz="2400" b="0" spc="130" dirty="0">
                <a:latin typeface="Arial MT"/>
                <a:cs typeface="Arial MT"/>
              </a:rPr>
              <a:t> </a:t>
            </a:r>
            <a:r>
              <a:rPr sz="2400" b="0" dirty="0">
                <a:latin typeface="Arial MT"/>
                <a:cs typeface="Arial MT"/>
              </a:rPr>
              <a:t>el</a:t>
            </a:r>
            <a:r>
              <a:rPr sz="2400" b="0" spc="130" dirty="0">
                <a:latin typeface="Arial MT"/>
                <a:cs typeface="Arial MT"/>
              </a:rPr>
              <a:t> </a:t>
            </a:r>
            <a:r>
              <a:rPr sz="2400" b="0" spc="-20" dirty="0">
                <a:latin typeface="Arial MT"/>
                <a:cs typeface="Arial MT"/>
              </a:rPr>
              <a:t>dedo </a:t>
            </a:r>
            <a:r>
              <a:rPr sz="2400" b="0" dirty="0">
                <a:latin typeface="Arial MT"/>
                <a:cs typeface="Arial MT"/>
              </a:rPr>
              <a:t>meñique),  son</a:t>
            </a:r>
            <a:r>
              <a:rPr sz="2400" b="0" spc="5" dirty="0">
                <a:latin typeface="Arial MT"/>
                <a:cs typeface="Arial MT"/>
              </a:rPr>
              <a:t>  </a:t>
            </a:r>
            <a:r>
              <a:rPr sz="2400" b="0" dirty="0">
                <a:latin typeface="Arial MT"/>
                <a:cs typeface="Arial MT"/>
              </a:rPr>
              <a:t>llamadas</a:t>
            </a:r>
            <a:r>
              <a:rPr sz="2400" b="0" spc="5" dirty="0">
                <a:latin typeface="Arial MT"/>
                <a:cs typeface="Arial MT"/>
              </a:rPr>
              <a:t>  </a:t>
            </a:r>
            <a:r>
              <a:rPr sz="2400" b="0" dirty="0">
                <a:latin typeface="Arial MT"/>
                <a:cs typeface="Arial MT"/>
              </a:rPr>
              <a:t>presillas</a:t>
            </a:r>
            <a:r>
              <a:rPr sz="2400" b="0" spc="5" dirty="0">
                <a:latin typeface="Arial MT"/>
                <a:cs typeface="Arial MT"/>
              </a:rPr>
              <a:t>  </a:t>
            </a:r>
            <a:r>
              <a:rPr sz="2400" b="0" dirty="0">
                <a:latin typeface="Arial MT"/>
                <a:cs typeface="Arial MT"/>
              </a:rPr>
              <a:t>cubitales</a:t>
            </a:r>
            <a:r>
              <a:rPr sz="2400" b="0" spc="5" dirty="0">
                <a:latin typeface="Arial MT"/>
                <a:cs typeface="Arial MT"/>
              </a:rPr>
              <a:t>  </a:t>
            </a:r>
            <a:r>
              <a:rPr sz="2400" b="0" dirty="0">
                <a:latin typeface="Arial MT"/>
                <a:cs typeface="Arial MT"/>
              </a:rPr>
              <a:t>y</a:t>
            </a:r>
            <a:r>
              <a:rPr sz="2400" b="0" spc="5" dirty="0">
                <a:latin typeface="Arial MT"/>
                <a:cs typeface="Arial MT"/>
              </a:rPr>
              <a:t>  </a:t>
            </a:r>
            <a:r>
              <a:rPr sz="2400" b="0" dirty="0">
                <a:latin typeface="Arial MT"/>
                <a:cs typeface="Arial MT"/>
              </a:rPr>
              <a:t>aquellas</a:t>
            </a:r>
            <a:r>
              <a:rPr sz="2400" b="0" spc="5" dirty="0">
                <a:latin typeface="Arial MT"/>
                <a:cs typeface="Arial MT"/>
              </a:rPr>
              <a:t>  </a:t>
            </a:r>
            <a:r>
              <a:rPr sz="2400" b="0" spc="-25" dirty="0">
                <a:latin typeface="Arial MT"/>
                <a:cs typeface="Arial MT"/>
              </a:rPr>
              <a:t>que </a:t>
            </a:r>
            <a:r>
              <a:rPr sz="2400" b="0" dirty="0">
                <a:latin typeface="Arial MT"/>
                <a:cs typeface="Arial MT"/>
              </a:rPr>
              <a:t>tienen</a:t>
            </a:r>
            <a:r>
              <a:rPr sz="2400" b="0" spc="-25" dirty="0">
                <a:latin typeface="Arial MT"/>
                <a:cs typeface="Arial MT"/>
              </a:rPr>
              <a:t>  </a:t>
            </a:r>
            <a:r>
              <a:rPr sz="2400" b="0" dirty="0">
                <a:latin typeface="Arial MT"/>
                <a:cs typeface="Arial MT"/>
              </a:rPr>
              <a:t>una</a:t>
            </a:r>
            <a:r>
              <a:rPr sz="2400" b="0" spc="-20" dirty="0">
                <a:latin typeface="Arial MT"/>
                <a:cs typeface="Arial MT"/>
              </a:rPr>
              <a:t>  </a:t>
            </a:r>
            <a:r>
              <a:rPr sz="2400" b="0" dirty="0">
                <a:latin typeface="Arial MT"/>
                <a:cs typeface="Arial MT"/>
              </a:rPr>
              <a:t>dirección</a:t>
            </a:r>
            <a:r>
              <a:rPr sz="2400" b="0" spc="-20" dirty="0">
                <a:latin typeface="Arial MT"/>
                <a:cs typeface="Arial MT"/>
              </a:rPr>
              <a:t>  </a:t>
            </a:r>
            <a:r>
              <a:rPr sz="2400" b="0" dirty="0">
                <a:latin typeface="Arial MT"/>
                <a:cs typeface="Arial MT"/>
              </a:rPr>
              <a:t>hacia</a:t>
            </a:r>
            <a:r>
              <a:rPr sz="2400" b="0" spc="-20" dirty="0">
                <a:latin typeface="Arial MT"/>
                <a:cs typeface="Arial MT"/>
              </a:rPr>
              <a:t>  </a:t>
            </a:r>
            <a:r>
              <a:rPr sz="2400" b="0" dirty="0">
                <a:latin typeface="Arial MT"/>
                <a:cs typeface="Arial MT"/>
              </a:rPr>
              <a:t>el</a:t>
            </a:r>
            <a:r>
              <a:rPr sz="2400" b="0" spc="-20" dirty="0">
                <a:latin typeface="Arial MT"/>
                <a:cs typeface="Arial MT"/>
              </a:rPr>
              <a:t>  </a:t>
            </a:r>
            <a:r>
              <a:rPr sz="2400" b="0" dirty="0">
                <a:latin typeface="Arial MT"/>
                <a:cs typeface="Arial MT"/>
              </a:rPr>
              <a:t>radio</a:t>
            </a:r>
            <a:r>
              <a:rPr sz="2400" b="0" spc="-25" dirty="0">
                <a:latin typeface="Arial MT"/>
                <a:cs typeface="Arial MT"/>
              </a:rPr>
              <a:t>  </a:t>
            </a:r>
            <a:r>
              <a:rPr sz="2400" b="0" dirty="0">
                <a:latin typeface="Arial MT"/>
                <a:cs typeface="Arial MT"/>
              </a:rPr>
              <a:t>(dedo</a:t>
            </a:r>
            <a:r>
              <a:rPr sz="2400" b="0" spc="-20" dirty="0">
                <a:latin typeface="Arial MT"/>
                <a:cs typeface="Arial MT"/>
              </a:rPr>
              <a:t>  </a:t>
            </a:r>
            <a:r>
              <a:rPr sz="2400" b="0" dirty="0">
                <a:latin typeface="Arial MT"/>
                <a:cs typeface="Arial MT"/>
              </a:rPr>
              <a:t>pulgar),</a:t>
            </a:r>
            <a:r>
              <a:rPr sz="2400" b="0" spc="-20" dirty="0">
                <a:latin typeface="Arial MT"/>
                <a:cs typeface="Arial MT"/>
              </a:rPr>
              <a:t>  </a:t>
            </a:r>
            <a:r>
              <a:rPr sz="2400" b="0" dirty="0">
                <a:latin typeface="Arial MT"/>
                <a:cs typeface="Arial MT"/>
              </a:rPr>
              <a:t>son</a:t>
            </a:r>
            <a:r>
              <a:rPr sz="2400" b="0" spc="-20" dirty="0">
                <a:latin typeface="Arial MT"/>
                <a:cs typeface="Arial MT"/>
              </a:rPr>
              <a:t>  </a:t>
            </a:r>
            <a:r>
              <a:rPr sz="2400" b="0" spc="-25" dirty="0">
                <a:latin typeface="Arial MT"/>
                <a:cs typeface="Arial MT"/>
              </a:rPr>
              <a:t>las </a:t>
            </a:r>
            <a:r>
              <a:rPr sz="2400" b="0" dirty="0">
                <a:latin typeface="Arial MT"/>
                <a:cs typeface="Arial MT"/>
              </a:rPr>
              <a:t>presillas</a:t>
            </a:r>
            <a:r>
              <a:rPr sz="2400" b="0" spc="270" dirty="0">
                <a:latin typeface="Arial MT"/>
                <a:cs typeface="Arial MT"/>
              </a:rPr>
              <a:t>  </a:t>
            </a:r>
            <a:r>
              <a:rPr sz="2400" b="0" dirty="0">
                <a:latin typeface="Arial MT"/>
                <a:cs typeface="Arial MT"/>
              </a:rPr>
              <a:t>radiales.</a:t>
            </a:r>
            <a:r>
              <a:rPr sz="2400" b="0" spc="270" dirty="0">
                <a:latin typeface="Arial MT"/>
                <a:cs typeface="Arial MT"/>
              </a:rPr>
              <a:t>  </a:t>
            </a:r>
            <a:r>
              <a:rPr sz="2400" b="0" dirty="0">
                <a:latin typeface="Arial MT"/>
                <a:cs typeface="Arial MT"/>
              </a:rPr>
              <a:t>Radio</a:t>
            </a:r>
            <a:r>
              <a:rPr sz="2400" b="0" spc="270" dirty="0">
                <a:latin typeface="Arial MT"/>
                <a:cs typeface="Arial MT"/>
              </a:rPr>
              <a:t>  </a:t>
            </a:r>
            <a:r>
              <a:rPr sz="2400" b="0" dirty="0">
                <a:latin typeface="Arial MT"/>
                <a:cs typeface="Arial MT"/>
              </a:rPr>
              <a:t>y</a:t>
            </a:r>
            <a:r>
              <a:rPr sz="2400" b="0" spc="270" dirty="0">
                <a:latin typeface="Arial MT"/>
                <a:cs typeface="Arial MT"/>
              </a:rPr>
              <a:t>  </a:t>
            </a:r>
            <a:r>
              <a:rPr sz="2400" b="0" dirty="0">
                <a:latin typeface="Arial MT"/>
                <a:cs typeface="Arial MT"/>
              </a:rPr>
              <a:t>Cúbito</a:t>
            </a:r>
            <a:r>
              <a:rPr sz="2400" b="0" spc="275" dirty="0">
                <a:latin typeface="Arial MT"/>
                <a:cs typeface="Arial MT"/>
              </a:rPr>
              <a:t>  </a:t>
            </a:r>
            <a:r>
              <a:rPr sz="2400" b="0" dirty="0">
                <a:latin typeface="Arial MT"/>
                <a:cs typeface="Arial MT"/>
              </a:rPr>
              <a:t>son</a:t>
            </a:r>
            <a:r>
              <a:rPr sz="2400" b="0" spc="270" dirty="0">
                <a:latin typeface="Arial MT"/>
                <a:cs typeface="Arial MT"/>
              </a:rPr>
              <a:t>  </a:t>
            </a:r>
            <a:r>
              <a:rPr sz="2400" b="0" dirty="0">
                <a:latin typeface="Arial MT"/>
                <a:cs typeface="Arial MT"/>
              </a:rPr>
              <a:t>dos</a:t>
            </a:r>
            <a:r>
              <a:rPr sz="2400" b="0" spc="270" dirty="0">
                <a:latin typeface="Arial MT"/>
                <a:cs typeface="Arial MT"/>
              </a:rPr>
              <a:t>  </a:t>
            </a:r>
            <a:r>
              <a:rPr sz="2400" b="0" dirty="0">
                <a:latin typeface="Arial MT"/>
                <a:cs typeface="Arial MT"/>
              </a:rPr>
              <a:t>huesos</a:t>
            </a:r>
            <a:r>
              <a:rPr sz="2400" b="0" spc="275" dirty="0">
                <a:latin typeface="Arial MT"/>
                <a:cs typeface="Arial MT"/>
              </a:rPr>
              <a:t>  </a:t>
            </a:r>
            <a:r>
              <a:rPr sz="2400" b="0" spc="-25" dirty="0">
                <a:latin typeface="Arial MT"/>
                <a:cs typeface="Arial MT"/>
              </a:rPr>
              <a:t>del </a:t>
            </a:r>
            <a:r>
              <a:rPr sz="2400" b="0" spc="-10" dirty="0">
                <a:latin typeface="Arial MT"/>
                <a:cs typeface="Arial MT"/>
              </a:rPr>
              <a:t>antebrazo.</a:t>
            </a:r>
            <a:endParaRPr sz="2400" dirty="0">
              <a:latin typeface="Arial MT"/>
              <a:cs typeface="Arial MT"/>
            </a:endParaRPr>
          </a:p>
        </p:txBody>
      </p:sp>
      <p:pic>
        <p:nvPicPr>
          <p:cNvPr id="4" name="object 4"/>
          <p:cNvPicPr/>
          <p:nvPr/>
        </p:nvPicPr>
        <p:blipFill>
          <a:blip r:embed="rId2" cstate="print"/>
          <a:stretch>
            <a:fillRect/>
          </a:stretch>
        </p:blipFill>
        <p:spPr>
          <a:xfrm>
            <a:off x="357187" y="3786187"/>
            <a:ext cx="2290761" cy="2347911"/>
          </a:xfrm>
          <a:prstGeom prst="rect">
            <a:avLst/>
          </a:prstGeom>
        </p:spPr>
      </p:pic>
      <p:pic>
        <p:nvPicPr>
          <p:cNvPr id="5" name="object 5"/>
          <p:cNvPicPr/>
          <p:nvPr/>
        </p:nvPicPr>
        <p:blipFill>
          <a:blip r:embed="rId3" cstate="print"/>
          <a:stretch>
            <a:fillRect/>
          </a:stretch>
        </p:blipFill>
        <p:spPr>
          <a:xfrm>
            <a:off x="6429375" y="3786187"/>
            <a:ext cx="2252661" cy="2205036"/>
          </a:xfrm>
          <a:prstGeom prst="rect">
            <a:avLst/>
          </a:prstGeom>
        </p:spPr>
      </p:pic>
      <p:sp>
        <p:nvSpPr>
          <p:cNvPr id="6" name="object 6"/>
          <p:cNvSpPr txBox="1"/>
          <p:nvPr/>
        </p:nvSpPr>
        <p:spPr>
          <a:xfrm>
            <a:off x="430212" y="6302756"/>
            <a:ext cx="7987665" cy="299720"/>
          </a:xfrm>
          <a:prstGeom prst="rect">
            <a:avLst/>
          </a:prstGeom>
        </p:spPr>
        <p:txBody>
          <a:bodyPr vert="horz" wrap="square" lIns="0" tIns="12700" rIns="0" bIns="0" rtlCol="0">
            <a:spAutoFit/>
          </a:bodyPr>
          <a:lstStyle/>
          <a:p>
            <a:pPr marL="12700">
              <a:lnSpc>
                <a:spcPct val="100000"/>
              </a:lnSpc>
              <a:spcBef>
                <a:spcPts val="100"/>
              </a:spcBef>
            </a:pPr>
            <a:r>
              <a:rPr sz="1800" u="heavy" spc="-10" dirty="0">
                <a:solidFill>
                  <a:srgbClr val="FF0000"/>
                </a:solidFill>
                <a:uFill>
                  <a:solidFill>
                    <a:srgbClr val="FF0000"/>
                  </a:solidFill>
                </a:uFill>
                <a:latin typeface="Arial MT"/>
                <a:cs typeface="Arial MT"/>
                <a:hlinkClick r:id="rId4"/>
              </a:rPr>
              <a:t>https://lofoscopica.blogspot.com/2017/10/tipos-de-dactilogramas-segun-la.html</a:t>
            </a:r>
            <a:endParaRPr sz="1800">
              <a:latin typeface="Arial MT"/>
              <a:cs typeface="Arial MT"/>
            </a:endParaRPr>
          </a:p>
        </p:txBody>
      </p:sp>
      <p:pic>
        <p:nvPicPr>
          <p:cNvPr id="7" name="object 7"/>
          <p:cNvPicPr/>
          <p:nvPr/>
        </p:nvPicPr>
        <p:blipFill>
          <a:blip r:embed="rId5" cstate="print"/>
          <a:stretch>
            <a:fillRect/>
          </a:stretch>
        </p:blipFill>
        <p:spPr>
          <a:xfrm>
            <a:off x="3500437" y="3714750"/>
            <a:ext cx="2200274" cy="239553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387" y="-5387"/>
            <a:ext cx="9154160" cy="5525135"/>
            <a:chOff x="-5387" y="-5387"/>
            <a:chExt cx="9154160" cy="5525135"/>
          </a:xfrm>
        </p:grpSpPr>
        <p:pic>
          <p:nvPicPr>
            <p:cNvPr id="3" name="object 3"/>
            <p:cNvPicPr/>
            <p:nvPr/>
          </p:nvPicPr>
          <p:blipFill>
            <a:blip r:embed="rId2" cstate="print"/>
            <a:stretch>
              <a:fillRect/>
            </a:stretch>
          </p:blipFill>
          <p:spPr>
            <a:xfrm>
              <a:off x="428625" y="714375"/>
              <a:ext cx="3357561" cy="4805361"/>
            </a:xfrm>
            <a:prstGeom prst="rect">
              <a:avLst/>
            </a:prstGeom>
          </p:spPr>
        </p:pic>
        <p:sp>
          <p:nvSpPr>
            <p:cNvPr id="4" name="object 4"/>
            <p:cNvSpPr/>
            <p:nvPr/>
          </p:nvSpPr>
          <p:spPr>
            <a:xfrm>
              <a:off x="4143375" y="3786186"/>
              <a:ext cx="977900" cy="484505"/>
            </a:xfrm>
            <a:custGeom>
              <a:avLst/>
              <a:gdLst/>
              <a:ahLst/>
              <a:cxnLst/>
              <a:rect l="l" t="t" r="r" b="b"/>
              <a:pathLst>
                <a:path w="977900" h="484504">
                  <a:moveTo>
                    <a:pt x="242093" y="484186"/>
                  </a:moveTo>
                  <a:lnTo>
                    <a:pt x="0" y="242093"/>
                  </a:lnTo>
                  <a:lnTo>
                    <a:pt x="242093" y="0"/>
                  </a:lnTo>
                  <a:lnTo>
                    <a:pt x="242093" y="229148"/>
                  </a:lnTo>
                  <a:lnTo>
                    <a:pt x="977899" y="229148"/>
                  </a:lnTo>
                  <a:lnTo>
                    <a:pt x="977899" y="255038"/>
                  </a:lnTo>
                  <a:lnTo>
                    <a:pt x="242093" y="255038"/>
                  </a:lnTo>
                  <a:lnTo>
                    <a:pt x="242093" y="484186"/>
                  </a:lnTo>
                  <a:close/>
                </a:path>
              </a:pathLst>
            </a:custGeom>
            <a:solidFill>
              <a:srgbClr val="55A838"/>
            </a:solidFill>
          </p:spPr>
          <p:txBody>
            <a:bodyPr wrap="square" lIns="0" tIns="0" rIns="0" bIns="0" rtlCol="0"/>
            <a:lstStyle/>
            <a:p>
              <a:endParaRPr/>
            </a:p>
          </p:txBody>
        </p:sp>
        <p:sp>
          <p:nvSpPr>
            <p:cNvPr id="5" name="object 5"/>
            <p:cNvSpPr/>
            <p:nvPr/>
          </p:nvSpPr>
          <p:spPr>
            <a:xfrm>
              <a:off x="4143375" y="3786186"/>
              <a:ext cx="977900" cy="484505"/>
            </a:xfrm>
            <a:custGeom>
              <a:avLst/>
              <a:gdLst/>
              <a:ahLst/>
              <a:cxnLst/>
              <a:rect l="l" t="t" r="r" b="b"/>
              <a:pathLst>
                <a:path w="977900" h="484504">
                  <a:moveTo>
                    <a:pt x="0" y="242093"/>
                  </a:moveTo>
                  <a:lnTo>
                    <a:pt x="242093" y="0"/>
                  </a:lnTo>
                  <a:lnTo>
                    <a:pt x="242093" y="229148"/>
                  </a:lnTo>
                  <a:lnTo>
                    <a:pt x="977899" y="229148"/>
                  </a:lnTo>
                  <a:lnTo>
                    <a:pt x="977899" y="255038"/>
                  </a:lnTo>
                  <a:lnTo>
                    <a:pt x="242093" y="255038"/>
                  </a:lnTo>
                  <a:lnTo>
                    <a:pt x="242093" y="484186"/>
                  </a:lnTo>
                  <a:lnTo>
                    <a:pt x="0" y="242093"/>
                  </a:lnTo>
                  <a:close/>
                </a:path>
              </a:pathLst>
            </a:custGeom>
            <a:ln w="25399">
              <a:solidFill>
                <a:srgbClr val="085091"/>
              </a:solidFill>
            </a:ln>
          </p:spPr>
          <p:txBody>
            <a:bodyPr wrap="square" lIns="0" tIns="0" rIns="0" bIns="0" rtlCol="0"/>
            <a:lstStyle/>
            <a:p>
              <a:endParaRPr/>
            </a:p>
          </p:txBody>
        </p:sp>
        <p:sp>
          <p:nvSpPr>
            <p:cNvPr id="6" name="object 6"/>
            <p:cNvSpPr/>
            <p:nvPr/>
          </p:nvSpPr>
          <p:spPr>
            <a:xfrm>
              <a:off x="4143375" y="4714875"/>
              <a:ext cx="977900" cy="484505"/>
            </a:xfrm>
            <a:custGeom>
              <a:avLst/>
              <a:gdLst/>
              <a:ahLst/>
              <a:cxnLst/>
              <a:rect l="l" t="t" r="r" b="b"/>
              <a:pathLst>
                <a:path w="977900" h="484504">
                  <a:moveTo>
                    <a:pt x="242093" y="484186"/>
                  </a:moveTo>
                  <a:lnTo>
                    <a:pt x="0" y="242093"/>
                  </a:lnTo>
                  <a:lnTo>
                    <a:pt x="242093" y="0"/>
                  </a:lnTo>
                  <a:lnTo>
                    <a:pt x="242093" y="229148"/>
                  </a:lnTo>
                  <a:lnTo>
                    <a:pt x="977899" y="229148"/>
                  </a:lnTo>
                  <a:lnTo>
                    <a:pt x="977899" y="255038"/>
                  </a:lnTo>
                  <a:lnTo>
                    <a:pt x="242093" y="255038"/>
                  </a:lnTo>
                  <a:lnTo>
                    <a:pt x="242093" y="484186"/>
                  </a:lnTo>
                  <a:close/>
                </a:path>
              </a:pathLst>
            </a:custGeom>
            <a:solidFill>
              <a:srgbClr val="55A838"/>
            </a:solidFill>
          </p:spPr>
          <p:txBody>
            <a:bodyPr wrap="square" lIns="0" tIns="0" rIns="0" bIns="0" rtlCol="0"/>
            <a:lstStyle/>
            <a:p>
              <a:endParaRPr/>
            </a:p>
          </p:txBody>
        </p:sp>
        <p:sp>
          <p:nvSpPr>
            <p:cNvPr id="7" name="object 7"/>
            <p:cNvSpPr/>
            <p:nvPr/>
          </p:nvSpPr>
          <p:spPr>
            <a:xfrm>
              <a:off x="4143375" y="4714875"/>
              <a:ext cx="977900" cy="484505"/>
            </a:xfrm>
            <a:custGeom>
              <a:avLst/>
              <a:gdLst/>
              <a:ahLst/>
              <a:cxnLst/>
              <a:rect l="l" t="t" r="r" b="b"/>
              <a:pathLst>
                <a:path w="977900" h="484504">
                  <a:moveTo>
                    <a:pt x="0" y="242093"/>
                  </a:moveTo>
                  <a:lnTo>
                    <a:pt x="242093" y="0"/>
                  </a:lnTo>
                  <a:lnTo>
                    <a:pt x="242093" y="229148"/>
                  </a:lnTo>
                  <a:lnTo>
                    <a:pt x="977899" y="229148"/>
                  </a:lnTo>
                  <a:lnTo>
                    <a:pt x="977899" y="255038"/>
                  </a:lnTo>
                  <a:lnTo>
                    <a:pt x="242093" y="255038"/>
                  </a:lnTo>
                  <a:lnTo>
                    <a:pt x="242093" y="484186"/>
                  </a:lnTo>
                  <a:lnTo>
                    <a:pt x="0" y="242093"/>
                  </a:lnTo>
                  <a:close/>
                </a:path>
              </a:pathLst>
            </a:custGeom>
            <a:ln w="25399">
              <a:solidFill>
                <a:srgbClr val="085091"/>
              </a:solidFill>
            </a:ln>
          </p:spPr>
          <p:txBody>
            <a:bodyPr wrap="square" lIns="0" tIns="0" rIns="0" bIns="0" rtlCol="0"/>
            <a:lstStyle/>
            <a:p>
              <a:endParaRPr/>
            </a:p>
          </p:txBody>
        </p:sp>
      </p:grpSp>
      <p:sp>
        <p:nvSpPr>
          <p:cNvPr id="8" name="object 8"/>
          <p:cNvSpPr txBox="1"/>
          <p:nvPr/>
        </p:nvSpPr>
        <p:spPr>
          <a:xfrm>
            <a:off x="5287962" y="3873880"/>
            <a:ext cx="2089150" cy="115697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MT"/>
                <a:cs typeface="Arial MT"/>
              </a:rPr>
              <a:t>MANO</a:t>
            </a:r>
            <a:r>
              <a:rPr sz="1800" spc="-15" dirty="0">
                <a:solidFill>
                  <a:srgbClr val="FFFFFF"/>
                </a:solidFill>
                <a:latin typeface="Arial MT"/>
                <a:cs typeface="Arial MT"/>
              </a:rPr>
              <a:t> </a:t>
            </a:r>
            <a:r>
              <a:rPr sz="1800" spc="-10" dirty="0">
                <a:solidFill>
                  <a:srgbClr val="FFFFFF"/>
                </a:solidFill>
                <a:latin typeface="Arial MT"/>
                <a:cs typeface="Arial MT"/>
              </a:rPr>
              <a:t>DERECHA</a:t>
            </a:r>
            <a:endParaRPr sz="1800">
              <a:latin typeface="Arial MT"/>
              <a:cs typeface="Arial MT"/>
            </a:endParaRPr>
          </a:p>
          <a:p>
            <a:pPr>
              <a:lnSpc>
                <a:spcPct val="100000"/>
              </a:lnSpc>
            </a:pPr>
            <a:endParaRPr sz="2000">
              <a:latin typeface="Arial MT"/>
              <a:cs typeface="Arial MT"/>
            </a:endParaRPr>
          </a:p>
          <a:p>
            <a:pPr>
              <a:lnSpc>
                <a:spcPct val="100000"/>
              </a:lnSpc>
              <a:spcBef>
                <a:spcPts val="45"/>
              </a:spcBef>
            </a:pPr>
            <a:endParaRPr sz="1950">
              <a:latin typeface="Arial MT"/>
              <a:cs typeface="Arial MT"/>
            </a:endParaRPr>
          </a:p>
          <a:p>
            <a:pPr marL="83820">
              <a:lnSpc>
                <a:spcPct val="100000"/>
              </a:lnSpc>
            </a:pPr>
            <a:r>
              <a:rPr sz="1800" dirty="0">
                <a:solidFill>
                  <a:srgbClr val="FFFFFF"/>
                </a:solidFill>
                <a:latin typeface="Arial MT"/>
                <a:cs typeface="Arial MT"/>
              </a:rPr>
              <a:t>MANO</a:t>
            </a:r>
            <a:r>
              <a:rPr sz="1800" spc="-25" dirty="0">
                <a:solidFill>
                  <a:srgbClr val="FFFFFF"/>
                </a:solidFill>
                <a:latin typeface="Arial MT"/>
                <a:cs typeface="Arial MT"/>
              </a:rPr>
              <a:t> </a:t>
            </a:r>
            <a:r>
              <a:rPr sz="1800" spc="-10" dirty="0">
                <a:solidFill>
                  <a:srgbClr val="FFFFFF"/>
                </a:solidFill>
                <a:latin typeface="Arial MT"/>
                <a:cs typeface="Arial MT"/>
              </a:rPr>
              <a:t>IZQUIERDA</a:t>
            </a:r>
            <a:endParaRPr sz="1800">
              <a:latin typeface="Arial MT"/>
              <a:cs typeface="Arial M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8312" y="345566"/>
            <a:ext cx="8080375" cy="817880"/>
          </a:xfrm>
          <a:prstGeom prst="rect">
            <a:avLst/>
          </a:prstGeom>
        </p:spPr>
        <p:txBody>
          <a:bodyPr vert="horz" wrap="square" lIns="0" tIns="12700" rIns="0" bIns="0" rtlCol="0">
            <a:spAutoFit/>
          </a:bodyPr>
          <a:lstStyle/>
          <a:p>
            <a:pPr marL="12700" marR="5080">
              <a:lnSpc>
                <a:spcPct val="100000"/>
              </a:lnSpc>
              <a:spcBef>
                <a:spcPts val="100"/>
              </a:spcBef>
              <a:tabLst>
                <a:tab pos="1438275" algn="l"/>
                <a:tab pos="3251835" algn="l"/>
                <a:tab pos="3651885" algn="l"/>
                <a:tab pos="4730750" algn="l"/>
                <a:tab pos="5937250" algn="l"/>
                <a:tab pos="6631305" algn="l"/>
                <a:tab pos="7489825" algn="l"/>
              </a:tabLst>
            </a:pPr>
            <a:r>
              <a:rPr sz="2600" b="1" spc="-10" dirty="0">
                <a:latin typeface="Arial"/>
                <a:cs typeface="Arial"/>
              </a:rPr>
              <a:t>Verticilo</a:t>
            </a:r>
            <a:r>
              <a:rPr sz="2600" b="1" dirty="0">
                <a:latin typeface="Arial"/>
                <a:cs typeface="Arial"/>
              </a:rPr>
              <a:t>	Simple:</a:t>
            </a:r>
            <a:r>
              <a:rPr sz="2600" b="1" spc="-15" dirty="0">
                <a:latin typeface="Arial"/>
                <a:cs typeface="Arial"/>
              </a:rPr>
              <a:t> </a:t>
            </a:r>
            <a:r>
              <a:rPr sz="2600" spc="-25" dirty="0"/>
              <a:t>Es</a:t>
            </a:r>
            <a:r>
              <a:rPr sz="2600" dirty="0"/>
              <a:t>	</a:t>
            </a:r>
            <a:r>
              <a:rPr sz="2600" spc="-25" dirty="0"/>
              <a:t>el</a:t>
            </a:r>
            <a:r>
              <a:rPr sz="2600" dirty="0"/>
              <a:t>	</a:t>
            </a:r>
            <a:r>
              <a:rPr sz="2600" spc="-10" dirty="0"/>
              <a:t>patrón</a:t>
            </a:r>
            <a:r>
              <a:rPr sz="2600" dirty="0"/>
              <a:t>	</a:t>
            </a:r>
            <a:r>
              <a:rPr sz="2600" spc="-10" dirty="0"/>
              <a:t>dactilar</a:t>
            </a:r>
            <a:r>
              <a:rPr sz="2600" dirty="0"/>
              <a:t>	</a:t>
            </a:r>
            <a:r>
              <a:rPr sz="2600" spc="-25" dirty="0"/>
              <a:t>que</a:t>
            </a:r>
            <a:r>
              <a:rPr sz="2600" dirty="0"/>
              <a:t>	</a:t>
            </a:r>
            <a:r>
              <a:rPr sz="2600" spc="-10" dirty="0"/>
              <a:t>tiene</a:t>
            </a:r>
            <a:r>
              <a:rPr sz="2600" dirty="0"/>
              <a:t>	</a:t>
            </a:r>
            <a:r>
              <a:rPr sz="2600" spc="-25" dirty="0"/>
              <a:t>dos </a:t>
            </a:r>
            <a:r>
              <a:rPr sz="2600" dirty="0"/>
              <a:t>deltas</a:t>
            </a:r>
            <a:r>
              <a:rPr sz="2600" spc="220" dirty="0"/>
              <a:t> </a:t>
            </a:r>
            <a:r>
              <a:rPr sz="2600" dirty="0"/>
              <a:t>y</a:t>
            </a:r>
            <a:r>
              <a:rPr sz="2600" spc="229" dirty="0"/>
              <a:t> </a:t>
            </a:r>
            <a:r>
              <a:rPr sz="2600" dirty="0"/>
              <a:t>por</a:t>
            </a:r>
            <a:r>
              <a:rPr sz="2600" spc="229" dirty="0"/>
              <a:t> </a:t>
            </a:r>
            <a:r>
              <a:rPr sz="2600" dirty="0"/>
              <a:t>lo</a:t>
            </a:r>
            <a:r>
              <a:rPr sz="2600" spc="235" dirty="0"/>
              <a:t> </a:t>
            </a:r>
            <a:r>
              <a:rPr sz="2600" dirty="0"/>
              <a:t>menos</a:t>
            </a:r>
            <a:r>
              <a:rPr sz="2600" spc="229" dirty="0"/>
              <a:t> </a:t>
            </a:r>
            <a:r>
              <a:rPr sz="2600" dirty="0"/>
              <a:t>una</a:t>
            </a:r>
            <a:r>
              <a:rPr sz="2600" spc="229" dirty="0"/>
              <a:t> </a:t>
            </a:r>
            <a:r>
              <a:rPr sz="2600" dirty="0"/>
              <a:t>cresta</a:t>
            </a:r>
            <a:r>
              <a:rPr sz="2600" spc="235" dirty="0"/>
              <a:t> </a:t>
            </a:r>
            <a:r>
              <a:rPr sz="2600" dirty="0"/>
              <a:t>que</a:t>
            </a:r>
            <a:r>
              <a:rPr sz="2600" spc="229" dirty="0"/>
              <a:t> </a:t>
            </a:r>
            <a:r>
              <a:rPr sz="2600" dirty="0"/>
              <a:t>hace</a:t>
            </a:r>
            <a:r>
              <a:rPr sz="2600" spc="229" dirty="0"/>
              <a:t> </a:t>
            </a:r>
            <a:r>
              <a:rPr sz="2600" dirty="0"/>
              <a:t>un</a:t>
            </a:r>
            <a:r>
              <a:rPr sz="2600" spc="235" dirty="0"/>
              <a:t> </a:t>
            </a:r>
            <a:r>
              <a:rPr sz="2600" spc="-10" dirty="0"/>
              <a:t>círculo</a:t>
            </a:r>
            <a:endParaRPr sz="2600">
              <a:latin typeface="Arial"/>
              <a:cs typeface="Arial"/>
            </a:endParaRPr>
          </a:p>
        </p:txBody>
      </p:sp>
      <p:sp>
        <p:nvSpPr>
          <p:cNvPr id="3" name="object 3"/>
          <p:cNvSpPr txBox="1"/>
          <p:nvPr/>
        </p:nvSpPr>
        <p:spPr>
          <a:xfrm>
            <a:off x="468312" y="1138047"/>
            <a:ext cx="8081009" cy="2402840"/>
          </a:xfrm>
          <a:prstGeom prst="rect">
            <a:avLst/>
          </a:prstGeom>
        </p:spPr>
        <p:txBody>
          <a:bodyPr vert="horz" wrap="square" lIns="0" tIns="12700" rIns="0" bIns="0" rtlCol="0">
            <a:spAutoFit/>
          </a:bodyPr>
          <a:lstStyle/>
          <a:p>
            <a:pPr marL="12700" marR="5080" algn="just">
              <a:lnSpc>
                <a:spcPct val="100000"/>
              </a:lnSpc>
              <a:spcBef>
                <a:spcPts val="100"/>
              </a:spcBef>
            </a:pPr>
            <a:r>
              <a:rPr sz="2600" dirty="0">
                <a:solidFill>
                  <a:srgbClr val="FFFFFF"/>
                </a:solidFill>
                <a:latin typeface="Arial MT"/>
                <a:cs typeface="Arial MT"/>
              </a:rPr>
              <a:t>completo,</a:t>
            </a:r>
            <a:r>
              <a:rPr sz="2600" spc="345" dirty="0">
                <a:solidFill>
                  <a:srgbClr val="FFFFFF"/>
                </a:solidFill>
                <a:latin typeface="Arial MT"/>
                <a:cs typeface="Arial MT"/>
              </a:rPr>
              <a:t>  </a:t>
            </a:r>
            <a:r>
              <a:rPr sz="2600" dirty="0">
                <a:solidFill>
                  <a:srgbClr val="FFFFFF"/>
                </a:solidFill>
                <a:latin typeface="Arial MT"/>
                <a:cs typeface="Arial MT"/>
              </a:rPr>
              <a:t>que</a:t>
            </a:r>
            <a:r>
              <a:rPr sz="2600" spc="350" dirty="0">
                <a:solidFill>
                  <a:srgbClr val="FFFFFF"/>
                </a:solidFill>
                <a:latin typeface="Arial MT"/>
                <a:cs typeface="Arial MT"/>
              </a:rPr>
              <a:t>  </a:t>
            </a:r>
            <a:r>
              <a:rPr sz="2600" dirty="0">
                <a:solidFill>
                  <a:srgbClr val="FFFFFF"/>
                </a:solidFill>
                <a:latin typeface="Arial MT"/>
                <a:cs typeface="Arial MT"/>
              </a:rPr>
              <a:t>puede</a:t>
            </a:r>
            <a:r>
              <a:rPr sz="2600" spc="350" dirty="0">
                <a:solidFill>
                  <a:srgbClr val="FFFFFF"/>
                </a:solidFill>
                <a:latin typeface="Arial MT"/>
                <a:cs typeface="Arial MT"/>
              </a:rPr>
              <a:t>  </a:t>
            </a:r>
            <a:r>
              <a:rPr sz="2600" dirty="0">
                <a:solidFill>
                  <a:srgbClr val="FFFFFF"/>
                </a:solidFill>
                <a:latin typeface="Arial MT"/>
                <a:cs typeface="Arial MT"/>
              </a:rPr>
              <a:t>ser</a:t>
            </a:r>
            <a:r>
              <a:rPr sz="2600" spc="345" dirty="0">
                <a:solidFill>
                  <a:srgbClr val="FFFFFF"/>
                </a:solidFill>
                <a:latin typeface="Arial MT"/>
                <a:cs typeface="Arial MT"/>
              </a:rPr>
              <a:t>  </a:t>
            </a:r>
            <a:r>
              <a:rPr sz="2600" dirty="0">
                <a:solidFill>
                  <a:srgbClr val="FFFFFF"/>
                </a:solidFill>
                <a:latin typeface="Arial MT"/>
                <a:cs typeface="Arial MT"/>
              </a:rPr>
              <a:t>ovalado,</a:t>
            </a:r>
            <a:r>
              <a:rPr sz="2600" spc="350" dirty="0">
                <a:solidFill>
                  <a:srgbClr val="FFFFFF"/>
                </a:solidFill>
                <a:latin typeface="Arial MT"/>
                <a:cs typeface="Arial MT"/>
              </a:rPr>
              <a:t>  </a:t>
            </a:r>
            <a:r>
              <a:rPr sz="2600" dirty="0">
                <a:solidFill>
                  <a:srgbClr val="FFFFFF"/>
                </a:solidFill>
                <a:latin typeface="Arial MT"/>
                <a:cs typeface="Arial MT"/>
              </a:rPr>
              <a:t>en</a:t>
            </a:r>
            <a:r>
              <a:rPr sz="2600" spc="350" dirty="0">
                <a:solidFill>
                  <a:srgbClr val="FFFFFF"/>
                </a:solidFill>
                <a:latin typeface="Arial MT"/>
                <a:cs typeface="Arial MT"/>
              </a:rPr>
              <a:t>  </a:t>
            </a:r>
            <a:r>
              <a:rPr sz="2600" dirty="0">
                <a:solidFill>
                  <a:srgbClr val="FFFFFF"/>
                </a:solidFill>
                <a:latin typeface="Arial MT"/>
                <a:cs typeface="Arial MT"/>
              </a:rPr>
              <a:t>espiral</a:t>
            </a:r>
            <a:r>
              <a:rPr sz="2600" spc="345" dirty="0">
                <a:solidFill>
                  <a:srgbClr val="FFFFFF"/>
                </a:solidFill>
                <a:latin typeface="Arial MT"/>
                <a:cs typeface="Arial MT"/>
              </a:rPr>
              <a:t>  </a:t>
            </a:r>
            <a:r>
              <a:rPr sz="2600" spc="-50" dirty="0">
                <a:solidFill>
                  <a:srgbClr val="FFFFFF"/>
                </a:solidFill>
                <a:latin typeface="Arial MT"/>
                <a:cs typeface="Arial MT"/>
              </a:rPr>
              <a:t>o </a:t>
            </a:r>
            <a:r>
              <a:rPr sz="2600" dirty="0">
                <a:solidFill>
                  <a:srgbClr val="FFFFFF"/>
                </a:solidFill>
                <a:latin typeface="Arial MT"/>
                <a:cs typeface="Arial MT"/>
              </a:rPr>
              <a:t>cualquier</a:t>
            </a:r>
            <a:r>
              <a:rPr sz="2600" spc="60" dirty="0">
                <a:solidFill>
                  <a:srgbClr val="FFFFFF"/>
                </a:solidFill>
                <a:latin typeface="Arial MT"/>
                <a:cs typeface="Arial MT"/>
              </a:rPr>
              <a:t> </a:t>
            </a:r>
            <a:r>
              <a:rPr sz="2600" dirty="0">
                <a:solidFill>
                  <a:srgbClr val="FFFFFF"/>
                </a:solidFill>
                <a:latin typeface="Arial MT"/>
                <a:cs typeface="Arial MT"/>
              </a:rPr>
              <a:t>otra</a:t>
            </a:r>
            <a:r>
              <a:rPr sz="2600" spc="60" dirty="0">
                <a:solidFill>
                  <a:srgbClr val="FFFFFF"/>
                </a:solidFill>
                <a:latin typeface="Arial MT"/>
                <a:cs typeface="Arial MT"/>
              </a:rPr>
              <a:t> </a:t>
            </a:r>
            <a:r>
              <a:rPr sz="2600" dirty="0">
                <a:solidFill>
                  <a:srgbClr val="FFFFFF"/>
                </a:solidFill>
                <a:latin typeface="Arial MT"/>
                <a:cs typeface="Arial MT"/>
              </a:rPr>
              <a:t>variación</a:t>
            </a:r>
            <a:r>
              <a:rPr sz="2600" spc="65" dirty="0">
                <a:solidFill>
                  <a:srgbClr val="FFFFFF"/>
                </a:solidFill>
                <a:latin typeface="Arial MT"/>
                <a:cs typeface="Arial MT"/>
              </a:rPr>
              <a:t> </a:t>
            </a:r>
            <a:r>
              <a:rPr sz="2600" dirty="0">
                <a:solidFill>
                  <a:srgbClr val="FFFFFF"/>
                </a:solidFill>
                <a:latin typeface="Arial MT"/>
                <a:cs typeface="Arial MT"/>
              </a:rPr>
              <a:t>circular.</a:t>
            </a:r>
            <a:r>
              <a:rPr sz="2600" spc="60" dirty="0">
                <a:solidFill>
                  <a:srgbClr val="FFFFFF"/>
                </a:solidFill>
                <a:latin typeface="Arial MT"/>
                <a:cs typeface="Arial MT"/>
              </a:rPr>
              <a:t> </a:t>
            </a:r>
            <a:r>
              <a:rPr sz="2600" dirty="0">
                <a:solidFill>
                  <a:srgbClr val="FFFFFF"/>
                </a:solidFill>
                <a:latin typeface="Arial MT"/>
                <a:cs typeface="Arial MT"/>
              </a:rPr>
              <a:t>Para</a:t>
            </a:r>
            <a:r>
              <a:rPr sz="2600" spc="60" dirty="0">
                <a:solidFill>
                  <a:srgbClr val="FFFFFF"/>
                </a:solidFill>
                <a:latin typeface="Arial MT"/>
                <a:cs typeface="Arial MT"/>
              </a:rPr>
              <a:t> </a:t>
            </a:r>
            <a:r>
              <a:rPr sz="2600" dirty="0">
                <a:solidFill>
                  <a:srgbClr val="FFFFFF"/>
                </a:solidFill>
                <a:latin typeface="Arial MT"/>
                <a:cs typeface="Arial MT"/>
              </a:rPr>
              <a:t>clasificarlo</a:t>
            </a:r>
            <a:r>
              <a:rPr sz="2600" spc="65" dirty="0">
                <a:solidFill>
                  <a:srgbClr val="FFFFFF"/>
                </a:solidFill>
                <a:latin typeface="Arial MT"/>
                <a:cs typeface="Arial MT"/>
              </a:rPr>
              <a:t> </a:t>
            </a:r>
            <a:r>
              <a:rPr sz="2600" spc="-20" dirty="0">
                <a:solidFill>
                  <a:srgbClr val="FFFFFF"/>
                </a:solidFill>
                <a:latin typeface="Arial MT"/>
                <a:cs typeface="Arial MT"/>
              </a:rPr>
              <a:t>como </a:t>
            </a:r>
            <a:r>
              <a:rPr sz="2600" dirty="0">
                <a:solidFill>
                  <a:srgbClr val="FFFFFF"/>
                </a:solidFill>
                <a:latin typeface="Arial MT"/>
                <a:cs typeface="Arial MT"/>
              </a:rPr>
              <a:t>verticilo</a:t>
            </a:r>
            <a:r>
              <a:rPr sz="2600" spc="254" dirty="0">
                <a:solidFill>
                  <a:srgbClr val="FFFFFF"/>
                </a:solidFill>
                <a:latin typeface="Arial MT"/>
                <a:cs typeface="Arial MT"/>
              </a:rPr>
              <a:t> </a:t>
            </a:r>
            <a:r>
              <a:rPr sz="2600" dirty="0">
                <a:solidFill>
                  <a:srgbClr val="FFFFFF"/>
                </a:solidFill>
                <a:latin typeface="Arial MT"/>
                <a:cs typeface="Arial MT"/>
              </a:rPr>
              <a:t>simple,</a:t>
            </a:r>
            <a:r>
              <a:rPr sz="2600" spc="250" dirty="0">
                <a:solidFill>
                  <a:srgbClr val="FFFFFF"/>
                </a:solidFill>
                <a:latin typeface="Arial MT"/>
                <a:cs typeface="Arial MT"/>
              </a:rPr>
              <a:t> </a:t>
            </a:r>
            <a:r>
              <a:rPr sz="2600" dirty="0">
                <a:solidFill>
                  <a:srgbClr val="FFFFFF"/>
                </a:solidFill>
                <a:latin typeface="Arial MT"/>
                <a:cs typeface="Arial MT"/>
              </a:rPr>
              <a:t>se</a:t>
            </a:r>
            <a:r>
              <a:rPr sz="2600" spc="254" dirty="0">
                <a:solidFill>
                  <a:srgbClr val="FFFFFF"/>
                </a:solidFill>
                <a:latin typeface="Arial MT"/>
                <a:cs typeface="Arial MT"/>
              </a:rPr>
              <a:t> </a:t>
            </a:r>
            <a:r>
              <a:rPr sz="2600" dirty="0">
                <a:solidFill>
                  <a:srgbClr val="FFFFFF"/>
                </a:solidFill>
                <a:latin typeface="Arial MT"/>
                <a:cs typeface="Arial MT"/>
              </a:rPr>
              <a:t>traza</a:t>
            </a:r>
            <a:r>
              <a:rPr sz="2600" spc="254" dirty="0">
                <a:solidFill>
                  <a:srgbClr val="FFFFFF"/>
                </a:solidFill>
                <a:latin typeface="Arial MT"/>
                <a:cs typeface="Arial MT"/>
              </a:rPr>
              <a:t> </a:t>
            </a:r>
            <a:r>
              <a:rPr sz="2600" dirty="0">
                <a:solidFill>
                  <a:srgbClr val="FFFFFF"/>
                </a:solidFill>
                <a:latin typeface="Arial MT"/>
                <a:cs typeface="Arial MT"/>
              </a:rPr>
              <a:t>una</a:t>
            </a:r>
            <a:r>
              <a:rPr sz="2600" spc="254" dirty="0">
                <a:solidFill>
                  <a:srgbClr val="FFFFFF"/>
                </a:solidFill>
                <a:latin typeface="Arial MT"/>
                <a:cs typeface="Arial MT"/>
              </a:rPr>
              <a:t> </a:t>
            </a:r>
            <a:r>
              <a:rPr sz="2600" dirty="0">
                <a:solidFill>
                  <a:srgbClr val="FFFFFF"/>
                </a:solidFill>
                <a:latin typeface="Arial MT"/>
                <a:cs typeface="Arial MT"/>
              </a:rPr>
              <a:t>línea</a:t>
            </a:r>
            <a:r>
              <a:rPr sz="2600" spc="254" dirty="0">
                <a:solidFill>
                  <a:srgbClr val="FFFFFF"/>
                </a:solidFill>
                <a:latin typeface="Arial MT"/>
                <a:cs typeface="Arial MT"/>
              </a:rPr>
              <a:t> </a:t>
            </a:r>
            <a:r>
              <a:rPr sz="2600" dirty="0">
                <a:solidFill>
                  <a:srgbClr val="FFFFFF"/>
                </a:solidFill>
                <a:latin typeface="Arial MT"/>
                <a:cs typeface="Arial MT"/>
              </a:rPr>
              <a:t>imaginaria</a:t>
            </a:r>
            <a:r>
              <a:rPr sz="2600" spc="254" dirty="0">
                <a:solidFill>
                  <a:srgbClr val="FFFFFF"/>
                </a:solidFill>
                <a:latin typeface="Arial MT"/>
                <a:cs typeface="Arial MT"/>
              </a:rPr>
              <a:t> </a:t>
            </a:r>
            <a:r>
              <a:rPr sz="2600" dirty="0">
                <a:solidFill>
                  <a:srgbClr val="FFFFFF"/>
                </a:solidFill>
                <a:latin typeface="Arial MT"/>
                <a:cs typeface="Arial MT"/>
              </a:rPr>
              <a:t>entre</a:t>
            </a:r>
            <a:r>
              <a:rPr sz="2600" spc="254" dirty="0">
                <a:solidFill>
                  <a:srgbClr val="FFFFFF"/>
                </a:solidFill>
                <a:latin typeface="Arial MT"/>
                <a:cs typeface="Arial MT"/>
              </a:rPr>
              <a:t> </a:t>
            </a:r>
            <a:r>
              <a:rPr sz="2600" spc="-25" dirty="0">
                <a:solidFill>
                  <a:srgbClr val="FFFFFF"/>
                </a:solidFill>
                <a:latin typeface="Arial MT"/>
                <a:cs typeface="Arial MT"/>
              </a:rPr>
              <a:t>el </a:t>
            </a:r>
            <a:r>
              <a:rPr sz="2600" dirty="0">
                <a:solidFill>
                  <a:srgbClr val="FFFFFF"/>
                </a:solidFill>
                <a:latin typeface="Arial MT"/>
                <a:cs typeface="Arial MT"/>
              </a:rPr>
              <a:t>delta</a:t>
            </a:r>
            <a:r>
              <a:rPr sz="2600" spc="40" dirty="0">
                <a:solidFill>
                  <a:srgbClr val="FFFFFF"/>
                </a:solidFill>
                <a:latin typeface="Arial MT"/>
                <a:cs typeface="Arial MT"/>
              </a:rPr>
              <a:t>  </a:t>
            </a:r>
            <a:r>
              <a:rPr sz="2600" dirty="0">
                <a:solidFill>
                  <a:srgbClr val="FFFFFF"/>
                </a:solidFill>
                <a:latin typeface="Arial MT"/>
                <a:cs typeface="Arial MT"/>
              </a:rPr>
              <a:t>izquierdo</a:t>
            </a:r>
            <a:r>
              <a:rPr sz="2600" spc="45" dirty="0">
                <a:solidFill>
                  <a:srgbClr val="FFFFFF"/>
                </a:solidFill>
                <a:latin typeface="Arial MT"/>
                <a:cs typeface="Arial MT"/>
              </a:rPr>
              <a:t>  </a:t>
            </a:r>
            <a:r>
              <a:rPr sz="2600" dirty="0">
                <a:solidFill>
                  <a:srgbClr val="FFFFFF"/>
                </a:solidFill>
                <a:latin typeface="Arial MT"/>
                <a:cs typeface="Arial MT"/>
              </a:rPr>
              <a:t>y</a:t>
            </a:r>
            <a:r>
              <a:rPr sz="2600" spc="45" dirty="0">
                <a:solidFill>
                  <a:srgbClr val="FFFFFF"/>
                </a:solidFill>
                <a:latin typeface="Arial MT"/>
                <a:cs typeface="Arial MT"/>
              </a:rPr>
              <a:t>  </a:t>
            </a:r>
            <a:r>
              <a:rPr sz="2600" dirty="0">
                <a:solidFill>
                  <a:srgbClr val="FFFFFF"/>
                </a:solidFill>
                <a:latin typeface="Arial MT"/>
                <a:cs typeface="Arial MT"/>
              </a:rPr>
              <a:t>el</a:t>
            </a:r>
            <a:r>
              <a:rPr sz="2600" spc="40" dirty="0">
                <a:solidFill>
                  <a:srgbClr val="FFFFFF"/>
                </a:solidFill>
                <a:latin typeface="Arial MT"/>
                <a:cs typeface="Arial MT"/>
              </a:rPr>
              <a:t>  </a:t>
            </a:r>
            <a:r>
              <a:rPr sz="2600" dirty="0">
                <a:solidFill>
                  <a:srgbClr val="FFFFFF"/>
                </a:solidFill>
                <a:latin typeface="Arial MT"/>
                <a:cs typeface="Arial MT"/>
              </a:rPr>
              <a:t>delta</a:t>
            </a:r>
            <a:r>
              <a:rPr sz="2600" spc="45" dirty="0">
                <a:solidFill>
                  <a:srgbClr val="FFFFFF"/>
                </a:solidFill>
                <a:latin typeface="Arial MT"/>
                <a:cs typeface="Arial MT"/>
              </a:rPr>
              <a:t>  </a:t>
            </a:r>
            <a:r>
              <a:rPr sz="2600" dirty="0">
                <a:solidFill>
                  <a:srgbClr val="FFFFFF"/>
                </a:solidFill>
                <a:latin typeface="Arial MT"/>
                <a:cs typeface="Arial MT"/>
              </a:rPr>
              <a:t>derecho</a:t>
            </a:r>
            <a:r>
              <a:rPr sz="2600" spc="45" dirty="0">
                <a:solidFill>
                  <a:srgbClr val="FFFFFF"/>
                </a:solidFill>
                <a:latin typeface="Arial MT"/>
                <a:cs typeface="Arial MT"/>
              </a:rPr>
              <a:t>  </a:t>
            </a:r>
            <a:r>
              <a:rPr sz="2600" dirty="0">
                <a:solidFill>
                  <a:srgbClr val="FFFFFF"/>
                </a:solidFill>
                <a:latin typeface="Arial MT"/>
                <a:cs typeface="Arial MT"/>
              </a:rPr>
              <a:t>y</a:t>
            </a:r>
            <a:r>
              <a:rPr sz="2600" spc="45" dirty="0">
                <a:solidFill>
                  <a:srgbClr val="FFFFFF"/>
                </a:solidFill>
                <a:latin typeface="Arial MT"/>
                <a:cs typeface="Arial MT"/>
              </a:rPr>
              <a:t>  </a:t>
            </a:r>
            <a:r>
              <a:rPr sz="2600" dirty="0">
                <a:solidFill>
                  <a:srgbClr val="FFFFFF"/>
                </a:solidFill>
                <a:latin typeface="Arial MT"/>
                <a:cs typeface="Arial MT"/>
              </a:rPr>
              <a:t>debe</a:t>
            </a:r>
            <a:r>
              <a:rPr sz="2600" spc="40" dirty="0">
                <a:solidFill>
                  <a:srgbClr val="FFFFFF"/>
                </a:solidFill>
                <a:latin typeface="Arial MT"/>
                <a:cs typeface="Arial MT"/>
              </a:rPr>
              <a:t>  </a:t>
            </a:r>
            <a:r>
              <a:rPr sz="2600" dirty="0">
                <a:solidFill>
                  <a:srgbClr val="FFFFFF"/>
                </a:solidFill>
                <a:latin typeface="Arial MT"/>
                <a:cs typeface="Arial MT"/>
              </a:rPr>
              <a:t>tocar</a:t>
            </a:r>
            <a:r>
              <a:rPr sz="2600" spc="45" dirty="0">
                <a:solidFill>
                  <a:srgbClr val="FFFFFF"/>
                </a:solidFill>
                <a:latin typeface="Arial MT"/>
                <a:cs typeface="Arial MT"/>
              </a:rPr>
              <a:t>  </a:t>
            </a:r>
            <a:r>
              <a:rPr sz="2600" spc="-25" dirty="0">
                <a:solidFill>
                  <a:srgbClr val="FFFFFF"/>
                </a:solidFill>
                <a:latin typeface="Arial MT"/>
                <a:cs typeface="Arial MT"/>
              </a:rPr>
              <a:t>al </a:t>
            </a:r>
            <a:r>
              <a:rPr sz="2600" dirty="0">
                <a:solidFill>
                  <a:srgbClr val="FFFFFF"/>
                </a:solidFill>
                <a:latin typeface="Arial MT"/>
                <a:cs typeface="Arial MT"/>
              </a:rPr>
              <a:t>menos</a:t>
            </a:r>
            <a:r>
              <a:rPr sz="2600" spc="400" dirty="0">
                <a:solidFill>
                  <a:srgbClr val="FFFFFF"/>
                </a:solidFill>
                <a:latin typeface="Arial MT"/>
                <a:cs typeface="Arial MT"/>
              </a:rPr>
              <a:t> </a:t>
            </a:r>
            <a:r>
              <a:rPr sz="2600" dirty="0">
                <a:solidFill>
                  <a:srgbClr val="FFFFFF"/>
                </a:solidFill>
                <a:latin typeface="Arial MT"/>
                <a:cs typeface="Arial MT"/>
              </a:rPr>
              <a:t>una</a:t>
            </a:r>
            <a:r>
              <a:rPr sz="2600" spc="400" dirty="0">
                <a:solidFill>
                  <a:srgbClr val="FFFFFF"/>
                </a:solidFill>
                <a:latin typeface="Arial MT"/>
                <a:cs typeface="Arial MT"/>
              </a:rPr>
              <a:t> </a:t>
            </a:r>
            <a:r>
              <a:rPr sz="2600" dirty="0">
                <a:solidFill>
                  <a:srgbClr val="FFFFFF"/>
                </a:solidFill>
                <a:latin typeface="Arial MT"/>
                <a:cs typeface="Arial MT"/>
              </a:rPr>
              <a:t>de</a:t>
            </a:r>
            <a:r>
              <a:rPr sz="2600" spc="400" dirty="0">
                <a:solidFill>
                  <a:srgbClr val="FFFFFF"/>
                </a:solidFill>
                <a:latin typeface="Arial MT"/>
                <a:cs typeface="Arial MT"/>
              </a:rPr>
              <a:t> </a:t>
            </a:r>
            <a:r>
              <a:rPr sz="2600" dirty="0">
                <a:solidFill>
                  <a:srgbClr val="FFFFFF"/>
                </a:solidFill>
                <a:latin typeface="Arial MT"/>
                <a:cs typeface="Arial MT"/>
              </a:rPr>
              <a:t>las</a:t>
            </a:r>
            <a:r>
              <a:rPr sz="2600" spc="400" dirty="0">
                <a:solidFill>
                  <a:srgbClr val="FFFFFF"/>
                </a:solidFill>
                <a:latin typeface="Arial MT"/>
                <a:cs typeface="Arial MT"/>
              </a:rPr>
              <a:t> </a:t>
            </a:r>
            <a:r>
              <a:rPr sz="2600" dirty="0">
                <a:solidFill>
                  <a:srgbClr val="FFFFFF"/>
                </a:solidFill>
                <a:latin typeface="Arial MT"/>
                <a:cs typeface="Arial MT"/>
              </a:rPr>
              <a:t>crestas</a:t>
            </a:r>
            <a:r>
              <a:rPr sz="2600" spc="400" dirty="0">
                <a:solidFill>
                  <a:srgbClr val="FFFFFF"/>
                </a:solidFill>
                <a:latin typeface="Arial MT"/>
                <a:cs typeface="Arial MT"/>
              </a:rPr>
              <a:t> </a:t>
            </a:r>
            <a:r>
              <a:rPr sz="2600" dirty="0">
                <a:solidFill>
                  <a:srgbClr val="FFFFFF"/>
                </a:solidFill>
                <a:latin typeface="Arial MT"/>
                <a:cs typeface="Arial MT"/>
              </a:rPr>
              <a:t>dentro</a:t>
            </a:r>
            <a:r>
              <a:rPr sz="2600" spc="400" dirty="0">
                <a:solidFill>
                  <a:srgbClr val="FFFFFF"/>
                </a:solidFill>
                <a:latin typeface="Arial MT"/>
                <a:cs typeface="Arial MT"/>
              </a:rPr>
              <a:t> </a:t>
            </a:r>
            <a:r>
              <a:rPr sz="2600" dirty="0">
                <a:solidFill>
                  <a:srgbClr val="FFFFFF"/>
                </a:solidFill>
                <a:latin typeface="Arial MT"/>
                <a:cs typeface="Arial MT"/>
              </a:rPr>
              <a:t>del</a:t>
            </a:r>
            <a:r>
              <a:rPr sz="2600" spc="400" dirty="0">
                <a:solidFill>
                  <a:srgbClr val="FFFFFF"/>
                </a:solidFill>
                <a:latin typeface="Arial MT"/>
                <a:cs typeface="Arial MT"/>
              </a:rPr>
              <a:t> </a:t>
            </a:r>
            <a:r>
              <a:rPr sz="2600" dirty="0">
                <a:solidFill>
                  <a:srgbClr val="FFFFFF"/>
                </a:solidFill>
                <a:latin typeface="Arial MT"/>
                <a:cs typeface="Arial MT"/>
              </a:rPr>
              <a:t>área</a:t>
            </a:r>
            <a:r>
              <a:rPr sz="2600" spc="400" dirty="0">
                <a:solidFill>
                  <a:srgbClr val="FFFFFF"/>
                </a:solidFill>
                <a:latin typeface="Arial MT"/>
                <a:cs typeface="Arial MT"/>
              </a:rPr>
              <a:t> </a:t>
            </a:r>
            <a:r>
              <a:rPr sz="2600" dirty="0">
                <a:solidFill>
                  <a:srgbClr val="FFFFFF"/>
                </a:solidFill>
                <a:latin typeface="Arial MT"/>
                <a:cs typeface="Arial MT"/>
              </a:rPr>
              <a:t>del</a:t>
            </a:r>
            <a:r>
              <a:rPr sz="2600" spc="400" dirty="0">
                <a:solidFill>
                  <a:srgbClr val="FFFFFF"/>
                </a:solidFill>
                <a:latin typeface="Arial MT"/>
                <a:cs typeface="Arial MT"/>
              </a:rPr>
              <a:t> </a:t>
            </a:r>
            <a:r>
              <a:rPr sz="2600" spc="-10" dirty="0">
                <a:solidFill>
                  <a:srgbClr val="FFFFFF"/>
                </a:solidFill>
                <a:latin typeface="Arial MT"/>
                <a:cs typeface="Arial MT"/>
              </a:rPr>
              <a:t>dibujo dactilar.</a:t>
            </a:r>
            <a:endParaRPr sz="2600">
              <a:latin typeface="Arial MT"/>
              <a:cs typeface="Arial MT"/>
            </a:endParaRPr>
          </a:p>
        </p:txBody>
      </p:sp>
      <p:pic>
        <p:nvPicPr>
          <p:cNvPr id="4" name="object 4"/>
          <p:cNvPicPr/>
          <p:nvPr/>
        </p:nvPicPr>
        <p:blipFill>
          <a:blip r:embed="rId2" cstate="print"/>
          <a:stretch>
            <a:fillRect/>
          </a:stretch>
        </p:blipFill>
        <p:spPr>
          <a:xfrm>
            <a:off x="3635375" y="3644900"/>
            <a:ext cx="2089149" cy="2305049"/>
          </a:xfrm>
          <a:prstGeom prst="rect">
            <a:avLst/>
          </a:prstGeom>
        </p:spPr>
      </p:pic>
      <p:sp>
        <p:nvSpPr>
          <p:cNvPr id="5" name="object 5"/>
          <p:cNvSpPr txBox="1"/>
          <p:nvPr/>
        </p:nvSpPr>
        <p:spPr>
          <a:xfrm>
            <a:off x="2333625" y="5966206"/>
            <a:ext cx="4193540" cy="84836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FFFFFF"/>
                </a:solidFill>
                <a:latin typeface="Arial MT"/>
                <a:cs typeface="Arial MT"/>
              </a:rPr>
              <a:t>Ilustración</a:t>
            </a:r>
            <a:r>
              <a:rPr sz="1800" spc="-30" dirty="0">
                <a:solidFill>
                  <a:srgbClr val="FFFFFF"/>
                </a:solidFill>
                <a:latin typeface="Arial MT"/>
                <a:cs typeface="Arial MT"/>
              </a:rPr>
              <a:t> </a:t>
            </a:r>
            <a:r>
              <a:rPr sz="1800" dirty="0">
                <a:solidFill>
                  <a:srgbClr val="FFFFFF"/>
                </a:solidFill>
                <a:latin typeface="Arial MT"/>
                <a:cs typeface="Arial MT"/>
              </a:rPr>
              <a:t>n°</a:t>
            </a:r>
            <a:r>
              <a:rPr sz="1800" spc="-20" dirty="0">
                <a:solidFill>
                  <a:srgbClr val="FFFFFF"/>
                </a:solidFill>
                <a:latin typeface="Arial MT"/>
                <a:cs typeface="Arial MT"/>
              </a:rPr>
              <a:t> </a:t>
            </a:r>
            <a:r>
              <a:rPr sz="1800" dirty="0">
                <a:solidFill>
                  <a:srgbClr val="FFFFFF"/>
                </a:solidFill>
                <a:latin typeface="Arial MT"/>
                <a:cs typeface="Arial MT"/>
              </a:rPr>
              <a:t>198</a:t>
            </a:r>
            <a:r>
              <a:rPr sz="1800" spc="-20" dirty="0">
                <a:solidFill>
                  <a:srgbClr val="FFFFFF"/>
                </a:solidFill>
                <a:latin typeface="Arial MT"/>
                <a:cs typeface="Arial MT"/>
              </a:rPr>
              <a:t> </a:t>
            </a:r>
            <a:r>
              <a:rPr sz="1800" dirty="0">
                <a:solidFill>
                  <a:srgbClr val="FFFFFF"/>
                </a:solidFill>
                <a:latin typeface="Arial MT"/>
                <a:cs typeface="Arial MT"/>
              </a:rPr>
              <a:t>del</a:t>
            </a:r>
            <a:r>
              <a:rPr sz="1800" spc="-20" dirty="0">
                <a:solidFill>
                  <a:srgbClr val="FFFFFF"/>
                </a:solidFill>
                <a:latin typeface="Arial MT"/>
                <a:cs typeface="Arial MT"/>
              </a:rPr>
              <a:t> </a:t>
            </a:r>
            <a:r>
              <a:rPr sz="1800" dirty="0">
                <a:solidFill>
                  <a:srgbClr val="FFFFFF"/>
                </a:solidFill>
                <a:latin typeface="Arial MT"/>
                <a:cs typeface="Arial MT"/>
              </a:rPr>
              <a:t>libro</a:t>
            </a:r>
            <a:r>
              <a:rPr sz="1800" spc="-20" dirty="0">
                <a:solidFill>
                  <a:srgbClr val="FFFFFF"/>
                </a:solidFill>
                <a:latin typeface="Arial MT"/>
                <a:cs typeface="Arial MT"/>
              </a:rPr>
              <a:t> </a:t>
            </a:r>
            <a:r>
              <a:rPr sz="1800" dirty="0">
                <a:solidFill>
                  <a:srgbClr val="FFFFFF"/>
                </a:solidFill>
                <a:latin typeface="Arial MT"/>
                <a:cs typeface="Arial MT"/>
              </a:rPr>
              <a:t>“La</a:t>
            </a:r>
            <a:r>
              <a:rPr sz="1800" spc="-20" dirty="0">
                <a:solidFill>
                  <a:srgbClr val="FFFFFF"/>
                </a:solidFill>
                <a:latin typeface="Arial MT"/>
                <a:cs typeface="Arial MT"/>
              </a:rPr>
              <a:t> </a:t>
            </a:r>
            <a:r>
              <a:rPr sz="1800" dirty="0">
                <a:solidFill>
                  <a:srgbClr val="FFFFFF"/>
                </a:solidFill>
                <a:latin typeface="Arial MT"/>
                <a:cs typeface="Arial MT"/>
              </a:rPr>
              <a:t>Ciencia</a:t>
            </a:r>
            <a:r>
              <a:rPr sz="1800" spc="-15" dirty="0">
                <a:solidFill>
                  <a:srgbClr val="FFFFFF"/>
                </a:solidFill>
                <a:latin typeface="Arial MT"/>
                <a:cs typeface="Arial MT"/>
              </a:rPr>
              <a:t> </a:t>
            </a:r>
            <a:r>
              <a:rPr sz="1800" spc="-25" dirty="0">
                <a:solidFill>
                  <a:srgbClr val="FFFFFF"/>
                </a:solidFill>
                <a:latin typeface="Arial MT"/>
                <a:cs typeface="Arial MT"/>
              </a:rPr>
              <a:t>de </a:t>
            </a:r>
            <a:r>
              <a:rPr sz="1800" dirty="0">
                <a:solidFill>
                  <a:srgbClr val="FFFFFF"/>
                </a:solidFill>
                <a:latin typeface="Arial MT"/>
                <a:cs typeface="Arial MT"/>
              </a:rPr>
              <a:t>la</a:t>
            </a:r>
            <a:r>
              <a:rPr sz="1800" spc="-40" dirty="0">
                <a:solidFill>
                  <a:srgbClr val="FFFFFF"/>
                </a:solidFill>
                <a:latin typeface="Arial MT"/>
                <a:cs typeface="Arial MT"/>
              </a:rPr>
              <a:t> </a:t>
            </a:r>
            <a:r>
              <a:rPr sz="1800" dirty="0">
                <a:solidFill>
                  <a:srgbClr val="FFFFFF"/>
                </a:solidFill>
                <a:latin typeface="Arial MT"/>
                <a:cs typeface="Arial MT"/>
              </a:rPr>
              <a:t>Dactiloscopia,</a:t>
            </a:r>
            <a:r>
              <a:rPr sz="1800" spc="-35" dirty="0">
                <a:solidFill>
                  <a:srgbClr val="FFFFFF"/>
                </a:solidFill>
                <a:latin typeface="Arial MT"/>
                <a:cs typeface="Arial MT"/>
              </a:rPr>
              <a:t> </a:t>
            </a:r>
            <a:r>
              <a:rPr sz="1800" dirty="0">
                <a:solidFill>
                  <a:srgbClr val="FFFFFF"/>
                </a:solidFill>
                <a:latin typeface="Arial MT"/>
                <a:cs typeface="Arial MT"/>
              </a:rPr>
              <a:t>Clasificación</a:t>
            </a:r>
            <a:r>
              <a:rPr sz="1800" spc="-40" dirty="0">
                <a:solidFill>
                  <a:srgbClr val="FFFFFF"/>
                </a:solidFill>
                <a:latin typeface="Arial MT"/>
                <a:cs typeface="Arial MT"/>
              </a:rPr>
              <a:t> </a:t>
            </a:r>
            <a:r>
              <a:rPr sz="1800" dirty="0">
                <a:solidFill>
                  <a:srgbClr val="FFFFFF"/>
                </a:solidFill>
                <a:latin typeface="Arial MT"/>
                <a:cs typeface="Arial MT"/>
              </a:rPr>
              <a:t>y</a:t>
            </a:r>
            <a:r>
              <a:rPr sz="1800" spc="-35" dirty="0">
                <a:solidFill>
                  <a:srgbClr val="FFFFFF"/>
                </a:solidFill>
                <a:latin typeface="Arial MT"/>
                <a:cs typeface="Arial MT"/>
              </a:rPr>
              <a:t> </a:t>
            </a:r>
            <a:r>
              <a:rPr sz="1800" spc="-10" dirty="0">
                <a:solidFill>
                  <a:srgbClr val="FFFFFF"/>
                </a:solidFill>
                <a:latin typeface="Arial MT"/>
                <a:cs typeface="Arial MT"/>
              </a:rPr>
              <a:t>Usos”, </a:t>
            </a:r>
            <a:r>
              <a:rPr sz="1800" dirty="0">
                <a:solidFill>
                  <a:srgbClr val="FFFFFF"/>
                </a:solidFill>
                <a:latin typeface="Arial MT"/>
                <a:cs typeface="Arial MT"/>
              </a:rPr>
              <a:t>pág.</a:t>
            </a:r>
            <a:r>
              <a:rPr sz="1800" spc="-20" dirty="0">
                <a:solidFill>
                  <a:srgbClr val="FFFFFF"/>
                </a:solidFill>
                <a:latin typeface="Arial MT"/>
                <a:cs typeface="Arial MT"/>
              </a:rPr>
              <a:t> </a:t>
            </a:r>
            <a:r>
              <a:rPr sz="1800" spc="-25" dirty="0">
                <a:solidFill>
                  <a:srgbClr val="FFFFFF"/>
                </a:solidFill>
                <a:latin typeface="Arial MT"/>
                <a:cs typeface="Arial MT"/>
              </a:rPr>
              <a:t>59</a:t>
            </a:r>
            <a:endParaRPr sz="1800">
              <a:latin typeface="Arial MT"/>
              <a:cs typeface="Arial M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5962" y="582676"/>
            <a:ext cx="7653020" cy="4736465"/>
          </a:xfrm>
          <a:prstGeom prst="rect">
            <a:avLst/>
          </a:prstGeom>
        </p:spPr>
        <p:txBody>
          <a:bodyPr vert="horz" wrap="square" lIns="0" tIns="12700" rIns="0" bIns="0" rtlCol="0">
            <a:spAutoFit/>
          </a:bodyPr>
          <a:lstStyle/>
          <a:p>
            <a:pPr marL="12700" marR="224790">
              <a:lnSpc>
                <a:spcPct val="100000"/>
              </a:lnSpc>
              <a:spcBef>
                <a:spcPts val="100"/>
              </a:spcBef>
              <a:tabLst>
                <a:tab pos="2757805" algn="l"/>
                <a:tab pos="5464175" algn="l"/>
              </a:tabLst>
            </a:pPr>
            <a:r>
              <a:rPr sz="2800" dirty="0">
                <a:solidFill>
                  <a:srgbClr val="FFFFFF"/>
                </a:solidFill>
                <a:latin typeface="Arial MT"/>
                <a:cs typeface="Arial MT"/>
              </a:rPr>
              <a:t>La</a:t>
            </a:r>
            <a:r>
              <a:rPr sz="2800" spc="-10" dirty="0">
                <a:solidFill>
                  <a:srgbClr val="FFFFFF"/>
                </a:solidFill>
                <a:latin typeface="Arial MT"/>
                <a:cs typeface="Arial MT"/>
              </a:rPr>
              <a:t> dactiloscopia</a:t>
            </a:r>
            <a:r>
              <a:rPr sz="2800" dirty="0">
                <a:solidFill>
                  <a:srgbClr val="FFFFFF"/>
                </a:solidFill>
                <a:latin typeface="Arial MT"/>
                <a:cs typeface="Arial MT"/>
              </a:rPr>
              <a:t>	tiene</a:t>
            </a:r>
            <a:r>
              <a:rPr sz="2800" spc="-25" dirty="0">
                <a:solidFill>
                  <a:srgbClr val="FFFFFF"/>
                </a:solidFill>
                <a:latin typeface="Arial MT"/>
                <a:cs typeface="Arial MT"/>
              </a:rPr>
              <a:t> </a:t>
            </a:r>
            <a:r>
              <a:rPr sz="2800" dirty="0">
                <a:solidFill>
                  <a:srgbClr val="FFFFFF"/>
                </a:solidFill>
                <a:latin typeface="Arial MT"/>
                <a:cs typeface="Arial MT"/>
              </a:rPr>
              <a:t>como</a:t>
            </a:r>
            <a:r>
              <a:rPr sz="2800" spc="-15" dirty="0">
                <a:solidFill>
                  <a:srgbClr val="FFFFFF"/>
                </a:solidFill>
                <a:latin typeface="Arial MT"/>
                <a:cs typeface="Arial MT"/>
              </a:rPr>
              <a:t> </a:t>
            </a:r>
            <a:r>
              <a:rPr sz="2800" spc="-10" dirty="0">
                <a:solidFill>
                  <a:srgbClr val="FFFFFF"/>
                </a:solidFill>
                <a:latin typeface="Arial MT"/>
                <a:cs typeface="Arial MT"/>
              </a:rPr>
              <a:t>pilar</a:t>
            </a:r>
            <a:r>
              <a:rPr sz="2800" dirty="0">
                <a:solidFill>
                  <a:srgbClr val="FFFFFF"/>
                </a:solidFill>
                <a:latin typeface="Arial MT"/>
                <a:cs typeface="Arial MT"/>
              </a:rPr>
              <a:t>	</a:t>
            </a:r>
            <a:r>
              <a:rPr sz="2800" spc="-10" dirty="0">
                <a:solidFill>
                  <a:srgbClr val="FFFFFF"/>
                </a:solidFill>
                <a:latin typeface="Arial MT"/>
                <a:cs typeface="Arial MT"/>
              </a:rPr>
              <a:t>fundamental </a:t>
            </a:r>
            <a:r>
              <a:rPr sz="2800" dirty="0">
                <a:solidFill>
                  <a:srgbClr val="FFFFFF"/>
                </a:solidFill>
                <a:latin typeface="Arial MT"/>
                <a:cs typeface="Arial MT"/>
              </a:rPr>
              <a:t>los</a:t>
            </a:r>
            <a:r>
              <a:rPr sz="2800" spc="-15" dirty="0">
                <a:solidFill>
                  <a:srgbClr val="FFFFFF"/>
                </a:solidFill>
                <a:latin typeface="Arial MT"/>
                <a:cs typeface="Arial MT"/>
              </a:rPr>
              <a:t> </a:t>
            </a:r>
            <a:r>
              <a:rPr sz="2800" dirty="0">
                <a:solidFill>
                  <a:srgbClr val="FFFFFF"/>
                </a:solidFill>
                <a:latin typeface="Arial MT"/>
                <a:cs typeface="Arial MT"/>
              </a:rPr>
              <a:t>siguientes</a:t>
            </a:r>
            <a:r>
              <a:rPr sz="2800" spc="-15" dirty="0">
                <a:solidFill>
                  <a:srgbClr val="FFFFFF"/>
                </a:solidFill>
                <a:latin typeface="Arial MT"/>
                <a:cs typeface="Arial MT"/>
              </a:rPr>
              <a:t> </a:t>
            </a:r>
            <a:r>
              <a:rPr sz="2800" spc="-10" dirty="0">
                <a:solidFill>
                  <a:srgbClr val="FFFFFF"/>
                </a:solidFill>
                <a:latin typeface="Arial MT"/>
                <a:cs typeface="Arial MT"/>
              </a:rPr>
              <a:t>postulados:</a:t>
            </a:r>
            <a:endParaRPr sz="2800">
              <a:latin typeface="Arial MT"/>
              <a:cs typeface="Arial MT"/>
            </a:endParaRPr>
          </a:p>
          <a:p>
            <a:pPr marL="83820" marR="5080">
              <a:lnSpc>
                <a:spcPts val="8440"/>
              </a:lnSpc>
              <a:spcBef>
                <a:spcPts val="575"/>
              </a:spcBef>
              <a:tabLst>
                <a:tab pos="2708910" algn="l"/>
              </a:tabLst>
            </a:pPr>
            <a:r>
              <a:rPr sz="2800" spc="-10" dirty="0">
                <a:solidFill>
                  <a:srgbClr val="FFFFFF"/>
                </a:solidFill>
                <a:latin typeface="Arial MT"/>
                <a:cs typeface="Arial MT"/>
              </a:rPr>
              <a:t>PERENNIDAD:</a:t>
            </a:r>
            <a:r>
              <a:rPr sz="2800" dirty="0">
                <a:solidFill>
                  <a:srgbClr val="FFFFFF"/>
                </a:solidFill>
                <a:latin typeface="Arial MT"/>
                <a:cs typeface="Arial MT"/>
              </a:rPr>
              <a:t>	perduran</a:t>
            </a:r>
            <a:r>
              <a:rPr sz="2800" spc="-40" dirty="0">
                <a:solidFill>
                  <a:srgbClr val="FFFFFF"/>
                </a:solidFill>
                <a:latin typeface="Arial MT"/>
                <a:cs typeface="Arial MT"/>
              </a:rPr>
              <a:t> </a:t>
            </a:r>
            <a:r>
              <a:rPr sz="2800" dirty="0">
                <a:solidFill>
                  <a:srgbClr val="FFFFFF"/>
                </a:solidFill>
                <a:latin typeface="Arial MT"/>
                <a:cs typeface="Arial MT"/>
              </a:rPr>
              <a:t>durante</a:t>
            </a:r>
            <a:r>
              <a:rPr sz="2800" spc="-25" dirty="0">
                <a:solidFill>
                  <a:srgbClr val="FFFFFF"/>
                </a:solidFill>
                <a:latin typeface="Arial MT"/>
                <a:cs typeface="Arial MT"/>
              </a:rPr>
              <a:t> </a:t>
            </a:r>
            <a:r>
              <a:rPr sz="2800" dirty="0">
                <a:solidFill>
                  <a:srgbClr val="FFFFFF"/>
                </a:solidFill>
                <a:latin typeface="Arial MT"/>
                <a:cs typeface="Arial MT"/>
              </a:rPr>
              <a:t>toda</a:t>
            </a:r>
            <a:r>
              <a:rPr sz="2800" spc="-25" dirty="0">
                <a:solidFill>
                  <a:srgbClr val="FFFFFF"/>
                </a:solidFill>
                <a:latin typeface="Arial MT"/>
                <a:cs typeface="Arial MT"/>
              </a:rPr>
              <a:t> </a:t>
            </a:r>
            <a:r>
              <a:rPr sz="2800" dirty="0">
                <a:solidFill>
                  <a:srgbClr val="FFFFFF"/>
                </a:solidFill>
                <a:latin typeface="Arial MT"/>
                <a:cs typeface="Arial MT"/>
              </a:rPr>
              <a:t>la</a:t>
            </a:r>
            <a:r>
              <a:rPr sz="2800" spc="-25" dirty="0">
                <a:solidFill>
                  <a:srgbClr val="FFFFFF"/>
                </a:solidFill>
                <a:latin typeface="Arial MT"/>
                <a:cs typeface="Arial MT"/>
              </a:rPr>
              <a:t> </a:t>
            </a:r>
            <a:r>
              <a:rPr sz="2800" spc="-10" dirty="0">
                <a:solidFill>
                  <a:srgbClr val="FFFFFF"/>
                </a:solidFill>
                <a:latin typeface="Arial MT"/>
                <a:cs typeface="Arial MT"/>
              </a:rPr>
              <a:t>vida. INMUTABILIDAD:</a:t>
            </a:r>
            <a:r>
              <a:rPr sz="2800" spc="-35" dirty="0">
                <a:solidFill>
                  <a:srgbClr val="FFFFFF"/>
                </a:solidFill>
                <a:latin typeface="Arial MT"/>
                <a:cs typeface="Arial MT"/>
              </a:rPr>
              <a:t> </a:t>
            </a:r>
            <a:r>
              <a:rPr sz="2800" dirty="0">
                <a:solidFill>
                  <a:srgbClr val="FFFFFF"/>
                </a:solidFill>
                <a:latin typeface="Arial MT"/>
                <a:cs typeface="Arial MT"/>
              </a:rPr>
              <a:t>No</a:t>
            </a:r>
            <a:r>
              <a:rPr sz="2800" spc="-30" dirty="0">
                <a:solidFill>
                  <a:srgbClr val="FFFFFF"/>
                </a:solidFill>
                <a:latin typeface="Arial MT"/>
                <a:cs typeface="Arial MT"/>
              </a:rPr>
              <a:t> </a:t>
            </a:r>
            <a:r>
              <a:rPr sz="2800" dirty="0">
                <a:solidFill>
                  <a:srgbClr val="FFFFFF"/>
                </a:solidFill>
                <a:latin typeface="Arial MT"/>
                <a:cs typeface="Arial MT"/>
              </a:rPr>
              <a:t>varían</a:t>
            </a:r>
            <a:r>
              <a:rPr sz="2800" spc="-30" dirty="0">
                <a:solidFill>
                  <a:srgbClr val="FFFFFF"/>
                </a:solidFill>
                <a:latin typeface="Arial MT"/>
                <a:cs typeface="Arial MT"/>
              </a:rPr>
              <a:t> </a:t>
            </a:r>
            <a:r>
              <a:rPr sz="2800" dirty="0">
                <a:solidFill>
                  <a:srgbClr val="FFFFFF"/>
                </a:solidFill>
                <a:latin typeface="Arial MT"/>
                <a:cs typeface="Arial MT"/>
              </a:rPr>
              <a:t>a</a:t>
            </a:r>
            <a:r>
              <a:rPr sz="2800" spc="-35" dirty="0">
                <a:solidFill>
                  <a:srgbClr val="FFFFFF"/>
                </a:solidFill>
                <a:latin typeface="Arial MT"/>
                <a:cs typeface="Arial MT"/>
              </a:rPr>
              <a:t> </a:t>
            </a:r>
            <a:r>
              <a:rPr sz="2800" dirty="0">
                <a:solidFill>
                  <a:srgbClr val="FFFFFF"/>
                </a:solidFill>
                <a:latin typeface="Arial MT"/>
                <a:cs typeface="Arial MT"/>
              </a:rPr>
              <a:t>través</a:t>
            </a:r>
            <a:r>
              <a:rPr sz="2800" spc="-30" dirty="0">
                <a:solidFill>
                  <a:srgbClr val="FFFFFF"/>
                </a:solidFill>
                <a:latin typeface="Arial MT"/>
                <a:cs typeface="Arial MT"/>
              </a:rPr>
              <a:t> </a:t>
            </a:r>
            <a:r>
              <a:rPr sz="2800" dirty="0">
                <a:solidFill>
                  <a:srgbClr val="FFFFFF"/>
                </a:solidFill>
                <a:latin typeface="Arial MT"/>
                <a:cs typeface="Arial MT"/>
              </a:rPr>
              <a:t>del</a:t>
            </a:r>
            <a:r>
              <a:rPr sz="2800" spc="-30" dirty="0">
                <a:solidFill>
                  <a:srgbClr val="FFFFFF"/>
                </a:solidFill>
                <a:latin typeface="Arial MT"/>
                <a:cs typeface="Arial MT"/>
              </a:rPr>
              <a:t> </a:t>
            </a:r>
            <a:r>
              <a:rPr sz="2800" spc="-10" dirty="0">
                <a:solidFill>
                  <a:srgbClr val="FFFFFF"/>
                </a:solidFill>
                <a:latin typeface="Arial MT"/>
                <a:cs typeface="Arial MT"/>
              </a:rPr>
              <a:t>tiempo</a:t>
            </a:r>
            <a:endParaRPr sz="2800">
              <a:latin typeface="Arial MT"/>
              <a:cs typeface="Arial MT"/>
            </a:endParaRPr>
          </a:p>
          <a:p>
            <a:pPr>
              <a:lnSpc>
                <a:spcPct val="100000"/>
              </a:lnSpc>
            </a:pPr>
            <a:endParaRPr sz="3100">
              <a:latin typeface="Arial MT"/>
              <a:cs typeface="Arial MT"/>
            </a:endParaRPr>
          </a:p>
          <a:p>
            <a:pPr marL="83820" marR="1208405">
              <a:lnSpc>
                <a:spcPct val="100000"/>
              </a:lnSpc>
              <a:spcBef>
                <a:spcPts val="2635"/>
              </a:spcBef>
            </a:pPr>
            <a:r>
              <a:rPr sz="2800" spc="-10" dirty="0">
                <a:solidFill>
                  <a:srgbClr val="FFFFFF"/>
                </a:solidFill>
                <a:latin typeface="Arial MT"/>
                <a:cs typeface="Arial MT"/>
              </a:rPr>
              <a:t>VARIEDAD:</a:t>
            </a:r>
            <a:r>
              <a:rPr sz="2800" spc="-65" dirty="0">
                <a:solidFill>
                  <a:srgbClr val="FFFFFF"/>
                </a:solidFill>
                <a:latin typeface="Arial MT"/>
                <a:cs typeface="Arial MT"/>
              </a:rPr>
              <a:t> </a:t>
            </a:r>
            <a:r>
              <a:rPr sz="2800" dirty="0">
                <a:solidFill>
                  <a:srgbClr val="FFFFFF"/>
                </a:solidFill>
                <a:latin typeface="Arial MT"/>
                <a:cs typeface="Arial MT"/>
              </a:rPr>
              <a:t>No</a:t>
            </a:r>
            <a:r>
              <a:rPr sz="2800" spc="-55" dirty="0">
                <a:solidFill>
                  <a:srgbClr val="FFFFFF"/>
                </a:solidFill>
                <a:latin typeface="Arial MT"/>
                <a:cs typeface="Arial MT"/>
              </a:rPr>
              <a:t> </a:t>
            </a:r>
            <a:r>
              <a:rPr sz="2800" dirty="0">
                <a:solidFill>
                  <a:srgbClr val="FFFFFF"/>
                </a:solidFill>
                <a:latin typeface="Arial MT"/>
                <a:cs typeface="Arial MT"/>
              </a:rPr>
              <a:t>existen</a:t>
            </a:r>
            <a:r>
              <a:rPr sz="2800" spc="-55" dirty="0">
                <a:solidFill>
                  <a:srgbClr val="FFFFFF"/>
                </a:solidFill>
                <a:latin typeface="Arial MT"/>
                <a:cs typeface="Arial MT"/>
              </a:rPr>
              <a:t> </a:t>
            </a:r>
            <a:r>
              <a:rPr sz="2800" dirty="0">
                <a:solidFill>
                  <a:srgbClr val="FFFFFF"/>
                </a:solidFill>
                <a:latin typeface="Arial MT"/>
                <a:cs typeface="Arial MT"/>
              </a:rPr>
              <a:t>dos</a:t>
            </a:r>
            <a:r>
              <a:rPr sz="2800" spc="-55" dirty="0">
                <a:solidFill>
                  <a:srgbClr val="FFFFFF"/>
                </a:solidFill>
                <a:latin typeface="Arial MT"/>
                <a:cs typeface="Arial MT"/>
              </a:rPr>
              <a:t> </a:t>
            </a:r>
            <a:r>
              <a:rPr sz="2800" spc="-10" dirty="0">
                <a:solidFill>
                  <a:srgbClr val="FFFFFF"/>
                </a:solidFill>
                <a:latin typeface="Arial MT"/>
                <a:cs typeface="Arial MT"/>
              </a:rPr>
              <a:t>impresiones iguales</a:t>
            </a:r>
            <a:endParaRPr sz="2800">
              <a:latin typeface="Arial MT"/>
              <a:cs typeface="Arial M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9750" y="3500437"/>
            <a:ext cx="3168649" cy="3000374"/>
          </a:xfrm>
          <a:prstGeom prst="rect">
            <a:avLst/>
          </a:prstGeom>
        </p:spPr>
      </p:pic>
      <p:sp>
        <p:nvSpPr>
          <p:cNvPr id="3" name="object 3"/>
          <p:cNvSpPr txBox="1"/>
          <p:nvPr/>
        </p:nvSpPr>
        <p:spPr>
          <a:xfrm>
            <a:off x="541337" y="201103"/>
            <a:ext cx="8081645" cy="4580255"/>
          </a:xfrm>
          <a:prstGeom prst="rect">
            <a:avLst/>
          </a:prstGeom>
        </p:spPr>
        <p:txBody>
          <a:bodyPr vert="horz" wrap="square" lIns="0" tIns="12700" rIns="0" bIns="0" rtlCol="0">
            <a:spAutoFit/>
          </a:bodyPr>
          <a:lstStyle/>
          <a:p>
            <a:pPr marL="12700" marR="5080" algn="just">
              <a:lnSpc>
                <a:spcPct val="100000"/>
              </a:lnSpc>
              <a:spcBef>
                <a:spcPts val="100"/>
              </a:spcBef>
            </a:pPr>
            <a:r>
              <a:rPr sz="2600" b="1" dirty="0">
                <a:solidFill>
                  <a:srgbClr val="FFFFFF"/>
                </a:solidFill>
                <a:latin typeface="Arial"/>
                <a:cs typeface="Arial"/>
              </a:rPr>
              <a:t>Verticilo</a:t>
            </a:r>
            <a:r>
              <a:rPr sz="2600" b="1" spc="265" dirty="0">
                <a:solidFill>
                  <a:srgbClr val="FFFFFF"/>
                </a:solidFill>
                <a:latin typeface="Arial"/>
                <a:cs typeface="Arial"/>
              </a:rPr>
              <a:t> </a:t>
            </a:r>
            <a:r>
              <a:rPr sz="2600" b="1" dirty="0">
                <a:solidFill>
                  <a:srgbClr val="FFFFFF"/>
                </a:solidFill>
                <a:latin typeface="Arial"/>
                <a:cs typeface="Arial"/>
              </a:rPr>
              <a:t>de</a:t>
            </a:r>
            <a:r>
              <a:rPr sz="2600" b="1" spc="265" dirty="0">
                <a:solidFill>
                  <a:srgbClr val="FFFFFF"/>
                </a:solidFill>
                <a:latin typeface="Arial"/>
                <a:cs typeface="Arial"/>
              </a:rPr>
              <a:t> </a:t>
            </a:r>
            <a:r>
              <a:rPr sz="2600" b="1" dirty="0">
                <a:solidFill>
                  <a:srgbClr val="FFFFFF"/>
                </a:solidFill>
                <a:latin typeface="Arial"/>
                <a:cs typeface="Arial"/>
              </a:rPr>
              <a:t>Bolsa</a:t>
            </a:r>
            <a:r>
              <a:rPr sz="2600" b="1" spc="270" dirty="0">
                <a:solidFill>
                  <a:srgbClr val="FFFFFF"/>
                </a:solidFill>
                <a:latin typeface="Arial"/>
                <a:cs typeface="Arial"/>
              </a:rPr>
              <a:t> </a:t>
            </a:r>
            <a:r>
              <a:rPr sz="2600" b="1" dirty="0">
                <a:solidFill>
                  <a:srgbClr val="FFFFFF"/>
                </a:solidFill>
                <a:latin typeface="Arial"/>
                <a:cs typeface="Arial"/>
              </a:rPr>
              <a:t>Central:</a:t>
            </a:r>
            <a:r>
              <a:rPr sz="2600" b="1" spc="-5" dirty="0">
                <a:solidFill>
                  <a:srgbClr val="FFFFFF"/>
                </a:solidFill>
                <a:latin typeface="Arial"/>
                <a:cs typeface="Arial"/>
              </a:rPr>
              <a:t> </a:t>
            </a:r>
            <a:r>
              <a:rPr sz="2600" dirty="0">
                <a:solidFill>
                  <a:srgbClr val="FFFFFF"/>
                </a:solidFill>
                <a:latin typeface="Arial MT"/>
                <a:cs typeface="Arial MT"/>
              </a:rPr>
              <a:t>Es</a:t>
            </a:r>
            <a:r>
              <a:rPr sz="2600" spc="265" dirty="0">
                <a:solidFill>
                  <a:srgbClr val="FFFFFF"/>
                </a:solidFill>
                <a:latin typeface="Arial MT"/>
                <a:cs typeface="Arial MT"/>
              </a:rPr>
              <a:t> </a:t>
            </a:r>
            <a:r>
              <a:rPr sz="2600" dirty="0">
                <a:solidFill>
                  <a:srgbClr val="FFFFFF"/>
                </a:solidFill>
                <a:latin typeface="Arial MT"/>
                <a:cs typeface="Arial MT"/>
              </a:rPr>
              <a:t>el</a:t>
            </a:r>
            <a:r>
              <a:rPr sz="2600" spc="270" dirty="0">
                <a:solidFill>
                  <a:srgbClr val="FFFFFF"/>
                </a:solidFill>
                <a:latin typeface="Arial MT"/>
                <a:cs typeface="Arial MT"/>
              </a:rPr>
              <a:t> </a:t>
            </a:r>
            <a:r>
              <a:rPr sz="2600" dirty="0">
                <a:solidFill>
                  <a:srgbClr val="FFFFFF"/>
                </a:solidFill>
                <a:latin typeface="Arial MT"/>
                <a:cs typeface="Arial MT"/>
              </a:rPr>
              <a:t>patrón</a:t>
            </a:r>
            <a:r>
              <a:rPr sz="2600" spc="265" dirty="0">
                <a:solidFill>
                  <a:srgbClr val="FFFFFF"/>
                </a:solidFill>
                <a:latin typeface="Arial MT"/>
                <a:cs typeface="Arial MT"/>
              </a:rPr>
              <a:t> </a:t>
            </a:r>
            <a:r>
              <a:rPr sz="2600" dirty="0">
                <a:solidFill>
                  <a:srgbClr val="FFFFFF"/>
                </a:solidFill>
                <a:latin typeface="Arial MT"/>
                <a:cs typeface="Arial MT"/>
              </a:rPr>
              <a:t>dactilar</a:t>
            </a:r>
            <a:r>
              <a:rPr sz="2600" spc="270" dirty="0">
                <a:solidFill>
                  <a:srgbClr val="FFFFFF"/>
                </a:solidFill>
                <a:latin typeface="Arial MT"/>
                <a:cs typeface="Arial MT"/>
              </a:rPr>
              <a:t> </a:t>
            </a:r>
            <a:r>
              <a:rPr sz="2600" spc="-25" dirty="0">
                <a:solidFill>
                  <a:srgbClr val="FFFFFF"/>
                </a:solidFill>
                <a:latin typeface="Arial MT"/>
                <a:cs typeface="Arial MT"/>
              </a:rPr>
              <a:t>que </a:t>
            </a:r>
            <a:r>
              <a:rPr sz="2600" dirty="0">
                <a:solidFill>
                  <a:srgbClr val="FFFFFF"/>
                </a:solidFill>
                <a:latin typeface="Arial MT"/>
                <a:cs typeface="Arial MT"/>
              </a:rPr>
              <a:t>tiene</a:t>
            </a:r>
            <a:r>
              <a:rPr sz="2600" spc="475" dirty="0">
                <a:solidFill>
                  <a:srgbClr val="FFFFFF"/>
                </a:solidFill>
                <a:latin typeface="Arial MT"/>
                <a:cs typeface="Arial MT"/>
              </a:rPr>
              <a:t> </a:t>
            </a:r>
            <a:r>
              <a:rPr sz="2600" dirty="0">
                <a:solidFill>
                  <a:srgbClr val="FFFFFF"/>
                </a:solidFill>
                <a:latin typeface="Arial MT"/>
                <a:cs typeface="Arial MT"/>
              </a:rPr>
              <a:t>dos</a:t>
            </a:r>
            <a:r>
              <a:rPr sz="2600" spc="475" dirty="0">
                <a:solidFill>
                  <a:srgbClr val="FFFFFF"/>
                </a:solidFill>
                <a:latin typeface="Arial MT"/>
                <a:cs typeface="Arial MT"/>
              </a:rPr>
              <a:t> </a:t>
            </a:r>
            <a:r>
              <a:rPr sz="2600" dirty="0">
                <a:solidFill>
                  <a:srgbClr val="FFFFFF"/>
                </a:solidFill>
                <a:latin typeface="Arial MT"/>
                <a:cs typeface="Arial MT"/>
              </a:rPr>
              <a:t>deltas</a:t>
            </a:r>
            <a:r>
              <a:rPr sz="2600" spc="475" dirty="0">
                <a:solidFill>
                  <a:srgbClr val="FFFFFF"/>
                </a:solidFill>
                <a:latin typeface="Arial MT"/>
                <a:cs typeface="Arial MT"/>
              </a:rPr>
              <a:t> </a:t>
            </a:r>
            <a:r>
              <a:rPr sz="2600" dirty="0">
                <a:solidFill>
                  <a:srgbClr val="FFFFFF"/>
                </a:solidFill>
                <a:latin typeface="Arial MT"/>
                <a:cs typeface="Arial MT"/>
              </a:rPr>
              <a:t>y</a:t>
            </a:r>
            <a:r>
              <a:rPr sz="2600" spc="480" dirty="0">
                <a:solidFill>
                  <a:srgbClr val="FFFFFF"/>
                </a:solidFill>
                <a:latin typeface="Arial MT"/>
                <a:cs typeface="Arial MT"/>
              </a:rPr>
              <a:t> </a:t>
            </a:r>
            <a:r>
              <a:rPr sz="2600" dirty="0">
                <a:solidFill>
                  <a:srgbClr val="FFFFFF"/>
                </a:solidFill>
                <a:latin typeface="Arial MT"/>
                <a:cs typeface="Arial MT"/>
              </a:rPr>
              <a:t>por</a:t>
            </a:r>
            <a:r>
              <a:rPr sz="2600" spc="475" dirty="0">
                <a:solidFill>
                  <a:srgbClr val="FFFFFF"/>
                </a:solidFill>
                <a:latin typeface="Arial MT"/>
                <a:cs typeface="Arial MT"/>
              </a:rPr>
              <a:t> </a:t>
            </a:r>
            <a:r>
              <a:rPr sz="2600" dirty="0">
                <a:solidFill>
                  <a:srgbClr val="FFFFFF"/>
                </a:solidFill>
                <a:latin typeface="Arial MT"/>
                <a:cs typeface="Arial MT"/>
              </a:rPr>
              <a:t>lo</a:t>
            </a:r>
            <a:r>
              <a:rPr sz="2600" spc="475" dirty="0">
                <a:solidFill>
                  <a:srgbClr val="FFFFFF"/>
                </a:solidFill>
                <a:latin typeface="Arial MT"/>
                <a:cs typeface="Arial MT"/>
              </a:rPr>
              <a:t> </a:t>
            </a:r>
            <a:r>
              <a:rPr sz="2600" dirty="0">
                <a:solidFill>
                  <a:srgbClr val="FFFFFF"/>
                </a:solidFill>
                <a:latin typeface="Arial MT"/>
                <a:cs typeface="Arial MT"/>
              </a:rPr>
              <a:t>menos</a:t>
            </a:r>
            <a:r>
              <a:rPr sz="2600" spc="480" dirty="0">
                <a:solidFill>
                  <a:srgbClr val="FFFFFF"/>
                </a:solidFill>
                <a:latin typeface="Arial MT"/>
                <a:cs typeface="Arial MT"/>
              </a:rPr>
              <a:t> </a:t>
            </a:r>
            <a:r>
              <a:rPr sz="2600" dirty="0">
                <a:solidFill>
                  <a:srgbClr val="FFFFFF"/>
                </a:solidFill>
                <a:latin typeface="Arial MT"/>
                <a:cs typeface="Arial MT"/>
              </a:rPr>
              <a:t>una</a:t>
            </a:r>
            <a:r>
              <a:rPr sz="2600" spc="475" dirty="0">
                <a:solidFill>
                  <a:srgbClr val="FFFFFF"/>
                </a:solidFill>
                <a:latin typeface="Arial MT"/>
                <a:cs typeface="Arial MT"/>
              </a:rPr>
              <a:t> </a:t>
            </a:r>
            <a:r>
              <a:rPr sz="2600" dirty="0">
                <a:solidFill>
                  <a:srgbClr val="FFFFFF"/>
                </a:solidFill>
                <a:latin typeface="Arial MT"/>
                <a:cs typeface="Arial MT"/>
              </a:rPr>
              <a:t>de</a:t>
            </a:r>
            <a:r>
              <a:rPr sz="2600" spc="475" dirty="0">
                <a:solidFill>
                  <a:srgbClr val="FFFFFF"/>
                </a:solidFill>
                <a:latin typeface="Arial MT"/>
                <a:cs typeface="Arial MT"/>
              </a:rPr>
              <a:t> </a:t>
            </a:r>
            <a:r>
              <a:rPr sz="2600" dirty="0">
                <a:solidFill>
                  <a:srgbClr val="FFFFFF"/>
                </a:solidFill>
                <a:latin typeface="Arial MT"/>
                <a:cs typeface="Arial MT"/>
              </a:rPr>
              <a:t>sus</a:t>
            </a:r>
            <a:r>
              <a:rPr sz="2600" spc="480" dirty="0">
                <a:solidFill>
                  <a:srgbClr val="FFFFFF"/>
                </a:solidFill>
                <a:latin typeface="Arial MT"/>
                <a:cs typeface="Arial MT"/>
              </a:rPr>
              <a:t> </a:t>
            </a:r>
            <a:r>
              <a:rPr sz="2600" spc="-10" dirty="0">
                <a:solidFill>
                  <a:srgbClr val="FFFFFF"/>
                </a:solidFill>
                <a:latin typeface="Arial MT"/>
                <a:cs typeface="Arial MT"/>
              </a:rPr>
              <a:t>crestas </a:t>
            </a:r>
            <a:r>
              <a:rPr sz="2600" dirty="0">
                <a:solidFill>
                  <a:srgbClr val="FFFFFF"/>
                </a:solidFill>
                <a:latin typeface="Arial MT"/>
                <a:cs typeface="Arial MT"/>
              </a:rPr>
              <a:t>debe</a:t>
            </a:r>
            <a:r>
              <a:rPr sz="2600" spc="280" dirty="0">
                <a:solidFill>
                  <a:srgbClr val="FFFFFF"/>
                </a:solidFill>
                <a:latin typeface="Arial MT"/>
                <a:cs typeface="Arial MT"/>
              </a:rPr>
              <a:t>  </a:t>
            </a:r>
            <a:r>
              <a:rPr sz="2600" dirty="0">
                <a:solidFill>
                  <a:srgbClr val="FFFFFF"/>
                </a:solidFill>
                <a:latin typeface="Arial MT"/>
                <a:cs typeface="Arial MT"/>
              </a:rPr>
              <a:t>hacer</a:t>
            </a:r>
            <a:r>
              <a:rPr sz="2600" spc="280" dirty="0">
                <a:solidFill>
                  <a:srgbClr val="FFFFFF"/>
                </a:solidFill>
                <a:latin typeface="Arial MT"/>
                <a:cs typeface="Arial MT"/>
              </a:rPr>
              <a:t>  </a:t>
            </a:r>
            <a:r>
              <a:rPr sz="2600" dirty="0">
                <a:solidFill>
                  <a:srgbClr val="FFFFFF"/>
                </a:solidFill>
                <a:latin typeface="Arial MT"/>
                <a:cs typeface="Arial MT"/>
              </a:rPr>
              <a:t>un</a:t>
            </a:r>
            <a:r>
              <a:rPr sz="2600" spc="280" dirty="0">
                <a:solidFill>
                  <a:srgbClr val="FFFFFF"/>
                </a:solidFill>
                <a:latin typeface="Arial MT"/>
                <a:cs typeface="Arial MT"/>
              </a:rPr>
              <a:t>  </a:t>
            </a:r>
            <a:r>
              <a:rPr sz="2600" dirty="0">
                <a:solidFill>
                  <a:srgbClr val="FFFFFF"/>
                </a:solidFill>
                <a:latin typeface="Arial MT"/>
                <a:cs typeface="Arial MT"/>
              </a:rPr>
              <a:t>círculo</a:t>
            </a:r>
            <a:r>
              <a:rPr sz="2600" spc="280" dirty="0">
                <a:solidFill>
                  <a:srgbClr val="FFFFFF"/>
                </a:solidFill>
                <a:latin typeface="Arial MT"/>
                <a:cs typeface="Arial MT"/>
              </a:rPr>
              <a:t>  </a:t>
            </a:r>
            <a:r>
              <a:rPr sz="2600" dirty="0">
                <a:solidFill>
                  <a:srgbClr val="FFFFFF"/>
                </a:solidFill>
                <a:latin typeface="Arial MT"/>
                <a:cs typeface="Arial MT"/>
              </a:rPr>
              <a:t>completo,</a:t>
            </a:r>
            <a:r>
              <a:rPr sz="2600" spc="275" dirty="0">
                <a:solidFill>
                  <a:srgbClr val="FFFFFF"/>
                </a:solidFill>
                <a:latin typeface="Arial MT"/>
                <a:cs typeface="Arial MT"/>
              </a:rPr>
              <a:t>  </a:t>
            </a:r>
            <a:r>
              <a:rPr sz="2600" dirty="0">
                <a:solidFill>
                  <a:srgbClr val="FFFFFF"/>
                </a:solidFill>
                <a:latin typeface="Arial MT"/>
                <a:cs typeface="Arial MT"/>
              </a:rPr>
              <a:t>que</a:t>
            </a:r>
            <a:r>
              <a:rPr sz="2600" spc="280" dirty="0">
                <a:solidFill>
                  <a:srgbClr val="FFFFFF"/>
                </a:solidFill>
                <a:latin typeface="Arial MT"/>
                <a:cs typeface="Arial MT"/>
              </a:rPr>
              <a:t>  </a:t>
            </a:r>
            <a:r>
              <a:rPr sz="2600" dirty="0">
                <a:solidFill>
                  <a:srgbClr val="FFFFFF"/>
                </a:solidFill>
                <a:latin typeface="Arial MT"/>
                <a:cs typeface="Arial MT"/>
              </a:rPr>
              <a:t>puede</a:t>
            </a:r>
            <a:r>
              <a:rPr sz="2600" spc="280" dirty="0">
                <a:solidFill>
                  <a:srgbClr val="FFFFFF"/>
                </a:solidFill>
                <a:latin typeface="Arial MT"/>
                <a:cs typeface="Arial MT"/>
              </a:rPr>
              <a:t>  </a:t>
            </a:r>
            <a:r>
              <a:rPr sz="2600" spc="-25" dirty="0">
                <a:solidFill>
                  <a:srgbClr val="FFFFFF"/>
                </a:solidFill>
                <a:latin typeface="Arial MT"/>
                <a:cs typeface="Arial MT"/>
              </a:rPr>
              <a:t>ser </a:t>
            </a:r>
            <a:r>
              <a:rPr sz="2600" dirty="0">
                <a:solidFill>
                  <a:srgbClr val="FFFFFF"/>
                </a:solidFill>
                <a:latin typeface="Arial MT"/>
                <a:cs typeface="Arial MT"/>
              </a:rPr>
              <a:t>ovalado,</a:t>
            </a:r>
            <a:r>
              <a:rPr sz="2600" spc="95" dirty="0">
                <a:solidFill>
                  <a:srgbClr val="FFFFFF"/>
                </a:solidFill>
                <a:latin typeface="Arial MT"/>
                <a:cs typeface="Arial MT"/>
              </a:rPr>
              <a:t>  </a:t>
            </a:r>
            <a:r>
              <a:rPr sz="2600" dirty="0">
                <a:solidFill>
                  <a:srgbClr val="FFFFFF"/>
                </a:solidFill>
                <a:latin typeface="Arial MT"/>
                <a:cs typeface="Arial MT"/>
              </a:rPr>
              <a:t>espiral</a:t>
            </a:r>
            <a:r>
              <a:rPr sz="2600" spc="100" dirty="0">
                <a:solidFill>
                  <a:srgbClr val="FFFFFF"/>
                </a:solidFill>
                <a:latin typeface="Arial MT"/>
                <a:cs typeface="Arial MT"/>
              </a:rPr>
              <a:t>  </a:t>
            </a:r>
            <a:r>
              <a:rPr sz="2600" dirty="0">
                <a:solidFill>
                  <a:srgbClr val="FFFFFF"/>
                </a:solidFill>
                <a:latin typeface="Arial MT"/>
                <a:cs typeface="Arial MT"/>
              </a:rPr>
              <a:t>o</a:t>
            </a:r>
            <a:r>
              <a:rPr sz="2600" spc="100" dirty="0">
                <a:solidFill>
                  <a:srgbClr val="FFFFFF"/>
                </a:solidFill>
                <a:latin typeface="Arial MT"/>
                <a:cs typeface="Arial MT"/>
              </a:rPr>
              <a:t>  </a:t>
            </a:r>
            <a:r>
              <a:rPr sz="2600" dirty="0">
                <a:solidFill>
                  <a:srgbClr val="FFFFFF"/>
                </a:solidFill>
                <a:latin typeface="Arial MT"/>
                <a:cs typeface="Arial MT"/>
              </a:rPr>
              <a:t>cualquier</a:t>
            </a:r>
            <a:r>
              <a:rPr sz="2600" spc="100" dirty="0">
                <a:solidFill>
                  <a:srgbClr val="FFFFFF"/>
                </a:solidFill>
                <a:latin typeface="Arial MT"/>
                <a:cs typeface="Arial MT"/>
              </a:rPr>
              <a:t>  </a:t>
            </a:r>
            <a:r>
              <a:rPr sz="2600" dirty="0">
                <a:solidFill>
                  <a:srgbClr val="FFFFFF"/>
                </a:solidFill>
                <a:latin typeface="Arial MT"/>
                <a:cs typeface="Arial MT"/>
              </a:rPr>
              <a:t>otra</a:t>
            </a:r>
            <a:r>
              <a:rPr sz="2600" spc="100" dirty="0">
                <a:solidFill>
                  <a:srgbClr val="FFFFFF"/>
                </a:solidFill>
                <a:latin typeface="Arial MT"/>
                <a:cs typeface="Arial MT"/>
              </a:rPr>
              <a:t>  </a:t>
            </a:r>
            <a:r>
              <a:rPr sz="2600" dirty="0">
                <a:solidFill>
                  <a:srgbClr val="FFFFFF"/>
                </a:solidFill>
                <a:latin typeface="Arial MT"/>
                <a:cs typeface="Arial MT"/>
              </a:rPr>
              <a:t>variación</a:t>
            </a:r>
            <a:r>
              <a:rPr sz="2600" spc="100" dirty="0">
                <a:solidFill>
                  <a:srgbClr val="FFFFFF"/>
                </a:solidFill>
                <a:latin typeface="Arial MT"/>
                <a:cs typeface="Arial MT"/>
              </a:rPr>
              <a:t>  </a:t>
            </a:r>
            <a:r>
              <a:rPr sz="2600" spc="-10" dirty="0">
                <a:solidFill>
                  <a:srgbClr val="FFFFFF"/>
                </a:solidFill>
                <a:latin typeface="Arial MT"/>
                <a:cs typeface="Arial MT"/>
              </a:rPr>
              <a:t>circular. </a:t>
            </a:r>
            <a:r>
              <a:rPr sz="2600" dirty="0">
                <a:solidFill>
                  <a:srgbClr val="FFFFFF"/>
                </a:solidFill>
                <a:latin typeface="Arial MT"/>
                <a:cs typeface="Arial MT"/>
              </a:rPr>
              <a:t>Para</a:t>
            </a:r>
            <a:r>
              <a:rPr sz="2600" spc="185" dirty="0">
                <a:solidFill>
                  <a:srgbClr val="FFFFFF"/>
                </a:solidFill>
                <a:latin typeface="Arial MT"/>
                <a:cs typeface="Arial MT"/>
              </a:rPr>
              <a:t> </a:t>
            </a:r>
            <a:r>
              <a:rPr sz="2600" dirty="0">
                <a:solidFill>
                  <a:srgbClr val="FFFFFF"/>
                </a:solidFill>
                <a:latin typeface="Arial MT"/>
                <a:cs typeface="Arial MT"/>
              </a:rPr>
              <a:t>distinguir</a:t>
            </a:r>
            <a:r>
              <a:rPr sz="2600" spc="185" dirty="0">
                <a:solidFill>
                  <a:srgbClr val="FFFFFF"/>
                </a:solidFill>
                <a:latin typeface="Arial MT"/>
                <a:cs typeface="Arial MT"/>
              </a:rPr>
              <a:t> </a:t>
            </a:r>
            <a:r>
              <a:rPr sz="2600" dirty="0">
                <a:solidFill>
                  <a:srgbClr val="FFFFFF"/>
                </a:solidFill>
                <a:latin typeface="Arial MT"/>
                <a:cs typeface="Arial MT"/>
              </a:rPr>
              <a:t>este</a:t>
            </a:r>
            <a:r>
              <a:rPr sz="2600" spc="190" dirty="0">
                <a:solidFill>
                  <a:srgbClr val="FFFFFF"/>
                </a:solidFill>
                <a:latin typeface="Arial MT"/>
                <a:cs typeface="Arial MT"/>
              </a:rPr>
              <a:t> </a:t>
            </a:r>
            <a:r>
              <a:rPr sz="2600" dirty="0">
                <a:solidFill>
                  <a:srgbClr val="FFFFFF"/>
                </a:solidFill>
                <a:latin typeface="Arial MT"/>
                <a:cs typeface="Arial MT"/>
              </a:rPr>
              <a:t>tipo</a:t>
            </a:r>
            <a:r>
              <a:rPr sz="2600" spc="185" dirty="0">
                <a:solidFill>
                  <a:srgbClr val="FFFFFF"/>
                </a:solidFill>
                <a:latin typeface="Arial MT"/>
                <a:cs typeface="Arial MT"/>
              </a:rPr>
              <a:t> </a:t>
            </a:r>
            <a:r>
              <a:rPr sz="2600" dirty="0">
                <a:solidFill>
                  <a:srgbClr val="FFFFFF"/>
                </a:solidFill>
                <a:latin typeface="Arial MT"/>
                <a:cs typeface="Arial MT"/>
              </a:rPr>
              <a:t>de</a:t>
            </a:r>
            <a:r>
              <a:rPr sz="2600" spc="190" dirty="0">
                <a:solidFill>
                  <a:srgbClr val="FFFFFF"/>
                </a:solidFill>
                <a:latin typeface="Arial MT"/>
                <a:cs typeface="Arial MT"/>
              </a:rPr>
              <a:t> </a:t>
            </a:r>
            <a:r>
              <a:rPr sz="2600" dirty="0">
                <a:solidFill>
                  <a:srgbClr val="FFFFFF"/>
                </a:solidFill>
                <a:latin typeface="Arial MT"/>
                <a:cs typeface="Arial MT"/>
              </a:rPr>
              <a:t>patrón</a:t>
            </a:r>
            <a:r>
              <a:rPr sz="2600" spc="185" dirty="0">
                <a:solidFill>
                  <a:srgbClr val="FFFFFF"/>
                </a:solidFill>
                <a:latin typeface="Arial MT"/>
                <a:cs typeface="Arial MT"/>
              </a:rPr>
              <a:t> </a:t>
            </a:r>
            <a:r>
              <a:rPr sz="2600" dirty="0">
                <a:solidFill>
                  <a:srgbClr val="FFFFFF"/>
                </a:solidFill>
                <a:latin typeface="Arial MT"/>
                <a:cs typeface="Arial MT"/>
              </a:rPr>
              <a:t>dactilar,</a:t>
            </a:r>
            <a:r>
              <a:rPr sz="2600" spc="190" dirty="0">
                <a:solidFill>
                  <a:srgbClr val="FFFFFF"/>
                </a:solidFill>
                <a:latin typeface="Arial MT"/>
                <a:cs typeface="Arial MT"/>
              </a:rPr>
              <a:t> </a:t>
            </a:r>
            <a:r>
              <a:rPr sz="2600" dirty="0">
                <a:solidFill>
                  <a:srgbClr val="FFFFFF"/>
                </a:solidFill>
                <a:latin typeface="Arial MT"/>
                <a:cs typeface="Arial MT"/>
              </a:rPr>
              <a:t>si</a:t>
            </a:r>
            <a:r>
              <a:rPr sz="2600" spc="185" dirty="0">
                <a:solidFill>
                  <a:srgbClr val="FFFFFF"/>
                </a:solidFill>
                <a:latin typeface="Arial MT"/>
                <a:cs typeface="Arial MT"/>
              </a:rPr>
              <a:t> </a:t>
            </a:r>
            <a:r>
              <a:rPr sz="2600" dirty="0">
                <a:solidFill>
                  <a:srgbClr val="FFFFFF"/>
                </a:solidFill>
                <a:latin typeface="Arial MT"/>
                <a:cs typeface="Arial MT"/>
              </a:rPr>
              <a:t>al</a:t>
            </a:r>
            <a:r>
              <a:rPr sz="2600" spc="190" dirty="0">
                <a:solidFill>
                  <a:srgbClr val="FFFFFF"/>
                </a:solidFill>
                <a:latin typeface="Arial MT"/>
                <a:cs typeface="Arial MT"/>
              </a:rPr>
              <a:t> </a:t>
            </a:r>
            <a:r>
              <a:rPr sz="2600" spc="-10" dirty="0">
                <a:solidFill>
                  <a:srgbClr val="FFFFFF"/>
                </a:solidFill>
                <a:latin typeface="Arial MT"/>
                <a:cs typeface="Arial MT"/>
              </a:rPr>
              <a:t>trazar </a:t>
            </a:r>
            <a:r>
              <a:rPr sz="2600" dirty="0">
                <a:solidFill>
                  <a:srgbClr val="FFFFFF"/>
                </a:solidFill>
                <a:latin typeface="Arial MT"/>
                <a:cs typeface="Arial MT"/>
              </a:rPr>
              <a:t>la</a:t>
            </a:r>
            <a:r>
              <a:rPr sz="2600" spc="45" dirty="0">
                <a:solidFill>
                  <a:srgbClr val="FFFFFF"/>
                </a:solidFill>
                <a:latin typeface="Arial MT"/>
                <a:cs typeface="Arial MT"/>
              </a:rPr>
              <a:t> </a:t>
            </a:r>
            <a:r>
              <a:rPr sz="2600" dirty="0">
                <a:solidFill>
                  <a:srgbClr val="FFFFFF"/>
                </a:solidFill>
                <a:latin typeface="Arial MT"/>
                <a:cs typeface="Arial MT"/>
              </a:rPr>
              <a:t>línea</a:t>
            </a:r>
            <a:r>
              <a:rPr sz="2600" spc="50" dirty="0">
                <a:solidFill>
                  <a:srgbClr val="FFFFFF"/>
                </a:solidFill>
                <a:latin typeface="Arial MT"/>
                <a:cs typeface="Arial MT"/>
              </a:rPr>
              <a:t> </a:t>
            </a:r>
            <a:r>
              <a:rPr sz="2600" dirty="0">
                <a:solidFill>
                  <a:srgbClr val="FFFFFF"/>
                </a:solidFill>
                <a:latin typeface="Arial MT"/>
                <a:cs typeface="Arial MT"/>
              </a:rPr>
              <a:t>imaginaria</a:t>
            </a:r>
            <a:r>
              <a:rPr sz="2600" spc="50" dirty="0">
                <a:solidFill>
                  <a:srgbClr val="FFFFFF"/>
                </a:solidFill>
                <a:latin typeface="Arial MT"/>
                <a:cs typeface="Arial MT"/>
              </a:rPr>
              <a:t> </a:t>
            </a:r>
            <a:r>
              <a:rPr sz="2600" dirty="0">
                <a:solidFill>
                  <a:srgbClr val="FFFFFF"/>
                </a:solidFill>
                <a:latin typeface="Arial MT"/>
                <a:cs typeface="Arial MT"/>
              </a:rPr>
              <a:t>del</a:t>
            </a:r>
            <a:r>
              <a:rPr sz="2600" spc="50" dirty="0">
                <a:solidFill>
                  <a:srgbClr val="FFFFFF"/>
                </a:solidFill>
                <a:latin typeface="Arial MT"/>
                <a:cs typeface="Arial MT"/>
              </a:rPr>
              <a:t> </a:t>
            </a:r>
            <a:r>
              <a:rPr sz="2600" dirty="0">
                <a:solidFill>
                  <a:srgbClr val="FFFFFF"/>
                </a:solidFill>
                <a:latin typeface="Arial MT"/>
                <a:cs typeface="Arial MT"/>
              </a:rPr>
              <a:t>delta</a:t>
            </a:r>
            <a:r>
              <a:rPr sz="2600" spc="50" dirty="0">
                <a:solidFill>
                  <a:srgbClr val="FFFFFF"/>
                </a:solidFill>
                <a:latin typeface="Arial MT"/>
                <a:cs typeface="Arial MT"/>
              </a:rPr>
              <a:t> </a:t>
            </a:r>
            <a:r>
              <a:rPr sz="2600" dirty="0">
                <a:solidFill>
                  <a:srgbClr val="FFFFFF"/>
                </a:solidFill>
                <a:latin typeface="Arial MT"/>
                <a:cs typeface="Arial MT"/>
              </a:rPr>
              <a:t>izquierdo</a:t>
            </a:r>
            <a:r>
              <a:rPr sz="2600" spc="50" dirty="0">
                <a:solidFill>
                  <a:srgbClr val="FFFFFF"/>
                </a:solidFill>
                <a:latin typeface="Arial MT"/>
                <a:cs typeface="Arial MT"/>
              </a:rPr>
              <a:t> </a:t>
            </a:r>
            <a:r>
              <a:rPr sz="2600" dirty="0">
                <a:solidFill>
                  <a:srgbClr val="FFFFFF"/>
                </a:solidFill>
                <a:latin typeface="Arial MT"/>
                <a:cs typeface="Arial MT"/>
              </a:rPr>
              <a:t>al</a:t>
            </a:r>
            <a:r>
              <a:rPr sz="2600" spc="50" dirty="0">
                <a:solidFill>
                  <a:srgbClr val="FFFFFF"/>
                </a:solidFill>
                <a:latin typeface="Arial MT"/>
                <a:cs typeface="Arial MT"/>
              </a:rPr>
              <a:t> </a:t>
            </a:r>
            <a:r>
              <a:rPr sz="2600" dirty="0">
                <a:solidFill>
                  <a:srgbClr val="FFFFFF"/>
                </a:solidFill>
                <a:latin typeface="Arial MT"/>
                <a:cs typeface="Arial MT"/>
              </a:rPr>
              <a:t>delta</a:t>
            </a:r>
            <a:r>
              <a:rPr sz="2600" spc="50" dirty="0">
                <a:solidFill>
                  <a:srgbClr val="FFFFFF"/>
                </a:solidFill>
                <a:latin typeface="Arial MT"/>
                <a:cs typeface="Arial MT"/>
              </a:rPr>
              <a:t> </a:t>
            </a:r>
            <a:r>
              <a:rPr sz="2600" spc="-10" dirty="0">
                <a:solidFill>
                  <a:srgbClr val="FFFFFF"/>
                </a:solidFill>
                <a:latin typeface="Arial MT"/>
                <a:cs typeface="Arial MT"/>
              </a:rPr>
              <a:t>derecho, </a:t>
            </a:r>
            <a:r>
              <a:rPr sz="2600" dirty="0">
                <a:solidFill>
                  <a:srgbClr val="FFFFFF"/>
                </a:solidFill>
                <a:latin typeface="Arial MT"/>
                <a:cs typeface="Arial MT"/>
              </a:rPr>
              <a:t>ésta</a:t>
            </a:r>
            <a:r>
              <a:rPr sz="2600" spc="114" dirty="0">
                <a:solidFill>
                  <a:srgbClr val="FFFFFF"/>
                </a:solidFill>
                <a:latin typeface="Arial MT"/>
                <a:cs typeface="Arial MT"/>
              </a:rPr>
              <a:t> </a:t>
            </a:r>
            <a:r>
              <a:rPr sz="2600" dirty="0">
                <a:solidFill>
                  <a:srgbClr val="FFFFFF"/>
                </a:solidFill>
                <a:latin typeface="Arial MT"/>
                <a:cs typeface="Arial MT"/>
              </a:rPr>
              <a:t>no</a:t>
            </a:r>
            <a:r>
              <a:rPr sz="2600" spc="130" dirty="0">
                <a:solidFill>
                  <a:srgbClr val="FFFFFF"/>
                </a:solidFill>
                <a:latin typeface="Arial MT"/>
                <a:cs typeface="Arial MT"/>
              </a:rPr>
              <a:t> </a:t>
            </a:r>
            <a:r>
              <a:rPr sz="2600" dirty="0">
                <a:solidFill>
                  <a:srgbClr val="FFFFFF"/>
                </a:solidFill>
                <a:latin typeface="Arial MT"/>
                <a:cs typeface="Arial MT"/>
              </a:rPr>
              <a:t>debe</a:t>
            </a:r>
            <a:r>
              <a:rPr sz="2600" spc="130" dirty="0">
                <a:solidFill>
                  <a:srgbClr val="FFFFFF"/>
                </a:solidFill>
                <a:latin typeface="Arial MT"/>
                <a:cs typeface="Arial MT"/>
              </a:rPr>
              <a:t> </a:t>
            </a:r>
            <a:r>
              <a:rPr sz="2600" dirty="0">
                <a:solidFill>
                  <a:srgbClr val="FFFFFF"/>
                </a:solidFill>
                <a:latin typeface="Arial MT"/>
                <a:cs typeface="Arial MT"/>
              </a:rPr>
              <a:t>tocar</a:t>
            </a:r>
            <a:r>
              <a:rPr sz="2600" spc="130" dirty="0">
                <a:solidFill>
                  <a:srgbClr val="FFFFFF"/>
                </a:solidFill>
                <a:latin typeface="Arial MT"/>
                <a:cs typeface="Arial MT"/>
              </a:rPr>
              <a:t> </a:t>
            </a:r>
            <a:r>
              <a:rPr sz="2600" dirty="0">
                <a:solidFill>
                  <a:srgbClr val="FFFFFF"/>
                </a:solidFill>
                <a:latin typeface="Arial MT"/>
                <a:cs typeface="Arial MT"/>
              </a:rPr>
              <a:t>o</a:t>
            </a:r>
            <a:r>
              <a:rPr sz="2600" spc="130" dirty="0">
                <a:solidFill>
                  <a:srgbClr val="FFFFFF"/>
                </a:solidFill>
                <a:latin typeface="Arial MT"/>
                <a:cs typeface="Arial MT"/>
              </a:rPr>
              <a:t> </a:t>
            </a:r>
            <a:r>
              <a:rPr sz="2600" dirty="0">
                <a:solidFill>
                  <a:srgbClr val="FFFFFF"/>
                </a:solidFill>
                <a:latin typeface="Arial MT"/>
                <a:cs typeface="Arial MT"/>
              </a:rPr>
              <a:t>cruzar</a:t>
            </a:r>
            <a:r>
              <a:rPr sz="2600" spc="125" dirty="0">
                <a:solidFill>
                  <a:srgbClr val="FFFFFF"/>
                </a:solidFill>
                <a:latin typeface="Arial MT"/>
                <a:cs typeface="Arial MT"/>
              </a:rPr>
              <a:t> </a:t>
            </a:r>
            <a:r>
              <a:rPr sz="2600" dirty="0">
                <a:solidFill>
                  <a:srgbClr val="FFFFFF"/>
                </a:solidFill>
                <a:latin typeface="Arial MT"/>
                <a:cs typeface="Arial MT"/>
              </a:rPr>
              <a:t>ninguna</a:t>
            </a:r>
            <a:r>
              <a:rPr sz="2600" spc="130" dirty="0">
                <a:solidFill>
                  <a:srgbClr val="FFFFFF"/>
                </a:solidFill>
                <a:latin typeface="Arial MT"/>
                <a:cs typeface="Arial MT"/>
              </a:rPr>
              <a:t> </a:t>
            </a:r>
            <a:r>
              <a:rPr sz="2600" dirty="0">
                <a:solidFill>
                  <a:srgbClr val="FFFFFF"/>
                </a:solidFill>
                <a:latin typeface="Arial MT"/>
                <a:cs typeface="Arial MT"/>
              </a:rPr>
              <a:t>de</a:t>
            </a:r>
            <a:r>
              <a:rPr sz="2600" spc="130" dirty="0">
                <a:solidFill>
                  <a:srgbClr val="FFFFFF"/>
                </a:solidFill>
                <a:latin typeface="Arial MT"/>
                <a:cs typeface="Arial MT"/>
              </a:rPr>
              <a:t> </a:t>
            </a:r>
            <a:r>
              <a:rPr sz="2600" dirty="0">
                <a:solidFill>
                  <a:srgbClr val="FFFFFF"/>
                </a:solidFill>
                <a:latin typeface="Arial MT"/>
                <a:cs typeface="Arial MT"/>
              </a:rPr>
              <a:t>las</a:t>
            </a:r>
            <a:r>
              <a:rPr sz="2600" spc="130" dirty="0">
                <a:solidFill>
                  <a:srgbClr val="FFFFFF"/>
                </a:solidFill>
                <a:latin typeface="Arial MT"/>
                <a:cs typeface="Arial MT"/>
              </a:rPr>
              <a:t> </a:t>
            </a:r>
            <a:r>
              <a:rPr sz="2600" dirty="0">
                <a:solidFill>
                  <a:srgbClr val="FFFFFF"/>
                </a:solidFill>
                <a:latin typeface="Arial MT"/>
                <a:cs typeface="Arial MT"/>
              </a:rPr>
              <a:t>crestas</a:t>
            </a:r>
            <a:r>
              <a:rPr sz="2600" spc="130" dirty="0">
                <a:solidFill>
                  <a:srgbClr val="FFFFFF"/>
                </a:solidFill>
                <a:latin typeface="Arial MT"/>
                <a:cs typeface="Arial MT"/>
              </a:rPr>
              <a:t> </a:t>
            </a:r>
            <a:r>
              <a:rPr sz="2600" spc="-25" dirty="0">
                <a:solidFill>
                  <a:srgbClr val="FFFFFF"/>
                </a:solidFill>
                <a:latin typeface="Arial MT"/>
                <a:cs typeface="Arial MT"/>
              </a:rPr>
              <a:t>en </a:t>
            </a:r>
            <a:r>
              <a:rPr sz="2600" dirty="0">
                <a:solidFill>
                  <a:srgbClr val="FFFFFF"/>
                </a:solidFill>
                <a:latin typeface="Arial MT"/>
                <a:cs typeface="Arial MT"/>
              </a:rPr>
              <a:t>recurva</a:t>
            </a:r>
            <a:r>
              <a:rPr sz="2600" spc="420" dirty="0">
                <a:solidFill>
                  <a:srgbClr val="FFFFFF"/>
                </a:solidFill>
                <a:latin typeface="Arial MT"/>
                <a:cs typeface="Arial MT"/>
              </a:rPr>
              <a:t> </a:t>
            </a:r>
            <a:r>
              <a:rPr sz="2600" dirty="0">
                <a:solidFill>
                  <a:srgbClr val="FFFFFF"/>
                </a:solidFill>
                <a:latin typeface="Arial MT"/>
                <a:cs typeface="Arial MT"/>
              </a:rPr>
              <a:t>dentro</a:t>
            </a:r>
            <a:r>
              <a:rPr sz="2600" spc="434" dirty="0">
                <a:solidFill>
                  <a:srgbClr val="FFFFFF"/>
                </a:solidFill>
                <a:latin typeface="Arial MT"/>
                <a:cs typeface="Arial MT"/>
              </a:rPr>
              <a:t> </a:t>
            </a:r>
            <a:r>
              <a:rPr sz="2600" dirty="0">
                <a:solidFill>
                  <a:srgbClr val="FFFFFF"/>
                </a:solidFill>
                <a:latin typeface="Arial MT"/>
                <a:cs typeface="Arial MT"/>
              </a:rPr>
              <a:t>de</a:t>
            </a:r>
            <a:r>
              <a:rPr sz="2600" spc="430" dirty="0">
                <a:solidFill>
                  <a:srgbClr val="FFFFFF"/>
                </a:solidFill>
                <a:latin typeface="Arial MT"/>
                <a:cs typeface="Arial MT"/>
              </a:rPr>
              <a:t> </a:t>
            </a:r>
            <a:r>
              <a:rPr sz="2600" dirty="0">
                <a:solidFill>
                  <a:srgbClr val="FFFFFF"/>
                </a:solidFill>
                <a:latin typeface="Arial MT"/>
                <a:cs typeface="Arial MT"/>
              </a:rPr>
              <a:t>la</a:t>
            </a:r>
            <a:r>
              <a:rPr sz="2600" spc="434" dirty="0">
                <a:solidFill>
                  <a:srgbClr val="FFFFFF"/>
                </a:solidFill>
                <a:latin typeface="Arial MT"/>
                <a:cs typeface="Arial MT"/>
              </a:rPr>
              <a:t> </a:t>
            </a:r>
            <a:r>
              <a:rPr sz="2600" dirty="0">
                <a:solidFill>
                  <a:srgbClr val="FFFFFF"/>
                </a:solidFill>
                <a:latin typeface="Arial MT"/>
                <a:cs typeface="Arial MT"/>
              </a:rPr>
              <a:t>zona</a:t>
            </a:r>
            <a:r>
              <a:rPr sz="2600" spc="434" dirty="0">
                <a:solidFill>
                  <a:srgbClr val="FFFFFF"/>
                </a:solidFill>
                <a:latin typeface="Arial MT"/>
                <a:cs typeface="Arial MT"/>
              </a:rPr>
              <a:t> </a:t>
            </a:r>
            <a:r>
              <a:rPr sz="2600" dirty="0">
                <a:solidFill>
                  <a:srgbClr val="FFFFFF"/>
                </a:solidFill>
                <a:latin typeface="Arial MT"/>
                <a:cs typeface="Arial MT"/>
              </a:rPr>
              <a:t>interna</a:t>
            </a:r>
            <a:r>
              <a:rPr sz="2600" spc="430" dirty="0">
                <a:solidFill>
                  <a:srgbClr val="FFFFFF"/>
                </a:solidFill>
                <a:latin typeface="Arial MT"/>
                <a:cs typeface="Arial MT"/>
              </a:rPr>
              <a:t> </a:t>
            </a:r>
            <a:r>
              <a:rPr sz="2600" dirty="0">
                <a:solidFill>
                  <a:srgbClr val="FFFFFF"/>
                </a:solidFill>
                <a:latin typeface="Arial MT"/>
                <a:cs typeface="Arial MT"/>
              </a:rPr>
              <a:t>del</a:t>
            </a:r>
            <a:r>
              <a:rPr sz="2600" spc="434" dirty="0">
                <a:solidFill>
                  <a:srgbClr val="FFFFFF"/>
                </a:solidFill>
                <a:latin typeface="Arial MT"/>
                <a:cs typeface="Arial MT"/>
              </a:rPr>
              <a:t> </a:t>
            </a:r>
            <a:r>
              <a:rPr sz="2600" dirty="0">
                <a:solidFill>
                  <a:srgbClr val="FFFFFF"/>
                </a:solidFill>
                <a:latin typeface="Arial MT"/>
                <a:cs typeface="Arial MT"/>
              </a:rPr>
              <a:t>dibujo</a:t>
            </a:r>
            <a:r>
              <a:rPr sz="2600" spc="434" dirty="0">
                <a:solidFill>
                  <a:srgbClr val="FFFFFF"/>
                </a:solidFill>
                <a:latin typeface="Arial MT"/>
                <a:cs typeface="Arial MT"/>
              </a:rPr>
              <a:t> </a:t>
            </a:r>
            <a:r>
              <a:rPr sz="2600" spc="-10" dirty="0">
                <a:solidFill>
                  <a:srgbClr val="FFFFFF"/>
                </a:solidFill>
                <a:latin typeface="Arial MT"/>
                <a:cs typeface="Arial MT"/>
              </a:rPr>
              <a:t>dactilar.</a:t>
            </a:r>
            <a:endParaRPr sz="2600">
              <a:latin typeface="Arial MT"/>
              <a:cs typeface="Arial MT"/>
            </a:endParaRPr>
          </a:p>
          <a:p>
            <a:pPr>
              <a:lnSpc>
                <a:spcPct val="100000"/>
              </a:lnSpc>
              <a:spcBef>
                <a:spcPts val="50"/>
              </a:spcBef>
            </a:pPr>
            <a:endParaRPr sz="3800">
              <a:latin typeface="Arial MT"/>
              <a:cs typeface="Arial MT"/>
            </a:endParaRPr>
          </a:p>
          <a:p>
            <a:pPr marL="3559175" marR="159385">
              <a:lnSpc>
                <a:spcPct val="100000"/>
              </a:lnSpc>
            </a:pPr>
            <a:r>
              <a:rPr sz="1800" dirty="0">
                <a:solidFill>
                  <a:srgbClr val="FFFFFF"/>
                </a:solidFill>
                <a:latin typeface="Arial MT"/>
                <a:cs typeface="Arial MT"/>
              </a:rPr>
              <a:t>Ilustración</a:t>
            </a:r>
            <a:r>
              <a:rPr sz="1800" spc="-30" dirty="0">
                <a:solidFill>
                  <a:srgbClr val="FFFFFF"/>
                </a:solidFill>
                <a:latin typeface="Arial MT"/>
                <a:cs typeface="Arial MT"/>
              </a:rPr>
              <a:t> </a:t>
            </a:r>
            <a:r>
              <a:rPr sz="1800" dirty="0">
                <a:solidFill>
                  <a:srgbClr val="FFFFFF"/>
                </a:solidFill>
                <a:latin typeface="Arial MT"/>
                <a:cs typeface="Arial MT"/>
              </a:rPr>
              <a:t>n°</a:t>
            </a:r>
            <a:r>
              <a:rPr sz="1800" spc="-20" dirty="0">
                <a:solidFill>
                  <a:srgbClr val="FFFFFF"/>
                </a:solidFill>
                <a:latin typeface="Arial MT"/>
                <a:cs typeface="Arial MT"/>
              </a:rPr>
              <a:t> </a:t>
            </a:r>
            <a:r>
              <a:rPr sz="1800" dirty="0">
                <a:solidFill>
                  <a:srgbClr val="FFFFFF"/>
                </a:solidFill>
                <a:latin typeface="Arial MT"/>
                <a:cs typeface="Arial MT"/>
              </a:rPr>
              <a:t>233</a:t>
            </a:r>
            <a:r>
              <a:rPr sz="1800" spc="-20" dirty="0">
                <a:solidFill>
                  <a:srgbClr val="FFFFFF"/>
                </a:solidFill>
                <a:latin typeface="Arial MT"/>
                <a:cs typeface="Arial MT"/>
              </a:rPr>
              <a:t> </a:t>
            </a:r>
            <a:r>
              <a:rPr sz="1800" dirty="0">
                <a:solidFill>
                  <a:srgbClr val="FFFFFF"/>
                </a:solidFill>
                <a:latin typeface="Arial MT"/>
                <a:cs typeface="Arial MT"/>
              </a:rPr>
              <a:t>del</a:t>
            </a:r>
            <a:r>
              <a:rPr sz="1800" spc="-20" dirty="0">
                <a:solidFill>
                  <a:srgbClr val="FFFFFF"/>
                </a:solidFill>
                <a:latin typeface="Arial MT"/>
                <a:cs typeface="Arial MT"/>
              </a:rPr>
              <a:t> </a:t>
            </a:r>
            <a:r>
              <a:rPr sz="1800" dirty="0">
                <a:solidFill>
                  <a:srgbClr val="FFFFFF"/>
                </a:solidFill>
                <a:latin typeface="Arial MT"/>
                <a:cs typeface="Arial MT"/>
              </a:rPr>
              <a:t>libro</a:t>
            </a:r>
            <a:r>
              <a:rPr sz="1800" spc="-20" dirty="0">
                <a:solidFill>
                  <a:srgbClr val="FFFFFF"/>
                </a:solidFill>
                <a:latin typeface="Arial MT"/>
                <a:cs typeface="Arial MT"/>
              </a:rPr>
              <a:t> </a:t>
            </a:r>
            <a:r>
              <a:rPr sz="1800" dirty="0">
                <a:solidFill>
                  <a:srgbClr val="FFFFFF"/>
                </a:solidFill>
                <a:latin typeface="Arial MT"/>
                <a:cs typeface="Arial MT"/>
              </a:rPr>
              <a:t>“La</a:t>
            </a:r>
            <a:r>
              <a:rPr sz="1800" spc="-20" dirty="0">
                <a:solidFill>
                  <a:srgbClr val="FFFFFF"/>
                </a:solidFill>
                <a:latin typeface="Arial MT"/>
                <a:cs typeface="Arial MT"/>
              </a:rPr>
              <a:t> </a:t>
            </a:r>
            <a:r>
              <a:rPr sz="1800" dirty="0">
                <a:solidFill>
                  <a:srgbClr val="FFFFFF"/>
                </a:solidFill>
                <a:latin typeface="Arial MT"/>
                <a:cs typeface="Arial MT"/>
              </a:rPr>
              <a:t>Ciencia</a:t>
            </a:r>
            <a:r>
              <a:rPr sz="1800" spc="-15" dirty="0">
                <a:solidFill>
                  <a:srgbClr val="FFFFFF"/>
                </a:solidFill>
                <a:latin typeface="Arial MT"/>
                <a:cs typeface="Arial MT"/>
              </a:rPr>
              <a:t> </a:t>
            </a:r>
            <a:r>
              <a:rPr sz="1800" spc="-25" dirty="0">
                <a:solidFill>
                  <a:srgbClr val="FFFFFF"/>
                </a:solidFill>
                <a:latin typeface="Arial MT"/>
                <a:cs typeface="Arial MT"/>
              </a:rPr>
              <a:t>de </a:t>
            </a:r>
            <a:r>
              <a:rPr sz="1800" dirty="0">
                <a:solidFill>
                  <a:srgbClr val="FFFFFF"/>
                </a:solidFill>
                <a:latin typeface="Arial MT"/>
                <a:cs typeface="Arial MT"/>
              </a:rPr>
              <a:t>la</a:t>
            </a:r>
            <a:r>
              <a:rPr sz="1800" spc="-40" dirty="0">
                <a:solidFill>
                  <a:srgbClr val="FFFFFF"/>
                </a:solidFill>
                <a:latin typeface="Arial MT"/>
                <a:cs typeface="Arial MT"/>
              </a:rPr>
              <a:t> </a:t>
            </a:r>
            <a:r>
              <a:rPr sz="1800" dirty="0">
                <a:solidFill>
                  <a:srgbClr val="FFFFFF"/>
                </a:solidFill>
                <a:latin typeface="Arial MT"/>
                <a:cs typeface="Arial MT"/>
              </a:rPr>
              <a:t>Dactiloscopia,</a:t>
            </a:r>
            <a:r>
              <a:rPr sz="1800" spc="-35" dirty="0">
                <a:solidFill>
                  <a:srgbClr val="FFFFFF"/>
                </a:solidFill>
                <a:latin typeface="Arial MT"/>
                <a:cs typeface="Arial MT"/>
              </a:rPr>
              <a:t> </a:t>
            </a:r>
            <a:r>
              <a:rPr sz="1800" dirty="0">
                <a:solidFill>
                  <a:srgbClr val="FFFFFF"/>
                </a:solidFill>
                <a:latin typeface="Arial MT"/>
                <a:cs typeface="Arial MT"/>
              </a:rPr>
              <a:t>Clasificación</a:t>
            </a:r>
            <a:r>
              <a:rPr sz="1800" spc="-35" dirty="0">
                <a:solidFill>
                  <a:srgbClr val="FFFFFF"/>
                </a:solidFill>
                <a:latin typeface="Arial MT"/>
                <a:cs typeface="Arial MT"/>
              </a:rPr>
              <a:t> </a:t>
            </a:r>
            <a:r>
              <a:rPr sz="1800" dirty="0">
                <a:solidFill>
                  <a:srgbClr val="FFFFFF"/>
                </a:solidFill>
                <a:latin typeface="Arial MT"/>
                <a:cs typeface="Arial MT"/>
              </a:rPr>
              <a:t>y</a:t>
            </a:r>
            <a:r>
              <a:rPr sz="1800" spc="-35" dirty="0">
                <a:solidFill>
                  <a:srgbClr val="FFFFFF"/>
                </a:solidFill>
                <a:latin typeface="Arial MT"/>
                <a:cs typeface="Arial MT"/>
              </a:rPr>
              <a:t> </a:t>
            </a:r>
            <a:r>
              <a:rPr sz="1800" dirty="0">
                <a:solidFill>
                  <a:srgbClr val="FFFFFF"/>
                </a:solidFill>
                <a:latin typeface="Arial MT"/>
                <a:cs typeface="Arial MT"/>
              </a:rPr>
              <a:t>Usos”,</a:t>
            </a:r>
            <a:r>
              <a:rPr sz="1800" spc="-35" dirty="0">
                <a:solidFill>
                  <a:srgbClr val="FFFFFF"/>
                </a:solidFill>
                <a:latin typeface="Arial MT"/>
                <a:cs typeface="Arial MT"/>
              </a:rPr>
              <a:t> </a:t>
            </a:r>
            <a:r>
              <a:rPr sz="1800" spc="-25" dirty="0">
                <a:solidFill>
                  <a:srgbClr val="FFFFFF"/>
                </a:solidFill>
                <a:latin typeface="Arial MT"/>
                <a:cs typeface="Arial MT"/>
              </a:rPr>
              <a:t>pág 69</a:t>
            </a:r>
            <a:endParaRPr sz="1800">
              <a:latin typeface="Arial MT"/>
              <a:cs typeface="Arial M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01916" y="345566"/>
            <a:ext cx="4999355" cy="421640"/>
          </a:xfrm>
          <a:prstGeom prst="rect">
            <a:avLst/>
          </a:prstGeom>
        </p:spPr>
        <p:txBody>
          <a:bodyPr vert="horz" wrap="square" lIns="0" tIns="12700" rIns="0" bIns="0" rtlCol="0">
            <a:spAutoFit/>
          </a:bodyPr>
          <a:lstStyle/>
          <a:p>
            <a:pPr marL="12700">
              <a:lnSpc>
                <a:spcPct val="100000"/>
              </a:lnSpc>
              <a:spcBef>
                <a:spcPts val="100"/>
              </a:spcBef>
              <a:tabLst>
                <a:tab pos="3307715" algn="l"/>
                <a:tab pos="3921760" algn="l"/>
              </a:tabLst>
            </a:pPr>
            <a:r>
              <a:rPr sz="2600" b="1" dirty="0">
                <a:solidFill>
                  <a:srgbClr val="FFFFFF"/>
                </a:solidFill>
                <a:latin typeface="Arial"/>
                <a:cs typeface="Arial"/>
              </a:rPr>
              <a:t>Lazo: </a:t>
            </a:r>
            <a:r>
              <a:rPr sz="2600" spc="-10" dirty="0">
                <a:solidFill>
                  <a:srgbClr val="FFFFFF"/>
                </a:solidFill>
                <a:latin typeface="Arial MT"/>
                <a:cs typeface="Arial MT"/>
              </a:rPr>
              <a:t>Corresponde</a:t>
            </a:r>
            <a:r>
              <a:rPr sz="2600" dirty="0">
                <a:solidFill>
                  <a:srgbClr val="FFFFFF"/>
                </a:solidFill>
                <a:latin typeface="Arial MT"/>
                <a:cs typeface="Arial MT"/>
              </a:rPr>
              <a:t>	</a:t>
            </a:r>
            <a:r>
              <a:rPr sz="2600" spc="-50" dirty="0">
                <a:solidFill>
                  <a:srgbClr val="FFFFFF"/>
                </a:solidFill>
                <a:latin typeface="Arial MT"/>
                <a:cs typeface="Arial MT"/>
              </a:rPr>
              <a:t>a</a:t>
            </a:r>
            <a:r>
              <a:rPr sz="2600" dirty="0">
                <a:solidFill>
                  <a:srgbClr val="FFFFFF"/>
                </a:solidFill>
                <a:latin typeface="Arial MT"/>
                <a:cs typeface="Arial MT"/>
              </a:rPr>
              <a:t>	</a:t>
            </a:r>
            <a:r>
              <a:rPr sz="2600" spc="-10" dirty="0">
                <a:solidFill>
                  <a:srgbClr val="FFFFFF"/>
                </a:solidFill>
                <a:latin typeface="Arial MT"/>
                <a:cs typeface="Arial MT"/>
              </a:rPr>
              <a:t>aquella</a:t>
            </a:r>
            <a:endParaRPr sz="2600">
              <a:latin typeface="Arial MT"/>
              <a:cs typeface="Arial MT"/>
            </a:endParaRPr>
          </a:p>
        </p:txBody>
      </p:sp>
      <p:sp>
        <p:nvSpPr>
          <p:cNvPr id="3" name="object 3"/>
          <p:cNvSpPr txBox="1"/>
          <p:nvPr/>
        </p:nvSpPr>
        <p:spPr>
          <a:xfrm>
            <a:off x="541337" y="345566"/>
            <a:ext cx="1456690" cy="817880"/>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FFFFFF"/>
                </a:solidFill>
                <a:latin typeface="Arial"/>
                <a:cs typeface="Arial"/>
              </a:rPr>
              <a:t>Verticilo</a:t>
            </a:r>
            <a:endParaRPr sz="2600">
              <a:latin typeface="Arial"/>
              <a:cs typeface="Arial"/>
            </a:endParaRPr>
          </a:p>
          <a:p>
            <a:pPr marL="12700">
              <a:lnSpc>
                <a:spcPct val="100000"/>
              </a:lnSpc>
            </a:pPr>
            <a:r>
              <a:rPr sz="2600" spc="-10" dirty="0">
                <a:solidFill>
                  <a:srgbClr val="FFFFFF"/>
                </a:solidFill>
                <a:latin typeface="Arial MT"/>
                <a:cs typeface="Arial MT"/>
              </a:rPr>
              <a:t>impresión</a:t>
            </a:r>
            <a:endParaRPr sz="2600">
              <a:latin typeface="Arial MT"/>
              <a:cs typeface="Arial MT"/>
            </a:endParaRPr>
          </a:p>
        </p:txBody>
      </p:sp>
      <p:sp>
        <p:nvSpPr>
          <p:cNvPr id="4" name="object 4"/>
          <p:cNvSpPr txBox="1"/>
          <p:nvPr/>
        </p:nvSpPr>
        <p:spPr>
          <a:xfrm>
            <a:off x="2247298" y="345566"/>
            <a:ext cx="949960" cy="817880"/>
          </a:xfrm>
          <a:prstGeom prst="rect">
            <a:avLst/>
          </a:prstGeom>
        </p:spPr>
        <p:txBody>
          <a:bodyPr vert="horz" wrap="square" lIns="0" tIns="12700" rIns="0" bIns="0" rtlCol="0">
            <a:spAutoFit/>
          </a:bodyPr>
          <a:lstStyle/>
          <a:p>
            <a:pPr marL="20320">
              <a:lnSpc>
                <a:spcPct val="100000"/>
              </a:lnSpc>
              <a:spcBef>
                <a:spcPts val="100"/>
              </a:spcBef>
            </a:pPr>
            <a:r>
              <a:rPr sz="2600" b="1" spc="-10" dirty="0">
                <a:solidFill>
                  <a:srgbClr val="FFFFFF"/>
                </a:solidFill>
                <a:latin typeface="Arial"/>
                <a:cs typeface="Arial"/>
              </a:rPr>
              <a:t>Doble</a:t>
            </a:r>
            <a:endParaRPr sz="2600">
              <a:latin typeface="Arial"/>
              <a:cs typeface="Arial"/>
            </a:endParaRPr>
          </a:p>
          <a:p>
            <a:pPr marL="12700">
              <a:lnSpc>
                <a:spcPct val="100000"/>
              </a:lnSpc>
            </a:pPr>
            <a:r>
              <a:rPr sz="2600" spc="-10" dirty="0">
                <a:solidFill>
                  <a:srgbClr val="FFFFFF"/>
                </a:solidFill>
                <a:latin typeface="Arial MT"/>
                <a:cs typeface="Arial MT"/>
              </a:rPr>
              <a:t>digital</a:t>
            </a:r>
            <a:endParaRPr sz="2600">
              <a:latin typeface="Arial MT"/>
              <a:cs typeface="Arial MT"/>
            </a:endParaRPr>
          </a:p>
        </p:txBody>
      </p:sp>
      <p:sp>
        <p:nvSpPr>
          <p:cNvPr id="5" name="object 5"/>
          <p:cNvSpPr txBox="1"/>
          <p:nvPr/>
        </p:nvSpPr>
        <p:spPr>
          <a:xfrm>
            <a:off x="541337" y="1138047"/>
            <a:ext cx="2466340" cy="421640"/>
          </a:xfrm>
          <a:prstGeom prst="rect">
            <a:avLst/>
          </a:prstGeom>
        </p:spPr>
        <p:txBody>
          <a:bodyPr vert="horz" wrap="square" lIns="0" tIns="12700" rIns="0" bIns="0" rtlCol="0">
            <a:spAutoFit/>
          </a:bodyPr>
          <a:lstStyle/>
          <a:p>
            <a:pPr marL="12700">
              <a:lnSpc>
                <a:spcPct val="100000"/>
              </a:lnSpc>
              <a:spcBef>
                <a:spcPts val="100"/>
              </a:spcBef>
              <a:tabLst>
                <a:tab pos="2085339" algn="l"/>
              </a:tabLst>
            </a:pPr>
            <a:r>
              <a:rPr sz="2600" spc="-10" dirty="0">
                <a:solidFill>
                  <a:srgbClr val="FFFFFF"/>
                </a:solidFill>
                <a:latin typeface="Arial MT"/>
                <a:cs typeface="Arial MT"/>
              </a:rPr>
              <a:t>formaciones</a:t>
            </a:r>
            <a:r>
              <a:rPr sz="2600" dirty="0">
                <a:solidFill>
                  <a:srgbClr val="FFFFFF"/>
                </a:solidFill>
                <a:latin typeface="Arial MT"/>
                <a:cs typeface="Arial MT"/>
              </a:rPr>
              <a:t>	</a:t>
            </a:r>
            <a:r>
              <a:rPr sz="2600" spc="-25" dirty="0">
                <a:solidFill>
                  <a:srgbClr val="FFFFFF"/>
                </a:solidFill>
                <a:latin typeface="Arial MT"/>
                <a:cs typeface="Arial MT"/>
              </a:rPr>
              <a:t>de</a:t>
            </a:r>
            <a:endParaRPr sz="2600">
              <a:latin typeface="Arial MT"/>
              <a:cs typeface="Arial MT"/>
            </a:endParaRPr>
          </a:p>
        </p:txBody>
      </p:sp>
      <p:sp>
        <p:nvSpPr>
          <p:cNvPr id="6" name="object 6"/>
          <p:cNvSpPr txBox="1"/>
          <p:nvPr/>
        </p:nvSpPr>
        <p:spPr>
          <a:xfrm>
            <a:off x="3257041" y="741807"/>
            <a:ext cx="5366385" cy="817880"/>
          </a:xfrm>
          <a:prstGeom prst="rect">
            <a:avLst/>
          </a:prstGeom>
        </p:spPr>
        <p:txBody>
          <a:bodyPr vert="horz" wrap="square" lIns="0" tIns="12700" rIns="0" bIns="0" rtlCol="0">
            <a:spAutoFit/>
          </a:bodyPr>
          <a:lstStyle/>
          <a:p>
            <a:pPr marL="12700" marR="5080" indent="127000">
              <a:lnSpc>
                <a:spcPct val="100000"/>
              </a:lnSpc>
              <a:spcBef>
                <a:spcPts val="100"/>
              </a:spcBef>
              <a:tabLst>
                <a:tab pos="965835" algn="l"/>
                <a:tab pos="1058545" algn="l"/>
                <a:tab pos="1956435" algn="l"/>
                <a:tab pos="2763520" algn="l"/>
                <a:tab pos="2875915" algn="l"/>
                <a:tab pos="3315970" algn="l"/>
                <a:tab pos="4010660" algn="l"/>
                <a:tab pos="4801870" algn="l"/>
              </a:tabLst>
            </a:pPr>
            <a:r>
              <a:rPr sz="2600" spc="-25" dirty="0">
                <a:solidFill>
                  <a:srgbClr val="FFFFFF"/>
                </a:solidFill>
                <a:latin typeface="Arial MT"/>
                <a:cs typeface="Arial MT"/>
              </a:rPr>
              <a:t>que</a:t>
            </a:r>
            <a:r>
              <a:rPr sz="2600" dirty="0">
                <a:solidFill>
                  <a:srgbClr val="FFFFFF"/>
                </a:solidFill>
                <a:latin typeface="Arial MT"/>
                <a:cs typeface="Arial MT"/>
              </a:rPr>
              <a:t>	</a:t>
            </a:r>
            <a:r>
              <a:rPr sz="2600" spc="-10" dirty="0">
                <a:solidFill>
                  <a:srgbClr val="FFFFFF"/>
                </a:solidFill>
                <a:latin typeface="Arial MT"/>
                <a:cs typeface="Arial MT"/>
              </a:rPr>
              <a:t>tiene</a:t>
            </a:r>
            <a:r>
              <a:rPr sz="2600" dirty="0">
                <a:solidFill>
                  <a:srgbClr val="FFFFFF"/>
                </a:solidFill>
                <a:latin typeface="Arial MT"/>
                <a:cs typeface="Arial MT"/>
              </a:rPr>
              <a:t>	</a:t>
            </a:r>
            <a:r>
              <a:rPr sz="2600" spc="-25" dirty="0">
                <a:solidFill>
                  <a:srgbClr val="FFFFFF"/>
                </a:solidFill>
                <a:latin typeface="Arial MT"/>
                <a:cs typeface="Arial MT"/>
              </a:rPr>
              <a:t>dos</a:t>
            </a:r>
            <a:r>
              <a:rPr sz="2600" dirty="0">
                <a:solidFill>
                  <a:srgbClr val="FFFFFF"/>
                </a:solidFill>
                <a:latin typeface="Arial MT"/>
                <a:cs typeface="Arial MT"/>
              </a:rPr>
              <a:t>	</a:t>
            </a:r>
            <a:r>
              <a:rPr sz="2600" spc="-10" dirty="0">
                <a:solidFill>
                  <a:srgbClr val="FFFFFF"/>
                </a:solidFill>
                <a:latin typeface="Arial MT"/>
                <a:cs typeface="Arial MT"/>
              </a:rPr>
              <a:t>deltas,</a:t>
            </a:r>
            <a:r>
              <a:rPr sz="2600" dirty="0">
                <a:solidFill>
                  <a:srgbClr val="FFFFFF"/>
                </a:solidFill>
                <a:latin typeface="Arial MT"/>
                <a:cs typeface="Arial MT"/>
              </a:rPr>
              <a:t>	</a:t>
            </a:r>
            <a:r>
              <a:rPr sz="2600" spc="-25" dirty="0">
                <a:solidFill>
                  <a:srgbClr val="FFFFFF"/>
                </a:solidFill>
                <a:latin typeface="Arial MT"/>
                <a:cs typeface="Arial MT"/>
              </a:rPr>
              <a:t>con</a:t>
            </a:r>
            <a:r>
              <a:rPr sz="2600" dirty="0">
                <a:solidFill>
                  <a:srgbClr val="FFFFFF"/>
                </a:solidFill>
                <a:latin typeface="Arial MT"/>
                <a:cs typeface="Arial MT"/>
              </a:rPr>
              <a:t>	</a:t>
            </a:r>
            <a:r>
              <a:rPr sz="2600" spc="-610" dirty="0">
                <a:solidFill>
                  <a:srgbClr val="FFFFFF"/>
                </a:solidFill>
                <a:latin typeface="Arial MT"/>
                <a:cs typeface="Arial MT"/>
              </a:rPr>
              <a:t> </a:t>
            </a:r>
            <a:r>
              <a:rPr sz="2600" spc="-10" dirty="0">
                <a:solidFill>
                  <a:srgbClr val="FFFFFF"/>
                </a:solidFill>
                <a:latin typeface="Arial MT"/>
                <a:cs typeface="Arial MT"/>
              </a:rPr>
              <a:t>dos lazos</a:t>
            </a:r>
            <a:r>
              <a:rPr sz="2600" dirty="0">
                <a:solidFill>
                  <a:srgbClr val="FFFFFF"/>
                </a:solidFill>
                <a:latin typeface="Arial MT"/>
                <a:cs typeface="Arial MT"/>
              </a:rPr>
              <a:t>		</a:t>
            </a:r>
            <a:r>
              <a:rPr sz="2600" spc="-10" dirty="0">
                <a:solidFill>
                  <a:srgbClr val="FFFFFF"/>
                </a:solidFill>
                <a:latin typeface="Arial MT"/>
                <a:cs typeface="Arial MT"/>
              </a:rPr>
              <a:t>separados</a:t>
            </a:r>
            <a:r>
              <a:rPr sz="2600" dirty="0">
                <a:solidFill>
                  <a:srgbClr val="FFFFFF"/>
                </a:solidFill>
                <a:latin typeface="Arial MT"/>
                <a:cs typeface="Arial MT"/>
              </a:rPr>
              <a:t>		</a:t>
            </a:r>
            <a:r>
              <a:rPr sz="2600" spc="-50" dirty="0">
                <a:solidFill>
                  <a:srgbClr val="FFFFFF"/>
                </a:solidFill>
                <a:latin typeface="Arial MT"/>
                <a:cs typeface="Arial MT"/>
              </a:rPr>
              <a:t>y</a:t>
            </a:r>
            <a:r>
              <a:rPr sz="2600" dirty="0">
                <a:solidFill>
                  <a:srgbClr val="FFFFFF"/>
                </a:solidFill>
                <a:latin typeface="Arial MT"/>
                <a:cs typeface="Arial MT"/>
              </a:rPr>
              <a:t>	</a:t>
            </a:r>
            <a:r>
              <a:rPr sz="2600" spc="-10" dirty="0">
                <a:solidFill>
                  <a:srgbClr val="FFFFFF"/>
                </a:solidFill>
                <a:latin typeface="Arial MT"/>
                <a:cs typeface="Arial MT"/>
              </a:rPr>
              <a:t>distintos</a:t>
            </a:r>
            <a:r>
              <a:rPr sz="2600" dirty="0">
                <a:solidFill>
                  <a:srgbClr val="FFFFFF"/>
                </a:solidFill>
                <a:latin typeface="Arial MT"/>
                <a:cs typeface="Arial MT"/>
              </a:rPr>
              <a:t>	</a:t>
            </a:r>
            <a:r>
              <a:rPr sz="2600" spc="-25" dirty="0">
                <a:solidFill>
                  <a:srgbClr val="FFFFFF"/>
                </a:solidFill>
                <a:latin typeface="Arial MT"/>
                <a:cs typeface="Arial MT"/>
              </a:rPr>
              <a:t>que</a:t>
            </a:r>
            <a:endParaRPr sz="2600">
              <a:latin typeface="Arial MT"/>
              <a:cs typeface="Arial MT"/>
            </a:endParaRPr>
          </a:p>
        </p:txBody>
      </p:sp>
      <p:sp>
        <p:nvSpPr>
          <p:cNvPr id="7" name="object 7"/>
          <p:cNvSpPr txBox="1"/>
          <p:nvPr/>
        </p:nvSpPr>
        <p:spPr>
          <a:xfrm>
            <a:off x="541337" y="1534286"/>
            <a:ext cx="6464935" cy="421640"/>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FFFFFF"/>
                </a:solidFill>
                <a:latin typeface="Arial MT"/>
                <a:cs typeface="Arial MT"/>
              </a:rPr>
              <a:t>muestran</a:t>
            </a:r>
            <a:r>
              <a:rPr sz="2600" spc="-30" dirty="0">
                <a:solidFill>
                  <a:srgbClr val="FFFFFF"/>
                </a:solidFill>
                <a:latin typeface="Arial MT"/>
                <a:cs typeface="Arial MT"/>
              </a:rPr>
              <a:t> </a:t>
            </a:r>
            <a:r>
              <a:rPr sz="2600" dirty="0">
                <a:solidFill>
                  <a:srgbClr val="FFFFFF"/>
                </a:solidFill>
                <a:latin typeface="Arial MT"/>
                <a:cs typeface="Arial MT"/>
              </a:rPr>
              <a:t>dos</a:t>
            </a:r>
            <a:r>
              <a:rPr sz="2600" spc="-20" dirty="0">
                <a:solidFill>
                  <a:srgbClr val="FFFFFF"/>
                </a:solidFill>
                <a:latin typeface="Arial MT"/>
                <a:cs typeface="Arial MT"/>
              </a:rPr>
              <a:t> </a:t>
            </a:r>
            <a:r>
              <a:rPr sz="2600" dirty="0">
                <a:solidFill>
                  <a:srgbClr val="FFFFFF"/>
                </a:solidFill>
                <a:latin typeface="Arial MT"/>
                <a:cs typeface="Arial MT"/>
              </a:rPr>
              <a:t>juegos</a:t>
            </a:r>
            <a:r>
              <a:rPr sz="2600" spc="-20" dirty="0">
                <a:solidFill>
                  <a:srgbClr val="FFFFFF"/>
                </a:solidFill>
                <a:latin typeface="Arial MT"/>
                <a:cs typeface="Arial MT"/>
              </a:rPr>
              <a:t> </a:t>
            </a:r>
            <a:r>
              <a:rPr sz="2600" dirty="0">
                <a:solidFill>
                  <a:srgbClr val="FFFFFF"/>
                </a:solidFill>
                <a:latin typeface="Arial MT"/>
                <a:cs typeface="Arial MT"/>
              </a:rPr>
              <a:t>de</a:t>
            </a:r>
            <a:r>
              <a:rPr sz="2600" spc="-20" dirty="0">
                <a:solidFill>
                  <a:srgbClr val="FFFFFF"/>
                </a:solidFill>
                <a:latin typeface="Arial MT"/>
                <a:cs typeface="Arial MT"/>
              </a:rPr>
              <a:t> </a:t>
            </a:r>
            <a:r>
              <a:rPr sz="2600" dirty="0">
                <a:solidFill>
                  <a:srgbClr val="FFFFFF"/>
                </a:solidFill>
                <a:latin typeface="Arial MT"/>
                <a:cs typeface="Arial MT"/>
              </a:rPr>
              <a:t>hombros</a:t>
            </a:r>
            <a:r>
              <a:rPr sz="2600" spc="-20" dirty="0">
                <a:solidFill>
                  <a:srgbClr val="FFFFFF"/>
                </a:solidFill>
                <a:latin typeface="Arial MT"/>
                <a:cs typeface="Arial MT"/>
              </a:rPr>
              <a:t> </a:t>
            </a:r>
            <a:r>
              <a:rPr sz="2600" spc="-10" dirty="0">
                <a:solidFill>
                  <a:srgbClr val="FFFFFF"/>
                </a:solidFill>
                <a:latin typeface="Arial MT"/>
                <a:cs typeface="Arial MT"/>
              </a:rPr>
              <a:t>diferentes</a:t>
            </a:r>
            <a:endParaRPr sz="2600">
              <a:latin typeface="Arial MT"/>
              <a:cs typeface="Arial MT"/>
            </a:endParaRPr>
          </a:p>
        </p:txBody>
      </p:sp>
      <p:pic>
        <p:nvPicPr>
          <p:cNvPr id="8" name="object 8"/>
          <p:cNvPicPr/>
          <p:nvPr/>
        </p:nvPicPr>
        <p:blipFill>
          <a:blip r:embed="rId2" cstate="print"/>
          <a:stretch>
            <a:fillRect/>
          </a:stretch>
        </p:blipFill>
        <p:spPr>
          <a:xfrm>
            <a:off x="1928812" y="2428875"/>
            <a:ext cx="4786312" cy="341947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775" y="345566"/>
            <a:ext cx="8081009" cy="2799080"/>
          </a:xfrm>
          <a:prstGeom prst="rect">
            <a:avLst/>
          </a:prstGeom>
        </p:spPr>
        <p:txBody>
          <a:bodyPr vert="horz" wrap="square" lIns="0" tIns="12700" rIns="0" bIns="0" rtlCol="0">
            <a:spAutoFit/>
          </a:bodyPr>
          <a:lstStyle/>
          <a:p>
            <a:pPr marL="12700" marR="5080">
              <a:lnSpc>
                <a:spcPct val="100000"/>
              </a:lnSpc>
              <a:spcBef>
                <a:spcPts val="100"/>
              </a:spcBef>
              <a:tabLst>
                <a:tab pos="1280160" algn="l"/>
                <a:tab pos="1544320" algn="l"/>
                <a:tab pos="1962150" algn="l"/>
                <a:tab pos="2919095" algn="l"/>
                <a:tab pos="3673475" algn="l"/>
                <a:tab pos="4006215" algn="l"/>
                <a:tab pos="4081779" algn="l"/>
                <a:tab pos="4966335" algn="l"/>
                <a:tab pos="5495925" algn="l"/>
                <a:tab pos="6163310" algn="l"/>
                <a:tab pos="6213475" algn="l"/>
                <a:tab pos="6773545" algn="l"/>
                <a:tab pos="7402195" algn="l"/>
              </a:tabLst>
            </a:pPr>
            <a:r>
              <a:rPr sz="2600" b="1" spc="-10" dirty="0">
                <a:solidFill>
                  <a:srgbClr val="FFFFFF"/>
                </a:solidFill>
                <a:latin typeface="Arial"/>
                <a:cs typeface="Arial"/>
              </a:rPr>
              <a:t>Verticilo</a:t>
            </a:r>
            <a:r>
              <a:rPr sz="2600" b="1" dirty="0">
                <a:solidFill>
                  <a:srgbClr val="FFFFFF"/>
                </a:solidFill>
                <a:latin typeface="Arial"/>
                <a:cs typeface="Arial"/>
              </a:rPr>
              <a:t>	Accidental:</a:t>
            </a:r>
            <a:r>
              <a:rPr sz="2600" b="1" spc="-35" dirty="0">
                <a:solidFill>
                  <a:srgbClr val="FFFFFF"/>
                </a:solidFill>
                <a:latin typeface="Arial"/>
                <a:cs typeface="Arial"/>
              </a:rPr>
              <a:t> </a:t>
            </a:r>
            <a:r>
              <a:rPr sz="2600" spc="-25" dirty="0">
                <a:solidFill>
                  <a:srgbClr val="FFFFFF"/>
                </a:solidFill>
                <a:latin typeface="Arial MT"/>
                <a:cs typeface="Arial MT"/>
              </a:rPr>
              <a:t>En</a:t>
            </a:r>
            <a:r>
              <a:rPr sz="2600" dirty="0">
                <a:solidFill>
                  <a:srgbClr val="FFFFFF"/>
                </a:solidFill>
                <a:latin typeface="Arial MT"/>
                <a:cs typeface="Arial MT"/>
              </a:rPr>
              <a:t>		</a:t>
            </a:r>
            <a:r>
              <a:rPr sz="2600" spc="-20" dirty="0">
                <a:solidFill>
                  <a:srgbClr val="FFFFFF"/>
                </a:solidFill>
                <a:latin typeface="Arial MT"/>
                <a:cs typeface="Arial MT"/>
              </a:rPr>
              <a:t>este</a:t>
            </a:r>
            <a:r>
              <a:rPr sz="2600" dirty="0">
                <a:solidFill>
                  <a:srgbClr val="FFFFFF"/>
                </a:solidFill>
                <a:latin typeface="Arial MT"/>
                <a:cs typeface="Arial MT"/>
              </a:rPr>
              <a:t>	</a:t>
            </a:r>
            <a:r>
              <a:rPr sz="2600" spc="-10" dirty="0">
                <a:solidFill>
                  <a:srgbClr val="FFFFFF"/>
                </a:solidFill>
                <a:latin typeface="Arial MT"/>
                <a:cs typeface="Arial MT"/>
              </a:rPr>
              <a:t>patrón</a:t>
            </a:r>
            <a:r>
              <a:rPr sz="2600" dirty="0">
                <a:solidFill>
                  <a:srgbClr val="FFFFFF"/>
                </a:solidFill>
                <a:latin typeface="Arial MT"/>
                <a:cs typeface="Arial MT"/>
              </a:rPr>
              <a:t>	</a:t>
            </a:r>
            <a:r>
              <a:rPr sz="2600" spc="-25" dirty="0">
                <a:solidFill>
                  <a:srgbClr val="FFFFFF"/>
                </a:solidFill>
                <a:latin typeface="Arial MT"/>
                <a:cs typeface="Arial MT"/>
              </a:rPr>
              <a:t>se</a:t>
            </a:r>
            <a:r>
              <a:rPr sz="2600" dirty="0">
                <a:solidFill>
                  <a:srgbClr val="FFFFFF"/>
                </a:solidFill>
                <a:latin typeface="Arial MT"/>
                <a:cs typeface="Arial MT"/>
              </a:rPr>
              <a:t>	</a:t>
            </a:r>
            <a:r>
              <a:rPr sz="2600" spc="-35" dirty="0">
                <a:solidFill>
                  <a:srgbClr val="FFFFFF"/>
                </a:solidFill>
                <a:latin typeface="Arial MT"/>
                <a:cs typeface="Arial MT"/>
              </a:rPr>
              <a:t>da</a:t>
            </a:r>
            <a:r>
              <a:rPr sz="2600" dirty="0">
                <a:solidFill>
                  <a:srgbClr val="FFFFFF"/>
                </a:solidFill>
                <a:latin typeface="Arial MT"/>
                <a:cs typeface="Arial MT"/>
              </a:rPr>
              <a:t>	</a:t>
            </a:r>
            <a:r>
              <a:rPr sz="2600" spc="-25" dirty="0">
                <a:solidFill>
                  <a:srgbClr val="FFFFFF"/>
                </a:solidFill>
                <a:latin typeface="Arial MT"/>
                <a:cs typeface="Arial MT"/>
              </a:rPr>
              <a:t>una </a:t>
            </a:r>
            <a:r>
              <a:rPr sz="2600" dirty="0">
                <a:solidFill>
                  <a:srgbClr val="FFFFFF"/>
                </a:solidFill>
                <a:latin typeface="Arial MT"/>
                <a:cs typeface="Arial MT"/>
              </a:rPr>
              <a:t>combinación</a:t>
            </a:r>
            <a:r>
              <a:rPr sz="2600" spc="95" dirty="0">
                <a:solidFill>
                  <a:srgbClr val="FFFFFF"/>
                </a:solidFill>
                <a:latin typeface="Arial MT"/>
                <a:cs typeface="Arial MT"/>
              </a:rPr>
              <a:t> </a:t>
            </a:r>
            <a:r>
              <a:rPr sz="2600" dirty="0">
                <a:solidFill>
                  <a:srgbClr val="FFFFFF"/>
                </a:solidFill>
                <a:latin typeface="Arial MT"/>
                <a:cs typeface="Arial MT"/>
              </a:rPr>
              <a:t>de</a:t>
            </a:r>
            <a:r>
              <a:rPr sz="2600" spc="110" dirty="0">
                <a:solidFill>
                  <a:srgbClr val="FFFFFF"/>
                </a:solidFill>
                <a:latin typeface="Arial MT"/>
                <a:cs typeface="Arial MT"/>
              </a:rPr>
              <a:t> </a:t>
            </a:r>
            <a:r>
              <a:rPr sz="2600" dirty="0">
                <a:solidFill>
                  <a:srgbClr val="FFFFFF"/>
                </a:solidFill>
                <a:latin typeface="Arial MT"/>
                <a:cs typeface="Arial MT"/>
              </a:rPr>
              <a:t>dos</a:t>
            </a:r>
            <a:r>
              <a:rPr sz="2600" spc="105" dirty="0">
                <a:solidFill>
                  <a:srgbClr val="FFFFFF"/>
                </a:solidFill>
                <a:latin typeface="Arial MT"/>
                <a:cs typeface="Arial MT"/>
              </a:rPr>
              <a:t> </a:t>
            </a:r>
            <a:r>
              <a:rPr sz="2600" dirty="0">
                <a:solidFill>
                  <a:srgbClr val="FFFFFF"/>
                </a:solidFill>
                <a:latin typeface="Arial MT"/>
                <a:cs typeface="Arial MT"/>
              </a:rPr>
              <a:t>tipos</a:t>
            </a:r>
            <a:r>
              <a:rPr sz="2600" spc="105" dirty="0">
                <a:solidFill>
                  <a:srgbClr val="FFFFFF"/>
                </a:solidFill>
                <a:latin typeface="Arial MT"/>
                <a:cs typeface="Arial MT"/>
              </a:rPr>
              <a:t> </a:t>
            </a:r>
            <a:r>
              <a:rPr sz="2600" dirty="0">
                <a:solidFill>
                  <a:srgbClr val="FFFFFF"/>
                </a:solidFill>
                <a:latin typeface="Arial MT"/>
                <a:cs typeface="Arial MT"/>
              </a:rPr>
              <a:t>de</a:t>
            </a:r>
            <a:r>
              <a:rPr sz="2600" spc="105" dirty="0">
                <a:solidFill>
                  <a:srgbClr val="FFFFFF"/>
                </a:solidFill>
                <a:latin typeface="Arial MT"/>
                <a:cs typeface="Arial MT"/>
              </a:rPr>
              <a:t> </a:t>
            </a:r>
            <a:r>
              <a:rPr sz="2600" dirty="0">
                <a:solidFill>
                  <a:srgbClr val="FFFFFF"/>
                </a:solidFill>
                <a:latin typeface="Arial MT"/>
                <a:cs typeface="Arial MT"/>
              </a:rPr>
              <a:t>dibujos</a:t>
            </a:r>
            <a:r>
              <a:rPr sz="2600" spc="105" dirty="0">
                <a:solidFill>
                  <a:srgbClr val="FFFFFF"/>
                </a:solidFill>
                <a:latin typeface="Arial MT"/>
                <a:cs typeface="Arial MT"/>
              </a:rPr>
              <a:t> </a:t>
            </a:r>
            <a:r>
              <a:rPr sz="2600" dirty="0">
                <a:solidFill>
                  <a:srgbClr val="FFFFFF"/>
                </a:solidFill>
                <a:latin typeface="Arial MT"/>
                <a:cs typeface="Arial MT"/>
              </a:rPr>
              <a:t>diferentes,</a:t>
            </a:r>
            <a:r>
              <a:rPr sz="2600" spc="105" dirty="0">
                <a:solidFill>
                  <a:srgbClr val="FFFFFF"/>
                </a:solidFill>
                <a:latin typeface="Arial MT"/>
                <a:cs typeface="Arial MT"/>
              </a:rPr>
              <a:t> </a:t>
            </a:r>
            <a:r>
              <a:rPr sz="2600" dirty="0">
                <a:solidFill>
                  <a:srgbClr val="FFFFFF"/>
                </a:solidFill>
                <a:latin typeface="Arial MT"/>
                <a:cs typeface="Arial MT"/>
              </a:rPr>
              <a:t>con</a:t>
            </a:r>
            <a:r>
              <a:rPr sz="2600" spc="110" dirty="0">
                <a:solidFill>
                  <a:srgbClr val="FFFFFF"/>
                </a:solidFill>
                <a:latin typeface="Arial MT"/>
                <a:cs typeface="Arial MT"/>
              </a:rPr>
              <a:t> </a:t>
            </a:r>
            <a:r>
              <a:rPr sz="2600" spc="-25" dirty="0">
                <a:solidFill>
                  <a:srgbClr val="FFFFFF"/>
                </a:solidFill>
                <a:latin typeface="Arial MT"/>
                <a:cs typeface="Arial MT"/>
              </a:rPr>
              <a:t>la </a:t>
            </a:r>
            <a:r>
              <a:rPr sz="2600" dirty="0">
                <a:solidFill>
                  <a:srgbClr val="FFFFFF"/>
                </a:solidFill>
                <a:latin typeface="Arial MT"/>
                <a:cs typeface="Arial MT"/>
              </a:rPr>
              <a:t>excepción</a:t>
            </a:r>
            <a:r>
              <a:rPr sz="2600" spc="90" dirty="0">
                <a:solidFill>
                  <a:srgbClr val="FFFFFF"/>
                </a:solidFill>
                <a:latin typeface="Arial MT"/>
                <a:cs typeface="Arial MT"/>
              </a:rPr>
              <a:t> </a:t>
            </a:r>
            <a:r>
              <a:rPr sz="2600" dirty="0">
                <a:solidFill>
                  <a:srgbClr val="FFFFFF"/>
                </a:solidFill>
                <a:latin typeface="Arial MT"/>
                <a:cs typeface="Arial MT"/>
              </a:rPr>
              <a:t>del</a:t>
            </a:r>
            <a:r>
              <a:rPr sz="2600" spc="90" dirty="0">
                <a:solidFill>
                  <a:srgbClr val="FFFFFF"/>
                </a:solidFill>
                <a:latin typeface="Arial MT"/>
                <a:cs typeface="Arial MT"/>
              </a:rPr>
              <a:t> </a:t>
            </a:r>
            <a:r>
              <a:rPr sz="2600" dirty="0">
                <a:solidFill>
                  <a:srgbClr val="FFFFFF"/>
                </a:solidFill>
                <a:latin typeface="Arial MT"/>
                <a:cs typeface="Arial MT"/>
              </a:rPr>
              <a:t>arco</a:t>
            </a:r>
            <a:r>
              <a:rPr sz="2600" spc="90" dirty="0">
                <a:solidFill>
                  <a:srgbClr val="FFFFFF"/>
                </a:solidFill>
                <a:latin typeface="Arial MT"/>
                <a:cs typeface="Arial MT"/>
              </a:rPr>
              <a:t> </a:t>
            </a:r>
            <a:r>
              <a:rPr sz="2600" dirty="0">
                <a:solidFill>
                  <a:srgbClr val="FFFFFF"/>
                </a:solidFill>
                <a:latin typeface="Arial MT"/>
                <a:cs typeface="Arial MT"/>
              </a:rPr>
              <a:t>simple,</a:t>
            </a:r>
            <a:r>
              <a:rPr sz="2600" spc="90" dirty="0">
                <a:solidFill>
                  <a:srgbClr val="FFFFFF"/>
                </a:solidFill>
                <a:latin typeface="Arial MT"/>
                <a:cs typeface="Arial MT"/>
              </a:rPr>
              <a:t> </a:t>
            </a:r>
            <a:r>
              <a:rPr sz="2600" dirty="0">
                <a:solidFill>
                  <a:srgbClr val="FFFFFF"/>
                </a:solidFill>
                <a:latin typeface="Arial MT"/>
                <a:cs typeface="Arial MT"/>
              </a:rPr>
              <a:t>presenta</a:t>
            </a:r>
            <a:r>
              <a:rPr sz="2600" spc="90" dirty="0">
                <a:solidFill>
                  <a:srgbClr val="FFFFFF"/>
                </a:solidFill>
                <a:latin typeface="Arial MT"/>
                <a:cs typeface="Arial MT"/>
              </a:rPr>
              <a:t> </a:t>
            </a:r>
            <a:r>
              <a:rPr sz="2600" dirty="0">
                <a:solidFill>
                  <a:srgbClr val="FFFFFF"/>
                </a:solidFill>
                <a:latin typeface="Arial MT"/>
                <a:cs typeface="Arial MT"/>
              </a:rPr>
              <a:t>dos</a:t>
            </a:r>
            <a:r>
              <a:rPr sz="2600" spc="90" dirty="0">
                <a:solidFill>
                  <a:srgbClr val="FFFFFF"/>
                </a:solidFill>
                <a:latin typeface="Arial MT"/>
                <a:cs typeface="Arial MT"/>
              </a:rPr>
              <a:t> </a:t>
            </a:r>
            <a:r>
              <a:rPr sz="2600" dirty="0">
                <a:solidFill>
                  <a:srgbClr val="FFFFFF"/>
                </a:solidFill>
                <a:latin typeface="Arial MT"/>
                <a:cs typeface="Arial MT"/>
              </a:rPr>
              <a:t>o</a:t>
            </a:r>
            <a:r>
              <a:rPr sz="2600" spc="90" dirty="0">
                <a:solidFill>
                  <a:srgbClr val="FFFFFF"/>
                </a:solidFill>
                <a:latin typeface="Arial MT"/>
                <a:cs typeface="Arial MT"/>
              </a:rPr>
              <a:t> </a:t>
            </a:r>
            <a:r>
              <a:rPr sz="2600" dirty="0">
                <a:solidFill>
                  <a:srgbClr val="FFFFFF"/>
                </a:solidFill>
                <a:latin typeface="Arial MT"/>
                <a:cs typeface="Arial MT"/>
              </a:rPr>
              <a:t>más</a:t>
            </a:r>
            <a:r>
              <a:rPr sz="2600" spc="95" dirty="0">
                <a:solidFill>
                  <a:srgbClr val="FFFFFF"/>
                </a:solidFill>
                <a:latin typeface="Arial MT"/>
                <a:cs typeface="Arial MT"/>
              </a:rPr>
              <a:t> </a:t>
            </a:r>
            <a:r>
              <a:rPr sz="2600" spc="-10" dirty="0">
                <a:solidFill>
                  <a:srgbClr val="FFFFFF"/>
                </a:solidFill>
                <a:latin typeface="Arial MT"/>
                <a:cs typeface="Arial MT"/>
              </a:rPr>
              <a:t>deltas. </a:t>
            </a:r>
            <a:r>
              <a:rPr sz="2600" dirty="0">
                <a:solidFill>
                  <a:srgbClr val="FFFFFF"/>
                </a:solidFill>
                <a:latin typeface="Arial MT"/>
                <a:cs typeface="Arial MT"/>
              </a:rPr>
              <a:t>Puede</a:t>
            </a:r>
            <a:r>
              <a:rPr sz="2600" spc="95" dirty="0">
                <a:solidFill>
                  <a:srgbClr val="FFFFFF"/>
                </a:solidFill>
                <a:latin typeface="Arial MT"/>
                <a:cs typeface="Arial MT"/>
              </a:rPr>
              <a:t> </a:t>
            </a:r>
            <a:r>
              <a:rPr sz="2600" dirty="0">
                <a:solidFill>
                  <a:srgbClr val="FFFFFF"/>
                </a:solidFill>
                <a:latin typeface="Arial MT"/>
                <a:cs typeface="Arial MT"/>
              </a:rPr>
              <a:t>darse</a:t>
            </a:r>
            <a:r>
              <a:rPr sz="2600" spc="95" dirty="0">
                <a:solidFill>
                  <a:srgbClr val="FFFFFF"/>
                </a:solidFill>
                <a:latin typeface="Arial MT"/>
                <a:cs typeface="Arial MT"/>
              </a:rPr>
              <a:t> </a:t>
            </a:r>
            <a:r>
              <a:rPr sz="2600" dirty="0">
                <a:solidFill>
                  <a:srgbClr val="FFFFFF"/>
                </a:solidFill>
                <a:latin typeface="Arial MT"/>
                <a:cs typeface="Arial MT"/>
              </a:rPr>
              <a:t>la</a:t>
            </a:r>
            <a:r>
              <a:rPr sz="2600" spc="95" dirty="0">
                <a:solidFill>
                  <a:srgbClr val="FFFFFF"/>
                </a:solidFill>
                <a:latin typeface="Arial MT"/>
                <a:cs typeface="Arial MT"/>
              </a:rPr>
              <a:t> </a:t>
            </a:r>
            <a:r>
              <a:rPr sz="2600" dirty="0">
                <a:solidFill>
                  <a:srgbClr val="FFFFFF"/>
                </a:solidFill>
                <a:latin typeface="Arial MT"/>
                <a:cs typeface="Arial MT"/>
              </a:rPr>
              <a:t>combinación</a:t>
            </a:r>
            <a:r>
              <a:rPr sz="2600" spc="95" dirty="0">
                <a:solidFill>
                  <a:srgbClr val="FFFFFF"/>
                </a:solidFill>
                <a:latin typeface="Arial MT"/>
                <a:cs typeface="Arial MT"/>
              </a:rPr>
              <a:t> </a:t>
            </a:r>
            <a:r>
              <a:rPr sz="2600" dirty="0">
                <a:solidFill>
                  <a:srgbClr val="FFFFFF"/>
                </a:solidFill>
                <a:latin typeface="Arial MT"/>
                <a:cs typeface="Arial MT"/>
              </a:rPr>
              <a:t>de</a:t>
            </a:r>
            <a:r>
              <a:rPr sz="2600" spc="95" dirty="0">
                <a:solidFill>
                  <a:srgbClr val="FFFFFF"/>
                </a:solidFill>
                <a:latin typeface="Arial MT"/>
                <a:cs typeface="Arial MT"/>
              </a:rPr>
              <a:t> </a:t>
            </a:r>
            <a:r>
              <a:rPr sz="2600" dirty="0">
                <a:solidFill>
                  <a:srgbClr val="FFFFFF"/>
                </a:solidFill>
                <a:latin typeface="Arial MT"/>
                <a:cs typeface="Arial MT"/>
              </a:rPr>
              <a:t>lazo</a:t>
            </a:r>
            <a:r>
              <a:rPr sz="2600" spc="95" dirty="0">
                <a:solidFill>
                  <a:srgbClr val="FFFFFF"/>
                </a:solidFill>
                <a:latin typeface="Arial MT"/>
                <a:cs typeface="Arial MT"/>
              </a:rPr>
              <a:t> </a:t>
            </a:r>
            <a:r>
              <a:rPr sz="2600" dirty="0">
                <a:solidFill>
                  <a:srgbClr val="FFFFFF"/>
                </a:solidFill>
                <a:latin typeface="Arial MT"/>
                <a:cs typeface="Arial MT"/>
              </a:rPr>
              <a:t>con</a:t>
            </a:r>
            <a:r>
              <a:rPr sz="2600" spc="95" dirty="0">
                <a:solidFill>
                  <a:srgbClr val="FFFFFF"/>
                </a:solidFill>
                <a:latin typeface="Arial MT"/>
                <a:cs typeface="Arial MT"/>
              </a:rPr>
              <a:t> </a:t>
            </a:r>
            <a:r>
              <a:rPr sz="2600" dirty="0">
                <a:solidFill>
                  <a:srgbClr val="FFFFFF"/>
                </a:solidFill>
                <a:latin typeface="Arial MT"/>
                <a:cs typeface="Arial MT"/>
              </a:rPr>
              <a:t>arco</a:t>
            </a:r>
            <a:r>
              <a:rPr sz="2600" spc="95" dirty="0">
                <a:solidFill>
                  <a:srgbClr val="FFFFFF"/>
                </a:solidFill>
                <a:latin typeface="Arial MT"/>
                <a:cs typeface="Arial MT"/>
              </a:rPr>
              <a:t> </a:t>
            </a:r>
            <a:r>
              <a:rPr sz="2600" spc="-10" dirty="0">
                <a:solidFill>
                  <a:srgbClr val="FFFFFF"/>
                </a:solidFill>
                <a:latin typeface="Arial MT"/>
                <a:cs typeface="Arial MT"/>
              </a:rPr>
              <a:t>tendido, </a:t>
            </a:r>
            <a:r>
              <a:rPr sz="2600" dirty="0">
                <a:solidFill>
                  <a:srgbClr val="FFFFFF"/>
                </a:solidFill>
                <a:latin typeface="Arial MT"/>
                <a:cs typeface="Arial MT"/>
              </a:rPr>
              <a:t>lazo</a:t>
            </a:r>
            <a:r>
              <a:rPr sz="2600" spc="185" dirty="0">
                <a:solidFill>
                  <a:srgbClr val="FFFFFF"/>
                </a:solidFill>
                <a:latin typeface="Arial MT"/>
                <a:cs typeface="Arial MT"/>
              </a:rPr>
              <a:t> </a:t>
            </a:r>
            <a:r>
              <a:rPr sz="2600" dirty="0">
                <a:solidFill>
                  <a:srgbClr val="FFFFFF"/>
                </a:solidFill>
                <a:latin typeface="Arial MT"/>
                <a:cs typeface="Arial MT"/>
              </a:rPr>
              <a:t>y</a:t>
            </a:r>
            <a:r>
              <a:rPr sz="2600" spc="185" dirty="0">
                <a:solidFill>
                  <a:srgbClr val="FFFFFF"/>
                </a:solidFill>
                <a:latin typeface="Arial MT"/>
                <a:cs typeface="Arial MT"/>
              </a:rPr>
              <a:t> </a:t>
            </a:r>
            <a:r>
              <a:rPr sz="2600" dirty="0">
                <a:solidFill>
                  <a:srgbClr val="FFFFFF"/>
                </a:solidFill>
                <a:latin typeface="Arial MT"/>
                <a:cs typeface="Arial MT"/>
              </a:rPr>
              <a:t>verticilo,</a:t>
            </a:r>
            <a:r>
              <a:rPr sz="2600" spc="185" dirty="0">
                <a:solidFill>
                  <a:srgbClr val="FFFFFF"/>
                </a:solidFill>
                <a:latin typeface="Arial MT"/>
                <a:cs typeface="Arial MT"/>
              </a:rPr>
              <a:t> </a:t>
            </a:r>
            <a:r>
              <a:rPr sz="2600" dirty="0">
                <a:solidFill>
                  <a:srgbClr val="FFFFFF"/>
                </a:solidFill>
                <a:latin typeface="Arial MT"/>
                <a:cs typeface="Arial MT"/>
              </a:rPr>
              <a:t>lazo</a:t>
            </a:r>
            <a:r>
              <a:rPr sz="2600" spc="185" dirty="0">
                <a:solidFill>
                  <a:srgbClr val="FFFFFF"/>
                </a:solidFill>
                <a:latin typeface="Arial MT"/>
                <a:cs typeface="Arial MT"/>
              </a:rPr>
              <a:t> </a:t>
            </a:r>
            <a:r>
              <a:rPr sz="2600" dirty="0">
                <a:solidFill>
                  <a:srgbClr val="FFFFFF"/>
                </a:solidFill>
                <a:latin typeface="Arial MT"/>
                <a:cs typeface="Arial MT"/>
              </a:rPr>
              <a:t>y</a:t>
            </a:r>
            <a:r>
              <a:rPr sz="2600" spc="190" dirty="0">
                <a:solidFill>
                  <a:srgbClr val="FFFFFF"/>
                </a:solidFill>
                <a:latin typeface="Arial MT"/>
                <a:cs typeface="Arial MT"/>
              </a:rPr>
              <a:t> </a:t>
            </a:r>
            <a:r>
              <a:rPr sz="2600" dirty="0">
                <a:solidFill>
                  <a:srgbClr val="FFFFFF"/>
                </a:solidFill>
                <a:latin typeface="Arial MT"/>
                <a:cs typeface="Arial MT"/>
              </a:rPr>
              <a:t>verticilo</a:t>
            </a:r>
            <a:r>
              <a:rPr sz="2600" spc="185" dirty="0">
                <a:solidFill>
                  <a:srgbClr val="FFFFFF"/>
                </a:solidFill>
                <a:latin typeface="Arial MT"/>
                <a:cs typeface="Arial MT"/>
              </a:rPr>
              <a:t> </a:t>
            </a:r>
            <a:r>
              <a:rPr sz="2600" dirty="0">
                <a:solidFill>
                  <a:srgbClr val="FFFFFF"/>
                </a:solidFill>
                <a:latin typeface="Arial MT"/>
                <a:cs typeface="Arial MT"/>
              </a:rPr>
              <a:t>de</a:t>
            </a:r>
            <a:r>
              <a:rPr sz="2600" spc="185" dirty="0">
                <a:solidFill>
                  <a:srgbClr val="FFFFFF"/>
                </a:solidFill>
                <a:latin typeface="Arial MT"/>
                <a:cs typeface="Arial MT"/>
              </a:rPr>
              <a:t> </a:t>
            </a:r>
            <a:r>
              <a:rPr sz="2600" dirty="0">
                <a:solidFill>
                  <a:srgbClr val="FFFFFF"/>
                </a:solidFill>
                <a:latin typeface="Arial MT"/>
                <a:cs typeface="Arial MT"/>
              </a:rPr>
              <a:t>bolsa</a:t>
            </a:r>
            <a:r>
              <a:rPr sz="2600" spc="190" dirty="0">
                <a:solidFill>
                  <a:srgbClr val="FFFFFF"/>
                </a:solidFill>
                <a:latin typeface="Arial MT"/>
                <a:cs typeface="Arial MT"/>
              </a:rPr>
              <a:t> </a:t>
            </a:r>
            <a:r>
              <a:rPr sz="2600" dirty="0">
                <a:solidFill>
                  <a:srgbClr val="FFFFFF"/>
                </a:solidFill>
                <a:latin typeface="Arial MT"/>
                <a:cs typeface="Arial MT"/>
              </a:rPr>
              <a:t>central,</a:t>
            </a:r>
            <a:r>
              <a:rPr sz="2600" spc="180" dirty="0">
                <a:solidFill>
                  <a:srgbClr val="FFFFFF"/>
                </a:solidFill>
                <a:latin typeface="Arial MT"/>
                <a:cs typeface="Arial MT"/>
              </a:rPr>
              <a:t> </a:t>
            </a:r>
            <a:r>
              <a:rPr sz="2600" dirty="0">
                <a:solidFill>
                  <a:srgbClr val="FFFFFF"/>
                </a:solidFill>
                <a:latin typeface="Arial MT"/>
                <a:cs typeface="Arial MT"/>
              </a:rPr>
              <a:t>lazo</a:t>
            </a:r>
            <a:r>
              <a:rPr sz="2600" spc="190" dirty="0">
                <a:solidFill>
                  <a:srgbClr val="FFFFFF"/>
                </a:solidFill>
                <a:latin typeface="Arial MT"/>
                <a:cs typeface="Arial MT"/>
              </a:rPr>
              <a:t> </a:t>
            </a:r>
            <a:r>
              <a:rPr sz="2600" spc="-50" dirty="0">
                <a:solidFill>
                  <a:srgbClr val="FFFFFF"/>
                </a:solidFill>
                <a:latin typeface="Arial MT"/>
                <a:cs typeface="Arial MT"/>
              </a:rPr>
              <a:t>y </a:t>
            </a:r>
            <a:r>
              <a:rPr sz="2600" spc="-10" dirty="0">
                <a:solidFill>
                  <a:srgbClr val="FFFFFF"/>
                </a:solidFill>
                <a:latin typeface="Arial MT"/>
                <a:cs typeface="Arial MT"/>
              </a:rPr>
              <a:t>verticilo</a:t>
            </a:r>
            <a:r>
              <a:rPr sz="2600" dirty="0">
                <a:solidFill>
                  <a:srgbClr val="FFFFFF"/>
                </a:solidFill>
                <a:latin typeface="Arial MT"/>
                <a:cs typeface="Arial MT"/>
              </a:rPr>
              <a:t>	</a:t>
            </a:r>
            <a:r>
              <a:rPr sz="2600" spc="-25" dirty="0">
                <a:solidFill>
                  <a:srgbClr val="FFFFFF"/>
                </a:solidFill>
                <a:latin typeface="Arial MT"/>
                <a:cs typeface="Arial MT"/>
              </a:rPr>
              <a:t>con</a:t>
            </a:r>
            <a:r>
              <a:rPr sz="2600" dirty="0">
                <a:solidFill>
                  <a:srgbClr val="FFFFFF"/>
                </a:solidFill>
                <a:latin typeface="Arial MT"/>
                <a:cs typeface="Arial MT"/>
              </a:rPr>
              <a:t>	</a:t>
            </a:r>
            <a:r>
              <a:rPr sz="2600" spc="-10" dirty="0">
                <a:solidFill>
                  <a:srgbClr val="FFFFFF"/>
                </a:solidFill>
                <a:latin typeface="Arial MT"/>
                <a:cs typeface="Arial MT"/>
              </a:rPr>
              <a:t>doble</a:t>
            </a:r>
            <a:r>
              <a:rPr sz="2600" dirty="0">
                <a:solidFill>
                  <a:srgbClr val="FFFFFF"/>
                </a:solidFill>
                <a:latin typeface="Arial MT"/>
                <a:cs typeface="Arial MT"/>
              </a:rPr>
              <a:t>	</a:t>
            </a:r>
            <a:r>
              <a:rPr sz="2600" spc="-20" dirty="0">
                <a:solidFill>
                  <a:srgbClr val="FFFFFF"/>
                </a:solidFill>
                <a:latin typeface="Arial MT"/>
                <a:cs typeface="Arial MT"/>
              </a:rPr>
              <a:t>lazo</a:t>
            </a:r>
            <a:r>
              <a:rPr sz="2600" dirty="0">
                <a:solidFill>
                  <a:srgbClr val="FFFFFF"/>
                </a:solidFill>
                <a:latin typeface="Arial MT"/>
                <a:cs typeface="Arial MT"/>
              </a:rPr>
              <a:t>	</a:t>
            </a:r>
            <a:r>
              <a:rPr sz="2600" spc="-50" dirty="0">
                <a:solidFill>
                  <a:srgbClr val="FFFFFF"/>
                </a:solidFill>
                <a:latin typeface="Arial MT"/>
                <a:cs typeface="Arial MT"/>
              </a:rPr>
              <a:t>o</a:t>
            </a:r>
            <a:r>
              <a:rPr sz="2600" dirty="0">
                <a:solidFill>
                  <a:srgbClr val="FFFFFF"/>
                </a:solidFill>
                <a:latin typeface="Arial MT"/>
                <a:cs typeface="Arial MT"/>
              </a:rPr>
              <a:t>	</a:t>
            </a:r>
            <a:r>
              <a:rPr sz="2600" spc="-10" dirty="0">
                <a:solidFill>
                  <a:srgbClr val="FFFFFF"/>
                </a:solidFill>
                <a:latin typeface="Arial MT"/>
                <a:cs typeface="Arial MT"/>
              </a:rPr>
              <a:t>cualquier</a:t>
            </a:r>
            <a:r>
              <a:rPr sz="2600" dirty="0">
                <a:solidFill>
                  <a:srgbClr val="FFFFFF"/>
                </a:solidFill>
                <a:latin typeface="Arial MT"/>
                <a:cs typeface="Arial MT"/>
              </a:rPr>
              <a:t>	</a:t>
            </a:r>
            <a:r>
              <a:rPr sz="2600" spc="-20" dirty="0">
                <a:solidFill>
                  <a:srgbClr val="FFFFFF"/>
                </a:solidFill>
                <a:latin typeface="Arial MT"/>
                <a:cs typeface="Arial MT"/>
              </a:rPr>
              <a:t>otra</a:t>
            </a:r>
            <a:r>
              <a:rPr sz="2600" dirty="0">
                <a:solidFill>
                  <a:srgbClr val="FFFFFF"/>
                </a:solidFill>
                <a:latin typeface="Arial MT"/>
                <a:cs typeface="Arial MT"/>
              </a:rPr>
              <a:t>		</a:t>
            </a:r>
            <a:r>
              <a:rPr sz="2600" spc="-10" dirty="0">
                <a:solidFill>
                  <a:srgbClr val="FFFFFF"/>
                </a:solidFill>
                <a:latin typeface="Arial MT"/>
                <a:cs typeface="Arial MT"/>
              </a:rPr>
              <a:t>combinación similar.</a:t>
            </a:r>
            <a:endParaRPr sz="2600">
              <a:latin typeface="Arial MT"/>
              <a:cs typeface="Arial MT"/>
            </a:endParaRPr>
          </a:p>
        </p:txBody>
      </p:sp>
      <p:pic>
        <p:nvPicPr>
          <p:cNvPr id="3" name="object 3"/>
          <p:cNvPicPr/>
          <p:nvPr/>
        </p:nvPicPr>
        <p:blipFill>
          <a:blip r:embed="rId2" cstate="print"/>
          <a:stretch>
            <a:fillRect/>
          </a:stretch>
        </p:blipFill>
        <p:spPr>
          <a:xfrm>
            <a:off x="1768475" y="3068636"/>
            <a:ext cx="5545136" cy="1931986"/>
          </a:xfrm>
          <a:prstGeom prst="rect">
            <a:avLst/>
          </a:prstGeom>
        </p:spPr>
      </p:pic>
      <p:sp>
        <p:nvSpPr>
          <p:cNvPr id="4" name="object 4"/>
          <p:cNvSpPr txBox="1"/>
          <p:nvPr/>
        </p:nvSpPr>
        <p:spPr>
          <a:xfrm>
            <a:off x="2328862" y="5316918"/>
            <a:ext cx="4358640" cy="848360"/>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FFFFFF"/>
                </a:solidFill>
                <a:latin typeface="Arial MT"/>
                <a:cs typeface="Arial MT"/>
              </a:rPr>
              <a:t>Ilustraciones</a:t>
            </a:r>
            <a:r>
              <a:rPr sz="1800" spc="-30" dirty="0">
                <a:solidFill>
                  <a:srgbClr val="FFFFFF"/>
                </a:solidFill>
                <a:latin typeface="Arial MT"/>
                <a:cs typeface="Arial MT"/>
              </a:rPr>
              <a:t> </a:t>
            </a:r>
            <a:r>
              <a:rPr sz="1800" dirty="0">
                <a:solidFill>
                  <a:srgbClr val="FFFFFF"/>
                </a:solidFill>
                <a:latin typeface="Arial MT"/>
                <a:cs typeface="Arial MT"/>
              </a:rPr>
              <a:t>n°</a:t>
            </a:r>
            <a:r>
              <a:rPr sz="1800" spc="-20" dirty="0">
                <a:solidFill>
                  <a:srgbClr val="FFFFFF"/>
                </a:solidFill>
                <a:latin typeface="Arial MT"/>
                <a:cs typeface="Arial MT"/>
              </a:rPr>
              <a:t> </a:t>
            </a:r>
            <a:r>
              <a:rPr sz="1800" dirty="0">
                <a:solidFill>
                  <a:srgbClr val="FFFFFF"/>
                </a:solidFill>
                <a:latin typeface="Arial MT"/>
                <a:cs typeface="Arial MT"/>
              </a:rPr>
              <a:t>274,275</a:t>
            </a:r>
            <a:r>
              <a:rPr sz="1800" spc="-20" dirty="0">
                <a:solidFill>
                  <a:srgbClr val="FFFFFF"/>
                </a:solidFill>
                <a:latin typeface="Arial MT"/>
                <a:cs typeface="Arial MT"/>
              </a:rPr>
              <a:t> </a:t>
            </a:r>
            <a:r>
              <a:rPr sz="1800" dirty="0">
                <a:solidFill>
                  <a:srgbClr val="FFFFFF"/>
                </a:solidFill>
                <a:latin typeface="Arial MT"/>
                <a:cs typeface="Arial MT"/>
              </a:rPr>
              <a:t>y</a:t>
            </a:r>
            <a:r>
              <a:rPr sz="1800" spc="-20" dirty="0">
                <a:solidFill>
                  <a:srgbClr val="FFFFFF"/>
                </a:solidFill>
                <a:latin typeface="Arial MT"/>
                <a:cs typeface="Arial MT"/>
              </a:rPr>
              <a:t> </a:t>
            </a:r>
            <a:r>
              <a:rPr sz="1800" dirty="0">
                <a:solidFill>
                  <a:srgbClr val="FFFFFF"/>
                </a:solidFill>
                <a:latin typeface="Arial MT"/>
                <a:cs typeface="Arial MT"/>
              </a:rPr>
              <a:t>276</a:t>
            </a:r>
            <a:r>
              <a:rPr sz="1800" spc="-20" dirty="0">
                <a:solidFill>
                  <a:srgbClr val="FFFFFF"/>
                </a:solidFill>
                <a:latin typeface="Arial MT"/>
                <a:cs typeface="Arial MT"/>
              </a:rPr>
              <a:t> </a:t>
            </a:r>
            <a:r>
              <a:rPr sz="1800" dirty="0">
                <a:solidFill>
                  <a:srgbClr val="FFFFFF"/>
                </a:solidFill>
                <a:latin typeface="Arial MT"/>
                <a:cs typeface="Arial MT"/>
              </a:rPr>
              <a:t>del</a:t>
            </a:r>
            <a:r>
              <a:rPr sz="1800" spc="-20" dirty="0">
                <a:solidFill>
                  <a:srgbClr val="FFFFFF"/>
                </a:solidFill>
                <a:latin typeface="Arial MT"/>
                <a:cs typeface="Arial MT"/>
              </a:rPr>
              <a:t> </a:t>
            </a:r>
            <a:r>
              <a:rPr sz="1800" dirty="0">
                <a:solidFill>
                  <a:srgbClr val="FFFFFF"/>
                </a:solidFill>
                <a:latin typeface="Arial MT"/>
                <a:cs typeface="Arial MT"/>
              </a:rPr>
              <a:t>libro</a:t>
            </a:r>
            <a:r>
              <a:rPr sz="1800" spc="-15" dirty="0">
                <a:solidFill>
                  <a:srgbClr val="FFFFFF"/>
                </a:solidFill>
                <a:latin typeface="Arial MT"/>
                <a:cs typeface="Arial MT"/>
              </a:rPr>
              <a:t> </a:t>
            </a:r>
            <a:r>
              <a:rPr sz="1800" spc="-25" dirty="0">
                <a:solidFill>
                  <a:srgbClr val="FFFFFF"/>
                </a:solidFill>
                <a:latin typeface="Arial MT"/>
                <a:cs typeface="Arial MT"/>
              </a:rPr>
              <a:t>“La </a:t>
            </a:r>
            <a:r>
              <a:rPr sz="1800" dirty="0">
                <a:solidFill>
                  <a:srgbClr val="FFFFFF"/>
                </a:solidFill>
                <a:latin typeface="Arial MT"/>
                <a:cs typeface="Arial MT"/>
              </a:rPr>
              <a:t>Ciencia</a:t>
            </a:r>
            <a:r>
              <a:rPr sz="1800" spc="-40" dirty="0">
                <a:solidFill>
                  <a:srgbClr val="FFFFFF"/>
                </a:solidFill>
                <a:latin typeface="Arial MT"/>
                <a:cs typeface="Arial MT"/>
              </a:rPr>
              <a:t> </a:t>
            </a:r>
            <a:r>
              <a:rPr sz="1800" dirty="0">
                <a:solidFill>
                  <a:srgbClr val="FFFFFF"/>
                </a:solidFill>
                <a:latin typeface="Arial MT"/>
                <a:cs typeface="Arial MT"/>
              </a:rPr>
              <a:t>de</a:t>
            </a:r>
            <a:r>
              <a:rPr sz="1800" spc="-40" dirty="0">
                <a:solidFill>
                  <a:srgbClr val="FFFFFF"/>
                </a:solidFill>
                <a:latin typeface="Arial MT"/>
                <a:cs typeface="Arial MT"/>
              </a:rPr>
              <a:t> </a:t>
            </a:r>
            <a:r>
              <a:rPr sz="1800" dirty="0">
                <a:solidFill>
                  <a:srgbClr val="FFFFFF"/>
                </a:solidFill>
                <a:latin typeface="Arial MT"/>
                <a:cs typeface="Arial MT"/>
              </a:rPr>
              <a:t>la</a:t>
            </a:r>
            <a:r>
              <a:rPr sz="1800" spc="-35" dirty="0">
                <a:solidFill>
                  <a:srgbClr val="FFFFFF"/>
                </a:solidFill>
                <a:latin typeface="Arial MT"/>
                <a:cs typeface="Arial MT"/>
              </a:rPr>
              <a:t> </a:t>
            </a:r>
            <a:r>
              <a:rPr sz="1800" dirty="0">
                <a:solidFill>
                  <a:srgbClr val="FFFFFF"/>
                </a:solidFill>
                <a:latin typeface="Arial MT"/>
                <a:cs typeface="Arial MT"/>
              </a:rPr>
              <a:t>Dactiloscopia,</a:t>
            </a:r>
            <a:r>
              <a:rPr sz="1800" spc="-40" dirty="0">
                <a:solidFill>
                  <a:srgbClr val="FFFFFF"/>
                </a:solidFill>
                <a:latin typeface="Arial MT"/>
                <a:cs typeface="Arial MT"/>
              </a:rPr>
              <a:t> </a:t>
            </a:r>
            <a:r>
              <a:rPr sz="1800" dirty="0">
                <a:solidFill>
                  <a:srgbClr val="FFFFFF"/>
                </a:solidFill>
                <a:latin typeface="Arial MT"/>
                <a:cs typeface="Arial MT"/>
              </a:rPr>
              <a:t>Clasificación</a:t>
            </a:r>
            <a:r>
              <a:rPr sz="1800" spc="-35" dirty="0">
                <a:solidFill>
                  <a:srgbClr val="FFFFFF"/>
                </a:solidFill>
                <a:latin typeface="Arial MT"/>
                <a:cs typeface="Arial MT"/>
              </a:rPr>
              <a:t> </a:t>
            </a:r>
            <a:r>
              <a:rPr sz="1800" spc="-50" dirty="0">
                <a:solidFill>
                  <a:srgbClr val="FFFFFF"/>
                </a:solidFill>
                <a:latin typeface="Arial MT"/>
                <a:cs typeface="Arial MT"/>
              </a:rPr>
              <a:t>y </a:t>
            </a:r>
            <a:r>
              <a:rPr sz="1800" dirty="0">
                <a:solidFill>
                  <a:srgbClr val="FFFFFF"/>
                </a:solidFill>
                <a:latin typeface="Arial MT"/>
                <a:cs typeface="Arial MT"/>
              </a:rPr>
              <a:t>Usos”,</a:t>
            </a:r>
            <a:r>
              <a:rPr sz="1800" spc="-25" dirty="0">
                <a:solidFill>
                  <a:srgbClr val="FFFFFF"/>
                </a:solidFill>
                <a:latin typeface="Arial MT"/>
                <a:cs typeface="Arial MT"/>
              </a:rPr>
              <a:t> </a:t>
            </a:r>
            <a:r>
              <a:rPr sz="1800" dirty="0">
                <a:solidFill>
                  <a:srgbClr val="FFFFFF"/>
                </a:solidFill>
                <a:latin typeface="Arial MT"/>
                <a:cs typeface="Arial MT"/>
              </a:rPr>
              <a:t>pág</a:t>
            </a:r>
            <a:r>
              <a:rPr sz="1800" spc="-20" dirty="0">
                <a:solidFill>
                  <a:srgbClr val="FFFFFF"/>
                </a:solidFill>
                <a:latin typeface="Arial MT"/>
                <a:cs typeface="Arial MT"/>
              </a:rPr>
              <a:t> </a:t>
            </a:r>
            <a:r>
              <a:rPr sz="1800" spc="-25" dirty="0">
                <a:solidFill>
                  <a:srgbClr val="FFFFFF"/>
                </a:solidFill>
                <a:latin typeface="Arial MT"/>
                <a:cs typeface="Arial MT"/>
              </a:rPr>
              <a:t>79</a:t>
            </a:r>
            <a:endParaRPr sz="1800">
              <a:latin typeface="Arial MT"/>
              <a:cs typeface="Arial M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11454" marR="5080" indent="-199390">
              <a:lnSpc>
                <a:spcPct val="100000"/>
              </a:lnSpc>
              <a:spcBef>
                <a:spcPts val="100"/>
              </a:spcBef>
            </a:pPr>
            <a:r>
              <a:rPr dirty="0"/>
              <a:t>DIFERENCIAS</a:t>
            </a:r>
            <a:r>
              <a:rPr spc="-45" dirty="0"/>
              <a:t> </a:t>
            </a:r>
            <a:r>
              <a:rPr dirty="0"/>
              <a:t>CON</a:t>
            </a:r>
            <a:r>
              <a:rPr spc="-30" dirty="0"/>
              <a:t> </a:t>
            </a:r>
            <a:r>
              <a:rPr dirty="0"/>
              <a:t>EL</a:t>
            </a:r>
            <a:r>
              <a:rPr spc="-140" dirty="0"/>
              <a:t> </a:t>
            </a:r>
            <a:r>
              <a:rPr spc="-10" dirty="0"/>
              <a:t>SISTEMA </a:t>
            </a:r>
            <a:r>
              <a:rPr dirty="0"/>
              <a:t>DACTILOSCOPICO</a:t>
            </a:r>
            <a:r>
              <a:rPr spc="-55" dirty="0"/>
              <a:t> </a:t>
            </a:r>
            <a:r>
              <a:rPr dirty="0"/>
              <a:t>DE</a:t>
            </a:r>
            <a:r>
              <a:rPr spc="-45" dirty="0"/>
              <a:t> </a:t>
            </a:r>
            <a:r>
              <a:rPr spc="-10" dirty="0"/>
              <a:t>HENRY</a:t>
            </a:r>
          </a:p>
        </p:txBody>
      </p:sp>
      <p:sp>
        <p:nvSpPr>
          <p:cNvPr id="3" name="object 3"/>
          <p:cNvSpPr txBox="1"/>
          <p:nvPr/>
        </p:nvSpPr>
        <p:spPr>
          <a:xfrm>
            <a:off x="1287462" y="2011426"/>
            <a:ext cx="1841500" cy="452120"/>
          </a:xfrm>
          <a:prstGeom prst="rect">
            <a:avLst/>
          </a:prstGeom>
        </p:spPr>
        <p:txBody>
          <a:bodyPr vert="horz" wrap="square" lIns="0" tIns="12700" rIns="0" bIns="0" rtlCol="0">
            <a:spAutoFit/>
          </a:bodyPr>
          <a:lstStyle/>
          <a:p>
            <a:pPr marL="12700">
              <a:lnSpc>
                <a:spcPct val="100000"/>
              </a:lnSpc>
              <a:spcBef>
                <a:spcPts val="100"/>
              </a:spcBef>
            </a:pPr>
            <a:r>
              <a:rPr sz="2800" spc="-10" dirty="0">
                <a:solidFill>
                  <a:srgbClr val="92D050"/>
                </a:solidFill>
                <a:latin typeface="Arial MT"/>
                <a:cs typeface="Arial MT"/>
              </a:rPr>
              <a:t>VUCETICH</a:t>
            </a:r>
            <a:endParaRPr sz="2800">
              <a:latin typeface="Arial MT"/>
              <a:cs typeface="Arial MT"/>
            </a:endParaRPr>
          </a:p>
        </p:txBody>
      </p:sp>
      <p:sp>
        <p:nvSpPr>
          <p:cNvPr id="4" name="object 4"/>
          <p:cNvSpPr txBox="1"/>
          <p:nvPr/>
        </p:nvSpPr>
        <p:spPr>
          <a:xfrm>
            <a:off x="180627" y="2656394"/>
            <a:ext cx="2165985" cy="756920"/>
          </a:xfrm>
          <a:prstGeom prst="rect">
            <a:avLst/>
          </a:prstGeom>
        </p:spPr>
        <p:txBody>
          <a:bodyPr vert="horz" wrap="square" lIns="0" tIns="12700" rIns="0" bIns="0" rtlCol="0">
            <a:spAutoFit/>
          </a:bodyPr>
          <a:lstStyle/>
          <a:p>
            <a:pPr marL="119380" marR="5080" indent="-107314">
              <a:lnSpc>
                <a:spcPct val="100000"/>
              </a:lnSpc>
              <a:spcBef>
                <a:spcPts val="100"/>
              </a:spcBef>
              <a:buChar char="•"/>
              <a:tabLst>
                <a:tab pos="295275" algn="l"/>
                <a:tab pos="295910" algn="l"/>
                <a:tab pos="1982470" algn="l"/>
              </a:tabLst>
            </a:pPr>
            <a:r>
              <a:rPr sz="2400" spc="-10" dirty="0">
                <a:solidFill>
                  <a:srgbClr val="29F62E"/>
                </a:solidFill>
                <a:latin typeface="Arial MT"/>
                <a:cs typeface="Arial MT"/>
              </a:rPr>
              <a:t>Clasifica</a:t>
            </a:r>
            <a:r>
              <a:rPr sz="2400" dirty="0">
                <a:solidFill>
                  <a:srgbClr val="29F62E"/>
                </a:solidFill>
                <a:latin typeface="Arial MT"/>
                <a:cs typeface="Arial MT"/>
              </a:rPr>
              <a:t>	</a:t>
            </a:r>
            <a:r>
              <a:rPr sz="2400" spc="-50" dirty="0">
                <a:solidFill>
                  <a:srgbClr val="29F62E"/>
                </a:solidFill>
                <a:latin typeface="Arial MT"/>
                <a:cs typeface="Arial MT"/>
              </a:rPr>
              <a:t>a </a:t>
            </a:r>
            <a:r>
              <a:rPr sz="2400" spc="-10" dirty="0">
                <a:solidFill>
                  <a:srgbClr val="29F62E"/>
                </a:solidFill>
                <a:latin typeface="Arial MT"/>
                <a:cs typeface="Arial MT"/>
              </a:rPr>
              <a:t>fundamentales</a:t>
            </a:r>
            <a:endParaRPr sz="2400">
              <a:latin typeface="Arial MT"/>
              <a:cs typeface="Arial MT"/>
            </a:endParaRPr>
          </a:p>
        </p:txBody>
      </p:sp>
      <p:sp>
        <p:nvSpPr>
          <p:cNvPr id="5" name="object 5"/>
          <p:cNvSpPr txBox="1"/>
          <p:nvPr/>
        </p:nvSpPr>
        <p:spPr>
          <a:xfrm>
            <a:off x="2588770" y="2656394"/>
            <a:ext cx="1765300" cy="756920"/>
          </a:xfrm>
          <a:prstGeom prst="rect">
            <a:avLst/>
          </a:prstGeom>
        </p:spPr>
        <p:txBody>
          <a:bodyPr vert="horz" wrap="square" lIns="0" tIns="12700" rIns="0" bIns="0" rtlCol="0">
            <a:spAutoFit/>
          </a:bodyPr>
          <a:lstStyle/>
          <a:p>
            <a:pPr marL="12700">
              <a:lnSpc>
                <a:spcPct val="100000"/>
              </a:lnSpc>
              <a:spcBef>
                <a:spcPts val="100"/>
              </a:spcBef>
              <a:tabLst>
                <a:tab pos="669925" algn="l"/>
              </a:tabLst>
            </a:pPr>
            <a:r>
              <a:rPr sz="2400" spc="-25" dirty="0">
                <a:solidFill>
                  <a:srgbClr val="29F62E"/>
                </a:solidFill>
                <a:latin typeface="Arial MT"/>
                <a:cs typeface="Arial MT"/>
              </a:rPr>
              <a:t>los</a:t>
            </a:r>
            <a:r>
              <a:rPr sz="2400" dirty="0">
                <a:solidFill>
                  <a:srgbClr val="29F62E"/>
                </a:solidFill>
                <a:latin typeface="Arial MT"/>
                <a:cs typeface="Arial MT"/>
              </a:rPr>
              <a:t>	</a:t>
            </a:r>
            <a:r>
              <a:rPr sz="2400" spc="-50" dirty="0">
                <a:solidFill>
                  <a:srgbClr val="29F62E"/>
                </a:solidFill>
                <a:latin typeface="Arial MT"/>
                <a:cs typeface="Arial MT"/>
              </a:rPr>
              <a:t>4</a:t>
            </a:r>
            <a:endParaRPr sz="2400">
              <a:latin typeface="Arial MT"/>
              <a:cs typeface="Arial MT"/>
            </a:endParaRPr>
          </a:p>
          <a:p>
            <a:pPr marL="180340">
              <a:lnSpc>
                <a:spcPct val="100000"/>
              </a:lnSpc>
              <a:tabLst>
                <a:tab pos="1074420" algn="l"/>
              </a:tabLst>
            </a:pPr>
            <a:r>
              <a:rPr sz="2400" spc="-25" dirty="0">
                <a:solidFill>
                  <a:srgbClr val="29F62E"/>
                </a:solidFill>
                <a:latin typeface="Arial MT"/>
                <a:cs typeface="Arial MT"/>
              </a:rPr>
              <a:t>en:</a:t>
            </a:r>
            <a:r>
              <a:rPr sz="2400" dirty="0">
                <a:solidFill>
                  <a:srgbClr val="29F62E"/>
                </a:solidFill>
                <a:latin typeface="Arial MT"/>
                <a:cs typeface="Arial MT"/>
              </a:rPr>
              <a:t>	</a:t>
            </a:r>
            <a:r>
              <a:rPr sz="2400" spc="-20" dirty="0">
                <a:solidFill>
                  <a:srgbClr val="29F62E"/>
                </a:solidFill>
                <a:latin typeface="Arial MT"/>
                <a:cs typeface="Arial MT"/>
              </a:rPr>
              <a:t>arco,</a:t>
            </a:r>
            <a:endParaRPr sz="2400">
              <a:latin typeface="Arial MT"/>
              <a:cs typeface="Arial MT"/>
            </a:endParaRPr>
          </a:p>
        </p:txBody>
      </p:sp>
      <p:sp>
        <p:nvSpPr>
          <p:cNvPr id="6" name="object 6"/>
          <p:cNvSpPr txBox="1"/>
          <p:nvPr/>
        </p:nvSpPr>
        <p:spPr>
          <a:xfrm>
            <a:off x="287337" y="3387914"/>
            <a:ext cx="4066540" cy="756920"/>
          </a:xfrm>
          <a:prstGeom prst="rect">
            <a:avLst/>
          </a:prstGeom>
        </p:spPr>
        <p:txBody>
          <a:bodyPr vert="horz" wrap="square" lIns="0" tIns="12700" rIns="0" bIns="0" rtlCol="0">
            <a:spAutoFit/>
          </a:bodyPr>
          <a:lstStyle/>
          <a:p>
            <a:pPr marL="12700" marR="5080">
              <a:lnSpc>
                <a:spcPct val="100000"/>
              </a:lnSpc>
              <a:spcBef>
                <a:spcPts val="100"/>
              </a:spcBef>
              <a:tabLst>
                <a:tab pos="1525270" algn="l"/>
                <a:tab pos="3088005" algn="l"/>
              </a:tabLst>
            </a:pPr>
            <a:r>
              <a:rPr sz="2400" spc="-10" dirty="0">
                <a:solidFill>
                  <a:srgbClr val="29F62E"/>
                </a:solidFill>
                <a:latin typeface="Arial MT"/>
                <a:cs typeface="Arial MT"/>
              </a:rPr>
              <a:t>presilla</a:t>
            </a:r>
            <a:r>
              <a:rPr sz="2400" dirty="0">
                <a:solidFill>
                  <a:srgbClr val="29F62E"/>
                </a:solidFill>
                <a:latin typeface="Arial MT"/>
                <a:cs typeface="Arial MT"/>
              </a:rPr>
              <a:t>	</a:t>
            </a:r>
            <a:r>
              <a:rPr sz="2400" spc="-10" dirty="0">
                <a:solidFill>
                  <a:srgbClr val="29F62E"/>
                </a:solidFill>
                <a:latin typeface="Arial MT"/>
                <a:cs typeface="Arial MT"/>
              </a:rPr>
              <a:t>interna,</a:t>
            </a:r>
            <a:r>
              <a:rPr sz="2400" dirty="0">
                <a:solidFill>
                  <a:srgbClr val="29F62E"/>
                </a:solidFill>
                <a:latin typeface="Arial MT"/>
                <a:cs typeface="Arial MT"/>
              </a:rPr>
              <a:t>	</a:t>
            </a:r>
            <a:r>
              <a:rPr sz="2400" spc="-10" dirty="0">
                <a:solidFill>
                  <a:srgbClr val="29F62E"/>
                </a:solidFill>
                <a:latin typeface="Arial MT"/>
                <a:cs typeface="Arial MT"/>
              </a:rPr>
              <a:t>presilla </a:t>
            </a:r>
            <a:r>
              <a:rPr sz="2400" dirty="0">
                <a:solidFill>
                  <a:srgbClr val="29F62E"/>
                </a:solidFill>
                <a:latin typeface="Arial MT"/>
                <a:cs typeface="Arial MT"/>
              </a:rPr>
              <a:t>externa</a:t>
            </a:r>
            <a:r>
              <a:rPr sz="2400" spc="-20" dirty="0">
                <a:solidFill>
                  <a:srgbClr val="29F62E"/>
                </a:solidFill>
                <a:latin typeface="Arial MT"/>
                <a:cs typeface="Arial MT"/>
              </a:rPr>
              <a:t> </a:t>
            </a:r>
            <a:r>
              <a:rPr sz="2400" dirty="0">
                <a:solidFill>
                  <a:srgbClr val="29F62E"/>
                </a:solidFill>
                <a:latin typeface="Arial MT"/>
                <a:cs typeface="Arial MT"/>
              </a:rPr>
              <a:t>y</a:t>
            </a:r>
            <a:r>
              <a:rPr sz="2400" spc="-20" dirty="0">
                <a:solidFill>
                  <a:srgbClr val="29F62E"/>
                </a:solidFill>
                <a:latin typeface="Arial MT"/>
                <a:cs typeface="Arial MT"/>
              </a:rPr>
              <a:t> </a:t>
            </a:r>
            <a:r>
              <a:rPr sz="2400" spc="-10" dirty="0">
                <a:solidFill>
                  <a:srgbClr val="29F62E"/>
                </a:solidFill>
                <a:latin typeface="Arial MT"/>
                <a:cs typeface="Arial MT"/>
              </a:rPr>
              <a:t>verticilo.</a:t>
            </a:r>
            <a:endParaRPr sz="2400">
              <a:latin typeface="Arial MT"/>
              <a:cs typeface="Arial MT"/>
            </a:endParaRPr>
          </a:p>
        </p:txBody>
      </p:sp>
      <p:sp>
        <p:nvSpPr>
          <p:cNvPr id="7" name="object 7"/>
          <p:cNvSpPr txBox="1"/>
          <p:nvPr/>
        </p:nvSpPr>
        <p:spPr>
          <a:xfrm>
            <a:off x="180627" y="4485194"/>
            <a:ext cx="4172585" cy="1122680"/>
          </a:xfrm>
          <a:prstGeom prst="rect">
            <a:avLst/>
          </a:prstGeom>
        </p:spPr>
        <p:txBody>
          <a:bodyPr vert="horz" wrap="square" lIns="0" tIns="12700" rIns="0" bIns="0" rtlCol="0">
            <a:spAutoFit/>
          </a:bodyPr>
          <a:lstStyle/>
          <a:p>
            <a:pPr marL="119380" marR="5080" indent="-107314" algn="just">
              <a:lnSpc>
                <a:spcPct val="100000"/>
              </a:lnSpc>
              <a:spcBef>
                <a:spcPts val="100"/>
              </a:spcBef>
              <a:buChar char="•"/>
              <a:tabLst>
                <a:tab pos="203835" algn="l"/>
              </a:tabLst>
            </a:pPr>
            <a:r>
              <a:rPr sz="2400" dirty="0">
                <a:solidFill>
                  <a:srgbClr val="29F62E"/>
                </a:solidFill>
                <a:latin typeface="Arial MT"/>
                <a:cs typeface="Arial MT"/>
              </a:rPr>
              <a:t>Tiene</a:t>
            </a:r>
            <a:r>
              <a:rPr sz="2400" spc="25" dirty="0">
                <a:solidFill>
                  <a:srgbClr val="29F62E"/>
                </a:solidFill>
                <a:latin typeface="Arial MT"/>
                <a:cs typeface="Arial MT"/>
              </a:rPr>
              <a:t> </a:t>
            </a:r>
            <a:r>
              <a:rPr sz="2400" dirty="0">
                <a:solidFill>
                  <a:srgbClr val="29F62E"/>
                </a:solidFill>
                <a:latin typeface="Arial MT"/>
                <a:cs typeface="Arial MT"/>
              </a:rPr>
              <a:t>en</a:t>
            </a:r>
            <a:r>
              <a:rPr sz="2400" spc="40" dirty="0">
                <a:solidFill>
                  <a:srgbClr val="29F62E"/>
                </a:solidFill>
                <a:latin typeface="Arial MT"/>
                <a:cs typeface="Arial MT"/>
              </a:rPr>
              <a:t> </a:t>
            </a:r>
            <a:r>
              <a:rPr sz="2400" dirty="0">
                <a:solidFill>
                  <a:srgbClr val="29F62E"/>
                </a:solidFill>
                <a:latin typeface="Arial MT"/>
                <a:cs typeface="Arial MT"/>
              </a:rPr>
              <a:t>cuenta</a:t>
            </a:r>
            <a:r>
              <a:rPr sz="2400" spc="40" dirty="0">
                <a:solidFill>
                  <a:srgbClr val="29F62E"/>
                </a:solidFill>
                <a:latin typeface="Arial MT"/>
                <a:cs typeface="Arial MT"/>
              </a:rPr>
              <a:t> </a:t>
            </a:r>
            <a:r>
              <a:rPr sz="2400" dirty="0">
                <a:solidFill>
                  <a:srgbClr val="29F62E"/>
                </a:solidFill>
                <a:latin typeface="Arial MT"/>
                <a:cs typeface="Arial MT"/>
              </a:rPr>
              <a:t>la</a:t>
            </a:r>
            <a:r>
              <a:rPr sz="2400" spc="40" dirty="0">
                <a:solidFill>
                  <a:srgbClr val="29F62E"/>
                </a:solidFill>
                <a:latin typeface="Arial MT"/>
                <a:cs typeface="Arial MT"/>
              </a:rPr>
              <a:t> </a:t>
            </a:r>
            <a:r>
              <a:rPr sz="2400" spc="-10" dirty="0">
                <a:solidFill>
                  <a:srgbClr val="29F62E"/>
                </a:solidFill>
                <a:latin typeface="Arial MT"/>
                <a:cs typeface="Arial MT"/>
              </a:rPr>
              <a:t>presencia </a:t>
            </a:r>
            <a:r>
              <a:rPr sz="2400" dirty="0">
                <a:solidFill>
                  <a:srgbClr val="29F62E"/>
                </a:solidFill>
                <a:latin typeface="Arial MT"/>
                <a:cs typeface="Arial MT"/>
              </a:rPr>
              <a:t>de</a:t>
            </a:r>
            <a:r>
              <a:rPr sz="2400" spc="495" dirty="0">
                <a:solidFill>
                  <a:srgbClr val="29F62E"/>
                </a:solidFill>
                <a:latin typeface="Arial MT"/>
                <a:cs typeface="Arial MT"/>
              </a:rPr>
              <a:t>  </a:t>
            </a:r>
            <a:r>
              <a:rPr sz="2400" dirty="0">
                <a:solidFill>
                  <a:srgbClr val="29F62E"/>
                </a:solidFill>
                <a:latin typeface="Arial MT"/>
                <a:cs typeface="Arial MT"/>
              </a:rPr>
              <a:t>los</a:t>
            </a:r>
            <a:r>
              <a:rPr sz="2400" spc="495" dirty="0">
                <a:solidFill>
                  <a:srgbClr val="29F62E"/>
                </a:solidFill>
                <a:latin typeface="Arial MT"/>
                <a:cs typeface="Arial MT"/>
              </a:rPr>
              <a:t>  </a:t>
            </a:r>
            <a:r>
              <a:rPr sz="2400" dirty="0">
                <a:solidFill>
                  <a:srgbClr val="29F62E"/>
                </a:solidFill>
                <a:latin typeface="Arial MT"/>
                <a:cs typeface="Arial MT"/>
              </a:rPr>
              <a:t>deltas,</a:t>
            </a:r>
            <a:r>
              <a:rPr sz="2400" spc="500" dirty="0">
                <a:solidFill>
                  <a:srgbClr val="29F62E"/>
                </a:solidFill>
                <a:latin typeface="Arial MT"/>
                <a:cs typeface="Arial MT"/>
              </a:rPr>
              <a:t>  </a:t>
            </a:r>
            <a:r>
              <a:rPr sz="2400" dirty="0">
                <a:solidFill>
                  <a:srgbClr val="29F62E"/>
                </a:solidFill>
                <a:latin typeface="Arial MT"/>
                <a:cs typeface="Arial MT"/>
              </a:rPr>
              <a:t>blancos</a:t>
            </a:r>
            <a:r>
              <a:rPr sz="2400" spc="495" dirty="0">
                <a:solidFill>
                  <a:srgbClr val="29F62E"/>
                </a:solidFill>
                <a:latin typeface="Arial MT"/>
                <a:cs typeface="Arial MT"/>
              </a:rPr>
              <a:t>  </a:t>
            </a:r>
            <a:r>
              <a:rPr sz="2400" spc="-50" dirty="0">
                <a:solidFill>
                  <a:srgbClr val="29F62E"/>
                </a:solidFill>
                <a:latin typeface="Arial MT"/>
                <a:cs typeface="Arial MT"/>
              </a:rPr>
              <a:t>o </a:t>
            </a:r>
            <a:r>
              <a:rPr sz="2400" spc="-10" dirty="0">
                <a:solidFill>
                  <a:srgbClr val="29F62E"/>
                </a:solidFill>
                <a:latin typeface="Arial MT"/>
                <a:cs typeface="Arial MT"/>
              </a:rPr>
              <a:t>negros.</a:t>
            </a:r>
            <a:endParaRPr sz="2400">
              <a:latin typeface="Arial MT"/>
              <a:cs typeface="Arial MT"/>
            </a:endParaRPr>
          </a:p>
        </p:txBody>
      </p:sp>
      <p:sp>
        <p:nvSpPr>
          <p:cNvPr id="8" name="object 8"/>
          <p:cNvSpPr txBox="1"/>
          <p:nvPr/>
        </p:nvSpPr>
        <p:spPr>
          <a:xfrm>
            <a:off x="3658765" y="2082863"/>
            <a:ext cx="5113020" cy="1036319"/>
          </a:xfrm>
          <a:prstGeom prst="rect">
            <a:avLst/>
          </a:prstGeom>
        </p:spPr>
        <p:txBody>
          <a:bodyPr vert="horz" wrap="square" lIns="0" tIns="12700" rIns="0" bIns="0" rtlCol="0">
            <a:spAutoFit/>
          </a:bodyPr>
          <a:lstStyle/>
          <a:p>
            <a:pPr marR="154940" algn="ctr">
              <a:lnSpc>
                <a:spcPct val="100000"/>
              </a:lnSpc>
              <a:spcBef>
                <a:spcPts val="100"/>
              </a:spcBef>
            </a:pPr>
            <a:r>
              <a:rPr sz="2800" spc="-10" dirty="0">
                <a:solidFill>
                  <a:srgbClr val="FFFFFF"/>
                </a:solidFill>
                <a:latin typeface="Arial MT"/>
                <a:cs typeface="Arial MT"/>
              </a:rPr>
              <a:t>HENRY</a:t>
            </a:r>
            <a:endParaRPr sz="2800">
              <a:latin typeface="Arial MT"/>
              <a:cs typeface="Arial MT"/>
            </a:endParaRPr>
          </a:p>
          <a:p>
            <a:pPr marL="38100">
              <a:lnSpc>
                <a:spcPct val="100000"/>
              </a:lnSpc>
              <a:spcBef>
                <a:spcPts val="1714"/>
              </a:spcBef>
              <a:tabLst>
                <a:tab pos="820419" algn="l"/>
                <a:tab pos="1096010" algn="l"/>
              </a:tabLst>
            </a:pPr>
            <a:r>
              <a:rPr sz="3600" spc="-15" baseline="12731" dirty="0">
                <a:solidFill>
                  <a:srgbClr val="29F62E"/>
                </a:solidFill>
                <a:latin typeface="Arial MT"/>
                <a:cs typeface="Arial MT"/>
              </a:rPr>
              <a:t>tipos</a:t>
            </a:r>
            <a:r>
              <a:rPr sz="3600" baseline="12731" dirty="0">
                <a:solidFill>
                  <a:srgbClr val="29F62E"/>
                </a:solidFill>
                <a:latin typeface="Arial MT"/>
                <a:cs typeface="Arial MT"/>
              </a:rPr>
              <a:t>	</a:t>
            </a:r>
            <a:r>
              <a:rPr sz="2400" spc="-50" dirty="0">
                <a:solidFill>
                  <a:srgbClr val="FFFFFF"/>
                </a:solidFill>
                <a:latin typeface="Arial MT"/>
                <a:cs typeface="Arial MT"/>
              </a:rPr>
              <a:t>•</a:t>
            </a:r>
            <a:r>
              <a:rPr sz="2400" dirty="0">
                <a:solidFill>
                  <a:srgbClr val="FFFFFF"/>
                </a:solidFill>
                <a:latin typeface="Arial MT"/>
                <a:cs typeface="Arial MT"/>
              </a:rPr>
              <a:t>	Los</a:t>
            </a:r>
            <a:r>
              <a:rPr sz="2400" spc="-30" dirty="0">
                <a:solidFill>
                  <a:srgbClr val="FFFFFF"/>
                </a:solidFill>
                <a:latin typeface="Arial MT"/>
                <a:cs typeface="Arial MT"/>
              </a:rPr>
              <a:t> </a:t>
            </a:r>
            <a:r>
              <a:rPr sz="2400" dirty="0">
                <a:solidFill>
                  <a:srgbClr val="FFFFFF"/>
                </a:solidFill>
                <a:latin typeface="Arial MT"/>
                <a:cs typeface="Arial MT"/>
              </a:rPr>
              <a:t>clasifica</a:t>
            </a:r>
            <a:r>
              <a:rPr sz="2400" spc="-15" dirty="0">
                <a:solidFill>
                  <a:srgbClr val="FFFFFF"/>
                </a:solidFill>
                <a:latin typeface="Arial MT"/>
                <a:cs typeface="Arial MT"/>
              </a:rPr>
              <a:t> </a:t>
            </a:r>
            <a:r>
              <a:rPr sz="2400" dirty="0">
                <a:solidFill>
                  <a:srgbClr val="FFFFFF"/>
                </a:solidFill>
                <a:latin typeface="Arial MT"/>
                <a:cs typeface="Arial MT"/>
              </a:rPr>
              <a:t>en</a:t>
            </a:r>
            <a:r>
              <a:rPr sz="2400" spc="-15" dirty="0">
                <a:solidFill>
                  <a:srgbClr val="FFFFFF"/>
                </a:solidFill>
                <a:latin typeface="Arial MT"/>
                <a:cs typeface="Arial MT"/>
              </a:rPr>
              <a:t> </a:t>
            </a:r>
            <a:r>
              <a:rPr sz="2400" dirty="0">
                <a:solidFill>
                  <a:srgbClr val="FFFFFF"/>
                </a:solidFill>
                <a:latin typeface="Arial MT"/>
                <a:cs typeface="Arial MT"/>
              </a:rPr>
              <a:t>4</a:t>
            </a:r>
            <a:r>
              <a:rPr sz="2400" spc="-15" dirty="0">
                <a:solidFill>
                  <a:srgbClr val="FFFFFF"/>
                </a:solidFill>
                <a:latin typeface="Arial MT"/>
                <a:cs typeface="Arial MT"/>
              </a:rPr>
              <a:t> </a:t>
            </a:r>
            <a:r>
              <a:rPr sz="2400" dirty="0">
                <a:solidFill>
                  <a:srgbClr val="FFFFFF"/>
                </a:solidFill>
                <a:latin typeface="Arial MT"/>
                <a:cs typeface="Arial MT"/>
              </a:rPr>
              <a:t>tipos:</a:t>
            </a:r>
            <a:r>
              <a:rPr sz="2400" spc="-15" dirty="0">
                <a:solidFill>
                  <a:srgbClr val="FFFFFF"/>
                </a:solidFill>
                <a:latin typeface="Arial MT"/>
                <a:cs typeface="Arial MT"/>
              </a:rPr>
              <a:t> </a:t>
            </a:r>
            <a:r>
              <a:rPr sz="2400" spc="-10" dirty="0">
                <a:solidFill>
                  <a:srgbClr val="FFFFFF"/>
                </a:solidFill>
                <a:latin typeface="Arial MT"/>
                <a:cs typeface="Arial MT"/>
              </a:rPr>
              <a:t>archs</a:t>
            </a:r>
            <a:endParaRPr sz="2400">
              <a:latin typeface="Arial MT"/>
              <a:cs typeface="Arial MT"/>
            </a:endParaRPr>
          </a:p>
        </p:txBody>
      </p:sp>
      <p:sp>
        <p:nvSpPr>
          <p:cNvPr id="9" name="object 9"/>
          <p:cNvSpPr txBox="1"/>
          <p:nvPr/>
        </p:nvSpPr>
        <p:spPr>
          <a:xfrm>
            <a:off x="4573587" y="3093592"/>
            <a:ext cx="4274820" cy="1122680"/>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FFFFFF"/>
                </a:solidFill>
                <a:latin typeface="Arial MT"/>
                <a:cs typeface="Arial MT"/>
              </a:rPr>
              <a:t>(Arcos),</a:t>
            </a:r>
            <a:r>
              <a:rPr sz="2400" spc="-20" dirty="0">
                <a:solidFill>
                  <a:srgbClr val="FFFFFF"/>
                </a:solidFill>
                <a:latin typeface="Arial MT"/>
                <a:cs typeface="Arial MT"/>
              </a:rPr>
              <a:t> </a:t>
            </a:r>
            <a:r>
              <a:rPr sz="2400" dirty="0">
                <a:solidFill>
                  <a:srgbClr val="FFFFFF"/>
                </a:solidFill>
                <a:latin typeface="Arial MT"/>
                <a:cs typeface="Arial MT"/>
              </a:rPr>
              <a:t>loops</a:t>
            </a:r>
            <a:r>
              <a:rPr sz="2400" spc="-15" dirty="0">
                <a:solidFill>
                  <a:srgbClr val="FFFFFF"/>
                </a:solidFill>
                <a:latin typeface="Arial MT"/>
                <a:cs typeface="Arial MT"/>
              </a:rPr>
              <a:t> </a:t>
            </a:r>
            <a:r>
              <a:rPr sz="2400" spc="-10" dirty="0">
                <a:solidFill>
                  <a:srgbClr val="FFFFFF"/>
                </a:solidFill>
                <a:latin typeface="Arial MT"/>
                <a:cs typeface="Arial MT"/>
              </a:rPr>
              <a:t>(Presillas), </a:t>
            </a:r>
            <a:r>
              <a:rPr sz="2400" dirty="0">
                <a:solidFill>
                  <a:srgbClr val="FFFFFF"/>
                </a:solidFill>
                <a:latin typeface="Arial MT"/>
                <a:cs typeface="Arial MT"/>
              </a:rPr>
              <a:t>whorls</a:t>
            </a:r>
            <a:r>
              <a:rPr sz="2400" spc="-35" dirty="0">
                <a:solidFill>
                  <a:srgbClr val="FFFFFF"/>
                </a:solidFill>
                <a:latin typeface="Arial MT"/>
                <a:cs typeface="Arial MT"/>
              </a:rPr>
              <a:t> </a:t>
            </a:r>
            <a:r>
              <a:rPr sz="2400" spc="-10" dirty="0">
                <a:solidFill>
                  <a:srgbClr val="FFFFFF"/>
                </a:solidFill>
                <a:latin typeface="Arial MT"/>
                <a:cs typeface="Arial MT"/>
              </a:rPr>
              <a:t>(Verticilos)</a:t>
            </a:r>
            <a:r>
              <a:rPr sz="2400" spc="-35" dirty="0">
                <a:solidFill>
                  <a:srgbClr val="FFFFFF"/>
                </a:solidFill>
                <a:latin typeface="Arial MT"/>
                <a:cs typeface="Arial MT"/>
              </a:rPr>
              <a:t> </a:t>
            </a:r>
            <a:r>
              <a:rPr sz="2400" dirty="0">
                <a:solidFill>
                  <a:srgbClr val="FFFFFF"/>
                </a:solidFill>
                <a:latin typeface="Arial MT"/>
                <a:cs typeface="Arial MT"/>
              </a:rPr>
              <a:t>y</a:t>
            </a:r>
            <a:r>
              <a:rPr sz="2400" spc="-30" dirty="0">
                <a:solidFill>
                  <a:srgbClr val="FFFFFF"/>
                </a:solidFill>
                <a:latin typeface="Arial MT"/>
                <a:cs typeface="Arial MT"/>
              </a:rPr>
              <a:t> </a:t>
            </a:r>
            <a:r>
              <a:rPr sz="2400" spc="-10" dirty="0">
                <a:solidFill>
                  <a:srgbClr val="FFFFFF"/>
                </a:solidFill>
                <a:latin typeface="Arial MT"/>
                <a:cs typeface="Arial MT"/>
              </a:rPr>
              <a:t>composites </a:t>
            </a:r>
            <a:r>
              <a:rPr sz="2400" dirty="0">
                <a:solidFill>
                  <a:srgbClr val="FFFFFF"/>
                </a:solidFill>
                <a:latin typeface="Arial MT"/>
                <a:cs typeface="Arial MT"/>
              </a:rPr>
              <a:t>(Compuestos)</a:t>
            </a:r>
            <a:r>
              <a:rPr sz="2400" spc="-30" dirty="0">
                <a:solidFill>
                  <a:srgbClr val="FFFFFF"/>
                </a:solidFill>
                <a:latin typeface="Arial MT"/>
                <a:cs typeface="Arial MT"/>
              </a:rPr>
              <a:t> </a:t>
            </a:r>
            <a:r>
              <a:rPr sz="2400" spc="-50" dirty="0">
                <a:solidFill>
                  <a:srgbClr val="FFFFFF"/>
                </a:solidFill>
                <a:latin typeface="Arial MT"/>
                <a:cs typeface="Arial MT"/>
              </a:rPr>
              <a:t>.</a:t>
            </a:r>
            <a:endParaRPr sz="2400">
              <a:latin typeface="Arial MT"/>
              <a:cs typeface="Arial MT"/>
            </a:endParaRPr>
          </a:p>
        </p:txBody>
      </p:sp>
      <p:sp>
        <p:nvSpPr>
          <p:cNvPr id="10" name="object 10"/>
          <p:cNvSpPr txBox="1"/>
          <p:nvPr/>
        </p:nvSpPr>
        <p:spPr>
          <a:xfrm>
            <a:off x="4466877" y="4556633"/>
            <a:ext cx="4286885" cy="1488440"/>
          </a:xfrm>
          <a:prstGeom prst="rect">
            <a:avLst/>
          </a:prstGeom>
        </p:spPr>
        <p:txBody>
          <a:bodyPr vert="horz" wrap="square" lIns="0" tIns="12700" rIns="0" bIns="0" rtlCol="0">
            <a:spAutoFit/>
          </a:bodyPr>
          <a:lstStyle/>
          <a:p>
            <a:pPr marL="119380" marR="5080" indent="-107314">
              <a:lnSpc>
                <a:spcPct val="100000"/>
              </a:lnSpc>
              <a:spcBef>
                <a:spcPts val="100"/>
              </a:spcBef>
              <a:buSzPct val="95833"/>
              <a:buChar char="•"/>
              <a:tabLst>
                <a:tab pos="120650" algn="l"/>
              </a:tabLst>
            </a:pPr>
            <a:r>
              <a:rPr sz="2400" dirty="0">
                <a:solidFill>
                  <a:srgbClr val="FFFFFF"/>
                </a:solidFill>
                <a:latin typeface="Arial MT"/>
                <a:cs typeface="Arial MT"/>
              </a:rPr>
              <a:t>Tiene</a:t>
            </a:r>
            <a:r>
              <a:rPr sz="2400" spc="-40" dirty="0">
                <a:solidFill>
                  <a:srgbClr val="FFFFFF"/>
                </a:solidFill>
                <a:latin typeface="Arial MT"/>
                <a:cs typeface="Arial MT"/>
              </a:rPr>
              <a:t> </a:t>
            </a:r>
            <a:r>
              <a:rPr sz="2400" dirty="0">
                <a:solidFill>
                  <a:srgbClr val="FFFFFF"/>
                </a:solidFill>
                <a:latin typeface="Arial MT"/>
                <a:cs typeface="Arial MT"/>
              </a:rPr>
              <a:t>en</a:t>
            </a:r>
            <a:r>
              <a:rPr sz="2400" spc="-40" dirty="0">
                <a:solidFill>
                  <a:srgbClr val="FFFFFF"/>
                </a:solidFill>
                <a:latin typeface="Arial MT"/>
                <a:cs typeface="Arial MT"/>
              </a:rPr>
              <a:t> </a:t>
            </a:r>
            <a:r>
              <a:rPr sz="2400" dirty="0">
                <a:solidFill>
                  <a:srgbClr val="FFFFFF"/>
                </a:solidFill>
                <a:latin typeface="Arial MT"/>
                <a:cs typeface="Arial MT"/>
              </a:rPr>
              <a:t>cuenta</a:t>
            </a:r>
            <a:r>
              <a:rPr sz="2400" spc="-35" dirty="0">
                <a:solidFill>
                  <a:srgbClr val="FFFFFF"/>
                </a:solidFill>
                <a:latin typeface="Arial MT"/>
                <a:cs typeface="Arial MT"/>
              </a:rPr>
              <a:t> </a:t>
            </a:r>
            <a:r>
              <a:rPr sz="2400" dirty="0">
                <a:solidFill>
                  <a:srgbClr val="FFFFFF"/>
                </a:solidFill>
                <a:latin typeface="Arial MT"/>
                <a:cs typeface="Arial MT"/>
              </a:rPr>
              <a:t>la</a:t>
            </a:r>
            <a:r>
              <a:rPr sz="2400" spc="-40" dirty="0">
                <a:solidFill>
                  <a:srgbClr val="FFFFFF"/>
                </a:solidFill>
                <a:latin typeface="Arial MT"/>
                <a:cs typeface="Arial MT"/>
              </a:rPr>
              <a:t> </a:t>
            </a:r>
            <a:r>
              <a:rPr sz="2400" dirty="0">
                <a:solidFill>
                  <a:srgbClr val="FFFFFF"/>
                </a:solidFill>
                <a:latin typeface="Arial MT"/>
                <a:cs typeface="Arial MT"/>
              </a:rPr>
              <a:t>presencia</a:t>
            </a:r>
            <a:r>
              <a:rPr sz="2400" spc="-35" dirty="0">
                <a:solidFill>
                  <a:srgbClr val="FFFFFF"/>
                </a:solidFill>
                <a:latin typeface="Arial MT"/>
                <a:cs typeface="Arial MT"/>
              </a:rPr>
              <a:t> </a:t>
            </a:r>
            <a:r>
              <a:rPr sz="2400" spc="-50" dirty="0">
                <a:solidFill>
                  <a:srgbClr val="FFFFFF"/>
                </a:solidFill>
                <a:latin typeface="Arial MT"/>
                <a:cs typeface="Arial MT"/>
              </a:rPr>
              <a:t>o </a:t>
            </a:r>
            <a:r>
              <a:rPr sz="2400" dirty="0">
                <a:solidFill>
                  <a:srgbClr val="FFFFFF"/>
                </a:solidFill>
                <a:latin typeface="Arial MT"/>
                <a:cs typeface="Arial MT"/>
              </a:rPr>
              <a:t>ausencia</a:t>
            </a:r>
            <a:r>
              <a:rPr sz="2400" spc="-35" dirty="0">
                <a:solidFill>
                  <a:srgbClr val="FFFFFF"/>
                </a:solidFill>
                <a:latin typeface="Arial MT"/>
                <a:cs typeface="Arial MT"/>
              </a:rPr>
              <a:t> </a:t>
            </a:r>
            <a:r>
              <a:rPr sz="2400" dirty="0">
                <a:solidFill>
                  <a:srgbClr val="FFFFFF"/>
                </a:solidFill>
                <a:latin typeface="Arial MT"/>
                <a:cs typeface="Arial MT"/>
              </a:rPr>
              <a:t>de</a:t>
            </a:r>
            <a:r>
              <a:rPr sz="2400" spc="-25" dirty="0">
                <a:solidFill>
                  <a:srgbClr val="FFFFFF"/>
                </a:solidFill>
                <a:latin typeface="Arial MT"/>
                <a:cs typeface="Arial MT"/>
              </a:rPr>
              <a:t> </a:t>
            </a:r>
            <a:r>
              <a:rPr sz="2400" dirty="0">
                <a:solidFill>
                  <a:srgbClr val="FFFFFF"/>
                </a:solidFill>
                <a:latin typeface="Arial MT"/>
                <a:cs typeface="Arial MT"/>
              </a:rPr>
              <a:t>los</a:t>
            </a:r>
            <a:r>
              <a:rPr sz="2400" spc="-25" dirty="0">
                <a:solidFill>
                  <a:srgbClr val="FFFFFF"/>
                </a:solidFill>
                <a:latin typeface="Arial MT"/>
                <a:cs typeface="Arial MT"/>
              </a:rPr>
              <a:t> </a:t>
            </a:r>
            <a:r>
              <a:rPr sz="2400" dirty="0">
                <a:solidFill>
                  <a:srgbClr val="FFFFFF"/>
                </a:solidFill>
                <a:latin typeface="Arial MT"/>
                <a:cs typeface="Arial MT"/>
              </a:rPr>
              <a:t>deltas(</a:t>
            </a:r>
            <a:r>
              <a:rPr sz="2400" spc="-25" dirty="0">
                <a:solidFill>
                  <a:srgbClr val="FFFFFF"/>
                </a:solidFill>
                <a:latin typeface="Arial MT"/>
                <a:cs typeface="Arial MT"/>
              </a:rPr>
              <a:t> </a:t>
            </a:r>
            <a:r>
              <a:rPr sz="2400" spc="-10" dirty="0">
                <a:solidFill>
                  <a:srgbClr val="FFFFFF"/>
                </a:solidFill>
                <a:latin typeface="Arial MT"/>
                <a:cs typeface="Arial MT"/>
              </a:rPr>
              <a:t>punto </a:t>
            </a:r>
            <a:r>
              <a:rPr sz="2400" dirty="0">
                <a:solidFill>
                  <a:srgbClr val="FFFFFF"/>
                </a:solidFill>
                <a:latin typeface="Arial MT"/>
                <a:cs typeface="Arial MT"/>
              </a:rPr>
              <a:t>exterior),</a:t>
            </a:r>
            <a:r>
              <a:rPr sz="2400" spc="-20" dirty="0">
                <a:solidFill>
                  <a:srgbClr val="FFFFFF"/>
                </a:solidFill>
                <a:latin typeface="Arial MT"/>
                <a:cs typeface="Arial MT"/>
              </a:rPr>
              <a:t> </a:t>
            </a:r>
            <a:r>
              <a:rPr sz="2400" dirty="0">
                <a:solidFill>
                  <a:srgbClr val="FFFFFF"/>
                </a:solidFill>
                <a:latin typeface="Arial MT"/>
                <a:cs typeface="Arial MT"/>
              </a:rPr>
              <a:t>y</a:t>
            </a:r>
            <a:r>
              <a:rPr sz="2400" spc="-15" dirty="0">
                <a:solidFill>
                  <a:srgbClr val="FFFFFF"/>
                </a:solidFill>
                <a:latin typeface="Arial MT"/>
                <a:cs typeface="Arial MT"/>
              </a:rPr>
              <a:t> </a:t>
            </a:r>
            <a:r>
              <a:rPr sz="2400" dirty="0">
                <a:solidFill>
                  <a:srgbClr val="FFFFFF"/>
                </a:solidFill>
                <a:latin typeface="Arial MT"/>
                <a:cs typeface="Arial MT"/>
              </a:rPr>
              <a:t>corazón</a:t>
            </a:r>
            <a:r>
              <a:rPr sz="2400" spc="-15" dirty="0">
                <a:solidFill>
                  <a:srgbClr val="FFFFFF"/>
                </a:solidFill>
                <a:latin typeface="Arial MT"/>
                <a:cs typeface="Arial MT"/>
              </a:rPr>
              <a:t> </a:t>
            </a:r>
            <a:r>
              <a:rPr sz="2400" dirty="0">
                <a:solidFill>
                  <a:srgbClr val="FFFFFF"/>
                </a:solidFill>
                <a:latin typeface="Arial MT"/>
                <a:cs typeface="Arial MT"/>
              </a:rPr>
              <a:t>(</a:t>
            </a:r>
            <a:r>
              <a:rPr sz="2400" spc="-15" dirty="0">
                <a:solidFill>
                  <a:srgbClr val="FFFFFF"/>
                </a:solidFill>
                <a:latin typeface="Arial MT"/>
                <a:cs typeface="Arial MT"/>
              </a:rPr>
              <a:t> </a:t>
            </a:r>
            <a:r>
              <a:rPr sz="2400" spc="-10" dirty="0">
                <a:solidFill>
                  <a:srgbClr val="FFFFFF"/>
                </a:solidFill>
                <a:latin typeface="Arial MT"/>
                <a:cs typeface="Arial MT"/>
              </a:rPr>
              <a:t>punto interno).</a:t>
            </a:r>
            <a:endParaRPr sz="2400">
              <a:latin typeface="Arial MT"/>
              <a:cs typeface="Arial M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6025" y="439801"/>
            <a:ext cx="1841500" cy="452120"/>
          </a:xfrm>
          <a:prstGeom prst="rect">
            <a:avLst/>
          </a:prstGeom>
        </p:spPr>
        <p:txBody>
          <a:bodyPr vert="horz" wrap="square" lIns="0" tIns="12700" rIns="0" bIns="0" rtlCol="0">
            <a:spAutoFit/>
          </a:bodyPr>
          <a:lstStyle/>
          <a:p>
            <a:pPr marL="12700">
              <a:lnSpc>
                <a:spcPct val="100000"/>
              </a:lnSpc>
              <a:spcBef>
                <a:spcPts val="100"/>
              </a:spcBef>
            </a:pPr>
            <a:r>
              <a:rPr sz="2800" spc="-10" dirty="0">
                <a:solidFill>
                  <a:srgbClr val="92D050"/>
                </a:solidFill>
              </a:rPr>
              <a:t>VUCETICH</a:t>
            </a:r>
            <a:endParaRPr sz="2800"/>
          </a:p>
        </p:txBody>
      </p:sp>
      <p:sp>
        <p:nvSpPr>
          <p:cNvPr id="3" name="object 3"/>
          <p:cNvSpPr txBox="1"/>
          <p:nvPr/>
        </p:nvSpPr>
        <p:spPr>
          <a:xfrm>
            <a:off x="6145212" y="513269"/>
            <a:ext cx="1086485"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Arial MT"/>
                <a:cs typeface="Arial MT"/>
              </a:rPr>
              <a:t>HENRY</a:t>
            </a:r>
            <a:endParaRPr sz="2400">
              <a:latin typeface="Arial MT"/>
              <a:cs typeface="Arial MT"/>
            </a:endParaRPr>
          </a:p>
        </p:txBody>
      </p:sp>
      <p:sp>
        <p:nvSpPr>
          <p:cNvPr id="4" name="object 4"/>
          <p:cNvSpPr txBox="1"/>
          <p:nvPr/>
        </p:nvSpPr>
        <p:spPr>
          <a:xfrm>
            <a:off x="358775" y="1866646"/>
            <a:ext cx="1863089" cy="452120"/>
          </a:xfrm>
          <a:prstGeom prst="rect">
            <a:avLst/>
          </a:prstGeom>
        </p:spPr>
        <p:txBody>
          <a:bodyPr vert="horz" wrap="square" lIns="0" tIns="12700" rIns="0" bIns="0" rtlCol="0">
            <a:spAutoFit/>
          </a:bodyPr>
          <a:lstStyle/>
          <a:p>
            <a:pPr marL="12700">
              <a:lnSpc>
                <a:spcPct val="100000"/>
              </a:lnSpc>
              <a:spcBef>
                <a:spcPts val="100"/>
              </a:spcBef>
            </a:pPr>
            <a:r>
              <a:rPr sz="2800" spc="-10" dirty="0">
                <a:solidFill>
                  <a:srgbClr val="29F62E"/>
                </a:solidFill>
                <a:latin typeface="Arial MT"/>
                <a:cs typeface="Arial MT"/>
              </a:rPr>
              <a:t>subclasifica</a:t>
            </a:r>
            <a:endParaRPr sz="2800">
              <a:latin typeface="Arial MT"/>
              <a:cs typeface="Arial MT"/>
            </a:endParaRPr>
          </a:p>
        </p:txBody>
      </p:sp>
      <p:sp>
        <p:nvSpPr>
          <p:cNvPr id="5" name="object 5"/>
          <p:cNvSpPr txBox="1"/>
          <p:nvPr/>
        </p:nvSpPr>
        <p:spPr>
          <a:xfrm>
            <a:off x="278742" y="1439926"/>
            <a:ext cx="4057015" cy="878840"/>
          </a:xfrm>
          <a:prstGeom prst="rect">
            <a:avLst/>
          </a:prstGeom>
        </p:spPr>
        <p:txBody>
          <a:bodyPr vert="horz" wrap="square" lIns="0" tIns="12700" rIns="0" bIns="0" rtlCol="0">
            <a:spAutoFit/>
          </a:bodyPr>
          <a:lstStyle/>
          <a:p>
            <a:pPr marL="414655" marR="52069" indent="-415290" algn="r">
              <a:lnSpc>
                <a:spcPct val="100000"/>
              </a:lnSpc>
              <a:spcBef>
                <a:spcPts val="100"/>
              </a:spcBef>
              <a:buClr>
                <a:srgbClr val="FFFFFF"/>
              </a:buClr>
              <a:buSzPct val="64285"/>
              <a:buChar char="•"/>
              <a:tabLst>
                <a:tab pos="414655" algn="l"/>
                <a:tab pos="415290" algn="l"/>
                <a:tab pos="1029969" algn="l"/>
                <a:tab pos="2072005" algn="l"/>
                <a:tab pos="3529329" algn="l"/>
              </a:tabLst>
            </a:pPr>
            <a:r>
              <a:rPr sz="2800" spc="-50" dirty="0">
                <a:solidFill>
                  <a:srgbClr val="00FF00"/>
                </a:solidFill>
                <a:latin typeface="Arial MT"/>
                <a:cs typeface="Arial MT"/>
              </a:rPr>
              <a:t>A</a:t>
            </a:r>
            <a:r>
              <a:rPr sz="2800" dirty="0">
                <a:solidFill>
                  <a:srgbClr val="00FF00"/>
                </a:solidFill>
                <a:latin typeface="Arial MT"/>
                <a:cs typeface="Arial MT"/>
              </a:rPr>
              <a:t>	</a:t>
            </a:r>
            <a:r>
              <a:rPr sz="2800" spc="-25" dirty="0">
                <a:solidFill>
                  <a:srgbClr val="29F62E"/>
                </a:solidFill>
                <a:latin typeface="Arial MT"/>
                <a:cs typeface="Arial MT"/>
              </a:rPr>
              <a:t>los</a:t>
            </a:r>
            <a:r>
              <a:rPr sz="2800" dirty="0">
                <a:solidFill>
                  <a:srgbClr val="29F62E"/>
                </a:solidFill>
                <a:latin typeface="Arial MT"/>
                <a:cs typeface="Arial MT"/>
              </a:rPr>
              <a:t>	</a:t>
            </a:r>
            <a:r>
              <a:rPr sz="2800" spc="-10" dirty="0">
                <a:solidFill>
                  <a:srgbClr val="29F62E"/>
                </a:solidFill>
                <a:latin typeface="Arial MT"/>
                <a:cs typeface="Arial MT"/>
              </a:rPr>
              <a:t>arcos</a:t>
            </a:r>
            <a:r>
              <a:rPr sz="2800" dirty="0">
                <a:solidFill>
                  <a:srgbClr val="29F62E"/>
                </a:solidFill>
                <a:latin typeface="Arial MT"/>
                <a:cs typeface="Arial MT"/>
              </a:rPr>
              <a:t>	</a:t>
            </a:r>
            <a:r>
              <a:rPr sz="2800" spc="-25" dirty="0">
                <a:solidFill>
                  <a:srgbClr val="29F62E"/>
                </a:solidFill>
                <a:latin typeface="Arial MT"/>
                <a:cs typeface="Arial MT"/>
              </a:rPr>
              <a:t>los</a:t>
            </a:r>
            <a:endParaRPr sz="2800">
              <a:latin typeface="Arial MT"/>
              <a:cs typeface="Arial MT"/>
            </a:endParaRPr>
          </a:p>
          <a:p>
            <a:pPr marR="5080" algn="r">
              <a:lnSpc>
                <a:spcPct val="100000"/>
              </a:lnSpc>
              <a:tabLst>
                <a:tab pos="1115695" algn="l"/>
              </a:tabLst>
            </a:pPr>
            <a:r>
              <a:rPr sz="2800" spc="-20" dirty="0">
                <a:solidFill>
                  <a:srgbClr val="29F62E"/>
                </a:solidFill>
                <a:latin typeface="Arial MT"/>
                <a:cs typeface="Arial MT"/>
              </a:rPr>
              <a:t>como</a:t>
            </a:r>
            <a:r>
              <a:rPr sz="2800" dirty="0">
                <a:solidFill>
                  <a:srgbClr val="29F62E"/>
                </a:solidFill>
                <a:latin typeface="Arial MT"/>
                <a:cs typeface="Arial MT"/>
              </a:rPr>
              <a:t>	</a:t>
            </a:r>
            <a:r>
              <a:rPr sz="2800" spc="-20" dirty="0">
                <a:solidFill>
                  <a:srgbClr val="29F62E"/>
                </a:solidFill>
                <a:latin typeface="Arial MT"/>
                <a:cs typeface="Arial MT"/>
              </a:rPr>
              <a:t>Arco</a:t>
            </a:r>
            <a:endParaRPr sz="2800">
              <a:latin typeface="Arial MT"/>
              <a:cs typeface="Arial MT"/>
            </a:endParaRPr>
          </a:p>
        </p:txBody>
      </p:sp>
      <p:sp>
        <p:nvSpPr>
          <p:cNvPr id="6" name="object 6"/>
          <p:cNvSpPr txBox="1"/>
          <p:nvPr/>
        </p:nvSpPr>
        <p:spPr>
          <a:xfrm>
            <a:off x="234297" y="2293365"/>
            <a:ext cx="4120515" cy="2585720"/>
          </a:xfrm>
          <a:prstGeom prst="rect">
            <a:avLst/>
          </a:prstGeom>
        </p:spPr>
        <p:txBody>
          <a:bodyPr vert="horz" wrap="square" lIns="0" tIns="12700" rIns="0" bIns="0" rtlCol="0">
            <a:spAutoFit/>
          </a:bodyPr>
          <a:lstStyle/>
          <a:p>
            <a:pPr marL="137160" marR="5080" algn="just">
              <a:lnSpc>
                <a:spcPct val="100000"/>
              </a:lnSpc>
              <a:spcBef>
                <a:spcPts val="100"/>
              </a:spcBef>
            </a:pPr>
            <a:r>
              <a:rPr sz="2800" dirty="0">
                <a:solidFill>
                  <a:srgbClr val="29F62E"/>
                </a:solidFill>
                <a:latin typeface="Arial MT"/>
                <a:cs typeface="Arial MT"/>
              </a:rPr>
              <a:t>Llano</a:t>
            </a:r>
            <a:r>
              <a:rPr sz="2800" spc="190" dirty="0">
                <a:solidFill>
                  <a:srgbClr val="29F62E"/>
                </a:solidFill>
                <a:latin typeface="Arial MT"/>
                <a:cs typeface="Arial MT"/>
              </a:rPr>
              <a:t>  </a:t>
            </a:r>
            <a:r>
              <a:rPr sz="2800" dirty="0">
                <a:solidFill>
                  <a:srgbClr val="29F62E"/>
                </a:solidFill>
                <a:latin typeface="Arial MT"/>
                <a:cs typeface="Arial MT"/>
              </a:rPr>
              <a:t>o</a:t>
            </a:r>
            <a:r>
              <a:rPr sz="2800" spc="195" dirty="0">
                <a:solidFill>
                  <a:srgbClr val="29F62E"/>
                </a:solidFill>
                <a:latin typeface="Arial MT"/>
                <a:cs typeface="Arial MT"/>
              </a:rPr>
              <a:t>  </a:t>
            </a:r>
            <a:r>
              <a:rPr sz="2800" dirty="0">
                <a:solidFill>
                  <a:srgbClr val="29F62E"/>
                </a:solidFill>
                <a:latin typeface="Arial MT"/>
                <a:cs typeface="Arial MT"/>
              </a:rPr>
              <a:t>Perfecto,</a:t>
            </a:r>
            <a:r>
              <a:rPr sz="2800" spc="114" dirty="0">
                <a:solidFill>
                  <a:srgbClr val="29F62E"/>
                </a:solidFill>
                <a:latin typeface="Arial MT"/>
                <a:cs typeface="Arial MT"/>
              </a:rPr>
              <a:t>  </a:t>
            </a:r>
            <a:r>
              <a:rPr sz="2800" spc="-20" dirty="0">
                <a:solidFill>
                  <a:srgbClr val="29F62E"/>
                </a:solidFill>
                <a:latin typeface="Arial MT"/>
                <a:cs typeface="Arial MT"/>
              </a:rPr>
              <a:t>Arco </a:t>
            </a:r>
            <a:r>
              <a:rPr sz="2800" dirty="0">
                <a:solidFill>
                  <a:srgbClr val="29F62E"/>
                </a:solidFill>
                <a:latin typeface="Arial MT"/>
                <a:cs typeface="Arial MT"/>
              </a:rPr>
              <a:t>con</a:t>
            </a:r>
            <a:r>
              <a:rPr sz="2800" spc="300" dirty="0">
                <a:solidFill>
                  <a:srgbClr val="29F62E"/>
                </a:solidFill>
                <a:latin typeface="Arial MT"/>
                <a:cs typeface="Arial MT"/>
              </a:rPr>
              <a:t>   </a:t>
            </a:r>
            <a:r>
              <a:rPr sz="2800" dirty="0">
                <a:solidFill>
                  <a:srgbClr val="29F62E"/>
                </a:solidFill>
                <a:latin typeface="Arial MT"/>
                <a:cs typeface="Arial MT"/>
              </a:rPr>
              <a:t>Inclinación</a:t>
            </a:r>
            <a:r>
              <a:rPr sz="2800" spc="300" dirty="0">
                <a:solidFill>
                  <a:srgbClr val="29F62E"/>
                </a:solidFill>
                <a:latin typeface="Arial MT"/>
                <a:cs typeface="Arial MT"/>
              </a:rPr>
              <a:t>   </a:t>
            </a:r>
            <a:r>
              <a:rPr sz="2800" dirty="0">
                <a:solidFill>
                  <a:srgbClr val="29F62E"/>
                </a:solidFill>
                <a:latin typeface="Arial MT"/>
                <a:cs typeface="Arial MT"/>
              </a:rPr>
              <a:t>a</a:t>
            </a:r>
            <a:r>
              <a:rPr sz="2800" spc="300" dirty="0">
                <a:solidFill>
                  <a:srgbClr val="29F62E"/>
                </a:solidFill>
                <a:latin typeface="Arial MT"/>
                <a:cs typeface="Arial MT"/>
              </a:rPr>
              <a:t>   </a:t>
            </a:r>
            <a:r>
              <a:rPr sz="2800" spc="-25" dirty="0">
                <a:solidFill>
                  <a:srgbClr val="29F62E"/>
                </a:solidFill>
                <a:latin typeface="Arial MT"/>
                <a:cs typeface="Arial MT"/>
              </a:rPr>
              <a:t>la </a:t>
            </a:r>
            <a:r>
              <a:rPr sz="2800" dirty="0">
                <a:solidFill>
                  <a:srgbClr val="29F62E"/>
                </a:solidFill>
                <a:latin typeface="Arial MT"/>
                <a:cs typeface="Arial MT"/>
              </a:rPr>
              <a:t>Derecha</a:t>
            </a:r>
            <a:r>
              <a:rPr sz="2800" spc="-25" dirty="0">
                <a:solidFill>
                  <a:srgbClr val="29F62E"/>
                </a:solidFill>
                <a:latin typeface="Arial MT"/>
                <a:cs typeface="Arial MT"/>
              </a:rPr>
              <a:t> </a:t>
            </a:r>
            <a:r>
              <a:rPr sz="2800" dirty="0">
                <a:solidFill>
                  <a:srgbClr val="29F62E"/>
                </a:solidFill>
                <a:latin typeface="Arial MT"/>
                <a:cs typeface="Arial MT"/>
              </a:rPr>
              <a:t>y</a:t>
            </a:r>
            <a:r>
              <a:rPr sz="2800" spc="-15" dirty="0">
                <a:solidFill>
                  <a:srgbClr val="29F62E"/>
                </a:solidFill>
                <a:latin typeface="Arial MT"/>
                <a:cs typeface="Arial MT"/>
              </a:rPr>
              <a:t> </a:t>
            </a:r>
            <a:r>
              <a:rPr sz="2800" dirty="0">
                <a:solidFill>
                  <a:srgbClr val="29F62E"/>
                </a:solidFill>
                <a:latin typeface="Arial MT"/>
                <a:cs typeface="Arial MT"/>
              </a:rPr>
              <a:t>a</a:t>
            </a:r>
            <a:r>
              <a:rPr sz="2800" spc="-15" dirty="0">
                <a:solidFill>
                  <a:srgbClr val="29F62E"/>
                </a:solidFill>
                <a:latin typeface="Arial MT"/>
                <a:cs typeface="Arial MT"/>
              </a:rPr>
              <a:t> </a:t>
            </a:r>
            <a:r>
              <a:rPr sz="2800" dirty="0">
                <a:solidFill>
                  <a:srgbClr val="29F62E"/>
                </a:solidFill>
                <a:latin typeface="Arial MT"/>
                <a:cs typeface="Arial MT"/>
              </a:rPr>
              <a:t>la</a:t>
            </a:r>
            <a:r>
              <a:rPr sz="2800" spc="-10" dirty="0">
                <a:solidFill>
                  <a:srgbClr val="29F62E"/>
                </a:solidFill>
                <a:latin typeface="Arial MT"/>
                <a:cs typeface="Arial MT"/>
              </a:rPr>
              <a:t> Izquierda.</a:t>
            </a:r>
            <a:endParaRPr sz="2800">
              <a:latin typeface="Arial MT"/>
              <a:cs typeface="Arial MT"/>
            </a:endParaRPr>
          </a:p>
          <a:p>
            <a:pPr>
              <a:lnSpc>
                <a:spcPct val="100000"/>
              </a:lnSpc>
              <a:spcBef>
                <a:spcPts val="25"/>
              </a:spcBef>
            </a:pPr>
            <a:endParaRPr sz="2900">
              <a:latin typeface="Arial MT"/>
              <a:cs typeface="Arial MT"/>
            </a:endParaRPr>
          </a:p>
          <a:p>
            <a:pPr marL="137160" marR="5080" indent="-125095">
              <a:lnSpc>
                <a:spcPct val="100000"/>
              </a:lnSpc>
              <a:buSzPct val="96428"/>
              <a:buChar char="•"/>
              <a:tabLst>
                <a:tab pos="138430" algn="l"/>
                <a:tab pos="2012950" algn="l"/>
                <a:tab pos="2941320" algn="l"/>
              </a:tabLst>
            </a:pPr>
            <a:r>
              <a:rPr sz="2800" spc="-10" dirty="0">
                <a:solidFill>
                  <a:srgbClr val="29F62E"/>
                </a:solidFill>
                <a:latin typeface="Arial MT"/>
                <a:cs typeface="Arial MT"/>
              </a:rPr>
              <a:t>Clasifica</a:t>
            </a:r>
            <a:r>
              <a:rPr sz="2800" dirty="0">
                <a:solidFill>
                  <a:srgbClr val="29F62E"/>
                </a:solidFill>
                <a:latin typeface="Arial MT"/>
                <a:cs typeface="Arial MT"/>
              </a:rPr>
              <a:t>	</a:t>
            </a:r>
            <a:r>
              <a:rPr sz="2800" spc="-25" dirty="0">
                <a:solidFill>
                  <a:srgbClr val="29F62E"/>
                </a:solidFill>
                <a:latin typeface="Arial MT"/>
                <a:cs typeface="Arial MT"/>
              </a:rPr>
              <a:t>en</a:t>
            </a:r>
            <a:r>
              <a:rPr sz="2800" dirty="0">
                <a:solidFill>
                  <a:srgbClr val="29F62E"/>
                </a:solidFill>
                <a:latin typeface="Arial MT"/>
                <a:cs typeface="Arial MT"/>
              </a:rPr>
              <a:t>	</a:t>
            </a:r>
            <a:r>
              <a:rPr sz="2800" spc="-10" dirty="0">
                <a:solidFill>
                  <a:srgbClr val="29F62E"/>
                </a:solidFill>
                <a:latin typeface="Arial MT"/>
                <a:cs typeface="Arial MT"/>
              </a:rPr>
              <a:t>Presilla </a:t>
            </a:r>
            <a:r>
              <a:rPr sz="2800" dirty="0">
                <a:solidFill>
                  <a:srgbClr val="29F62E"/>
                </a:solidFill>
                <a:latin typeface="Arial MT"/>
                <a:cs typeface="Arial MT"/>
              </a:rPr>
              <a:t>Interna</a:t>
            </a:r>
            <a:r>
              <a:rPr sz="2800" spc="-20" dirty="0">
                <a:solidFill>
                  <a:srgbClr val="29F62E"/>
                </a:solidFill>
                <a:latin typeface="Arial MT"/>
                <a:cs typeface="Arial MT"/>
              </a:rPr>
              <a:t> </a:t>
            </a:r>
            <a:r>
              <a:rPr sz="2800" dirty="0">
                <a:solidFill>
                  <a:srgbClr val="29F62E"/>
                </a:solidFill>
                <a:latin typeface="Arial MT"/>
                <a:cs typeface="Arial MT"/>
              </a:rPr>
              <a:t>y</a:t>
            </a:r>
            <a:r>
              <a:rPr sz="2800" spc="-20" dirty="0">
                <a:solidFill>
                  <a:srgbClr val="29F62E"/>
                </a:solidFill>
                <a:latin typeface="Arial MT"/>
                <a:cs typeface="Arial MT"/>
              </a:rPr>
              <a:t> </a:t>
            </a:r>
            <a:r>
              <a:rPr sz="2800" spc="-10" dirty="0">
                <a:solidFill>
                  <a:srgbClr val="29F62E"/>
                </a:solidFill>
                <a:latin typeface="Arial MT"/>
                <a:cs typeface="Arial MT"/>
              </a:rPr>
              <a:t>Externa.</a:t>
            </a:r>
            <a:endParaRPr sz="2800">
              <a:latin typeface="Arial MT"/>
              <a:cs typeface="Arial MT"/>
            </a:endParaRPr>
          </a:p>
        </p:txBody>
      </p:sp>
      <p:sp>
        <p:nvSpPr>
          <p:cNvPr id="7" name="object 7"/>
          <p:cNvSpPr txBox="1"/>
          <p:nvPr/>
        </p:nvSpPr>
        <p:spPr>
          <a:xfrm>
            <a:off x="4520547" y="1511363"/>
            <a:ext cx="4333875" cy="3865879"/>
          </a:xfrm>
          <a:prstGeom prst="rect">
            <a:avLst/>
          </a:prstGeom>
        </p:spPr>
        <p:txBody>
          <a:bodyPr vert="horz" wrap="square" lIns="0" tIns="12700" rIns="0" bIns="0" rtlCol="0">
            <a:spAutoFit/>
          </a:bodyPr>
          <a:lstStyle/>
          <a:p>
            <a:pPr marL="137160" marR="5080" indent="-80645" algn="just">
              <a:lnSpc>
                <a:spcPct val="100000"/>
              </a:lnSpc>
              <a:spcBef>
                <a:spcPts val="100"/>
              </a:spcBef>
              <a:buSzPct val="64285"/>
              <a:buChar char="•"/>
              <a:tabLst>
                <a:tab pos="214629" algn="l"/>
              </a:tabLst>
            </a:pPr>
            <a:r>
              <a:rPr sz="2800" dirty="0">
                <a:solidFill>
                  <a:srgbClr val="FFFFFF"/>
                </a:solidFill>
                <a:latin typeface="Arial MT"/>
                <a:cs typeface="Arial MT"/>
              </a:rPr>
              <a:t>A</a:t>
            </a:r>
            <a:r>
              <a:rPr sz="2800" spc="165" dirty="0">
                <a:solidFill>
                  <a:srgbClr val="FFFFFF"/>
                </a:solidFill>
                <a:latin typeface="Arial MT"/>
                <a:cs typeface="Arial MT"/>
              </a:rPr>
              <a:t> </a:t>
            </a:r>
            <a:r>
              <a:rPr sz="2800" dirty="0">
                <a:solidFill>
                  <a:srgbClr val="FFFFFF"/>
                </a:solidFill>
                <a:latin typeface="Arial MT"/>
                <a:cs typeface="Arial MT"/>
              </a:rPr>
              <a:t>los</a:t>
            </a:r>
            <a:r>
              <a:rPr sz="2800" spc="165" dirty="0">
                <a:solidFill>
                  <a:srgbClr val="FFFFFF"/>
                </a:solidFill>
                <a:latin typeface="Arial MT"/>
                <a:cs typeface="Arial MT"/>
              </a:rPr>
              <a:t> </a:t>
            </a:r>
            <a:r>
              <a:rPr sz="2800" dirty="0">
                <a:solidFill>
                  <a:srgbClr val="FFFFFF"/>
                </a:solidFill>
                <a:latin typeface="Arial MT"/>
                <a:cs typeface="Arial MT"/>
              </a:rPr>
              <a:t>Arcos</a:t>
            </a:r>
            <a:r>
              <a:rPr sz="2800" spc="320" dirty="0">
                <a:solidFill>
                  <a:srgbClr val="FFFFFF"/>
                </a:solidFill>
                <a:latin typeface="Arial MT"/>
                <a:cs typeface="Arial MT"/>
              </a:rPr>
              <a:t> </a:t>
            </a:r>
            <a:r>
              <a:rPr sz="2800" dirty="0">
                <a:solidFill>
                  <a:srgbClr val="FFFFFF"/>
                </a:solidFill>
                <a:latin typeface="Arial MT"/>
                <a:cs typeface="Arial MT"/>
              </a:rPr>
              <a:t>los</a:t>
            </a:r>
            <a:r>
              <a:rPr sz="2800" spc="320" dirty="0">
                <a:solidFill>
                  <a:srgbClr val="FFFFFF"/>
                </a:solidFill>
                <a:latin typeface="Arial MT"/>
                <a:cs typeface="Arial MT"/>
              </a:rPr>
              <a:t> </a:t>
            </a:r>
            <a:r>
              <a:rPr sz="2800" dirty="0">
                <a:solidFill>
                  <a:srgbClr val="FFFFFF"/>
                </a:solidFill>
                <a:latin typeface="Arial MT"/>
                <a:cs typeface="Arial MT"/>
              </a:rPr>
              <a:t>divide</a:t>
            </a:r>
            <a:r>
              <a:rPr sz="2800" spc="320" dirty="0">
                <a:solidFill>
                  <a:srgbClr val="FFFFFF"/>
                </a:solidFill>
                <a:latin typeface="Arial MT"/>
                <a:cs typeface="Arial MT"/>
              </a:rPr>
              <a:t> </a:t>
            </a:r>
            <a:r>
              <a:rPr sz="2800" spc="-25" dirty="0">
                <a:solidFill>
                  <a:srgbClr val="FFFFFF"/>
                </a:solidFill>
                <a:latin typeface="Arial MT"/>
                <a:cs typeface="Arial MT"/>
              </a:rPr>
              <a:t>en </a:t>
            </a:r>
            <a:r>
              <a:rPr sz="2800" dirty="0">
                <a:solidFill>
                  <a:srgbClr val="FFFFFF"/>
                </a:solidFill>
                <a:latin typeface="Arial MT"/>
                <a:cs typeface="Arial MT"/>
              </a:rPr>
              <a:t>Simples</a:t>
            </a:r>
            <a:r>
              <a:rPr sz="2800" spc="235" dirty="0">
                <a:solidFill>
                  <a:srgbClr val="FFFFFF"/>
                </a:solidFill>
                <a:latin typeface="Arial MT"/>
                <a:cs typeface="Arial MT"/>
              </a:rPr>
              <a:t>  </a:t>
            </a:r>
            <a:r>
              <a:rPr sz="2800" dirty="0">
                <a:solidFill>
                  <a:srgbClr val="FFFFFF"/>
                </a:solidFill>
                <a:latin typeface="Arial MT"/>
                <a:cs typeface="Arial MT"/>
              </a:rPr>
              <a:t>y</a:t>
            </a:r>
            <a:r>
              <a:rPr sz="2800" spc="240" dirty="0">
                <a:solidFill>
                  <a:srgbClr val="FFFFFF"/>
                </a:solidFill>
                <a:latin typeface="Arial MT"/>
                <a:cs typeface="Arial MT"/>
              </a:rPr>
              <a:t>  </a:t>
            </a:r>
            <a:r>
              <a:rPr sz="2800" dirty="0">
                <a:solidFill>
                  <a:srgbClr val="FFFFFF"/>
                </a:solidFill>
                <a:latin typeface="Arial MT"/>
                <a:cs typeface="Arial MT"/>
              </a:rPr>
              <a:t>en</a:t>
            </a:r>
            <a:r>
              <a:rPr sz="2800" spc="240" dirty="0">
                <a:solidFill>
                  <a:srgbClr val="FFFFFF"/>
                </a:solidFill>
                <a:latin typeface="Arial MT"/>
                <a:cs typeface="Arial MT"/>
              </a:rPr>
              <a:t>  </a:t>
            </a:r>
            <a:r>
              <a:rPr sz="2800" dirty="0">
                <a:solidFill>
                  <a:srgbClr val="FFFFFF"/>
                </a:solidFill>
                <a:latin typeface="Arial MT"/>
                <a:cs typeface="Arial MT"/>
              </a:rPr>
              <a:t>forma</a:t>
            </a:r>
            <a:r>
              <a:rPr sz="2800" spc="240" dirty="0">
                <a:solidFill>
                  <a:srgbClr val="FFFFFF"/>
                </a:solidFill>
                <a:latin typeface="Arial MT"/>
                <a:cs typeface="Arial MT"/>
              </a:rPr>
              <a:t>  </a:t>
            </a:r>
            <a:r>
              <a:rPr sz="2800" spc="-25" dirty="0">
                <a:solidFill>
                  <a:srgbClr val="FFFFFF"/>
                </a:solidFill>
                <a:latin typeface="Arial MT"/>
                <a:cs typeface="Arial MT"/>
              </a:rPr>
              <a:t>de </a:t>
            </a:r>
            <a:r>
              <a:rPr sz="2800" dirty="0">
                <a:solidFill>
                  <a:srgbClr val="FFFFFF"/>
                </a:solidFill>
                <a:latin typeface="Arial MT"/>
                <a:cs typeface="Arial MT"/>
              </a:rPr>
              <a:t>Tienda,</a:t>
            </a:r>
            <a:r>
              <a:rPr sz="2800" spc="285" dirty="0">
                <a:solidFill>
                  <a:srgbClr val="FFFFFF"/>
                </a:solidFill>
                <a:latin typeface="Arial MT"/>
                <a:cs typeface="Arial MT"/>
              </a:rPr>
              <a:t>   </a:t>
            </a:r>
            <a:r>
              <a:rPr sz="2800" dirty="0">
                <a:solidFill>
                  <a:srgbClr val="FFFFFF"/>
                </a:solidFill>
                <a:latin typeface="Arial MT"/>
                <a:cs typeface="Arial MT"/>
              </a:rPr>
              <a:t>al</a:t>
            </a:r>
            <a:r>
              <a:rPr sz="2800" spc="285" dirty="0">
                <a:solidFill>
                  <a:srgbClr val="FFFFFF"/>
                </a:solidFill>
                <a:latin typeface="Arial MT"/>
                <a:cs typeface="Arial MT"/>
              </a:rPr>
              <a:t>   </a:t>
            </a:r>
            <a:r>
              <a:rPr sz="2800" dirty="0">
                <a:solidFill>
                  <a:srgbClr val="FFFFFF"/>
                </a:solidFill>
                <a:latin typeface="Arial MT"/>
                <a:cs typeface="Arial MT"/>
              </a:rPr>
              <a:t>primero</a:t>
            </a:r>
            <a:r>
              <a:rPr sz="2800" spc="285" dirty="0">
                <a:solidFill>
                  <a:srgbClr val="FFFFFF"/>
                </a:solidFill>
                <a:latin typeface="Arial MT"/>
                <a:cs typeface="Arial MT"/>
              </a:rPr>
              <a:t>   </a:t>
            </a:r>
            <a:r>
              <a:rPr sz="2800" spc="-25" dirty="0">
                <a:solidFill>
                  <a:srgbClr val="FFFFFF"/>
                </a:solidFill>
                <a:latin typeface="Arial MT"/>
                <a:cs typeface="Arial MT"/>
              </a:rPr>
              <a:t>lo </a:t>
            </a:r>
            <a:r>
              <a:rPr sz="2800" dirty="0">
                <a:solidFill>
                  <a:srgbClr val="FFFFFF"/>
                </a:solidFill>
                <a:latin typeface="Arial MT"/>
                <a:cs typeface="Arial MT"/>
              </a:rPr>
              <a:t>designa</a:t>
            </a:r>
            <a:r>
              <a:rPr sz="2800" spc="434" dirty="0">
                <a:solidFill>
                  <a:srgbClr val="FFFFFF"/>
                </a:solidFill>
                <a:latin typeface="Arial MT"/>
                <a:cs typeface="Arial MT"/>
              </a:rPr>
              <a:t> </a:t>
            </a:r>
            <a:r>
              <a:rPr sz="2800" dirty="0">
                <a:solidFill>
                  <a:srgbClr val="FFFFFF"/>
                </a:solidFill>
                <a:latin typeface="Arial MT"/>
                <a:cs typeface="Arial MT"/>
              </a:rPr>
              <a:t>con</a:t>
            </a:r>
            <a:r>
              <a:rPr sz="2800" spc="440" dirty="0">
                <a:solidFill>
                  <a:srgbClr val="FFFFFF"/>
                </a:solidFill>
                <a:latin typeface="Arial MT"/>
                <a:cs typeface="Arial MT"/>
              </a:rPr>
              <a:t> </a:t>
            </a:r>
            <a:r>
              <a:rPr sz="2800" dirty="0">
                <a:solidFill>
                  <a:srgbClr val="FFFFFF"/>
                </a:solidFill>
                <a:latin typeface="Arial MT"/>
                <a:cs typeface="Arial MT"/>
              </a:rPr>
              <a:t>la</a:t>
            </a:r>
            <a:r>
              <a:rPr sz="2800" spc="440" dirty="0">
                <a:solidFill>
                  <a:srgbClr val="FFFFFF"/>
                </a:solidFill>
                <a:latin typeface="Arial MT"/>
                <a:cs typeface="Arial MT"/>
              </a:rPr>
              <a:t> </a:t>
            </a:r>
            <a:r>
              <a:rPr sz="2800" dirty="0">
                <a:solidFill>
                  <a:srgbClr val="FFFFFF"/>
                </a:solidFill>
                <a:latin typeface="Arial MT"/>
                <a:cs typeface="Arial MT"/>
              </a:rPr>
              <a:t>letra</a:t>
            </a:r>
            <a:r>
              <a:rPr sz="2800" spc="290" dirty="0">
                <a:solidFill>
                  <a:srgbClr val="FFFFFF"/>
                </a:solidFill>
                <a:latin typeface="Arial MT"/>
                <a:cs typeface="Arial MT"/>
              </a:rPr>
              <a:t> </a:t>
            </a:r>
            <a:r>
              <a:rPr sz="2800" dirty="0">
                <a:solidFill>
                  <a:srgbClr val="FFFFFF"/>
                </a:solidFill>
                <a:latin typeface="Arial MT"/>
                <a:cs typeface="Arial MT"/>
              </a:rPr>
              <a:t>A,</a:t>
            </a:r>
            <a:r>
              <a:rPr sz="2800" spc="440" dirty="0">
                <a:solidFill>
                  <a:srgbClr val="FFFFFF"/>
                </a:solidFill>
                <a:latin typeface="Arial MT"/>
                <a:cs typeface="Arial MT"/>
              </a:rPr>
              <a:t> </a:t>
            </a:r>
            <a:r>
              <a:rPr sz="2800" spc="-25" dirty="0">
                <a:solidFill>
                  <a:srgbClr val="FFFFFF"/>
                </a:solidFill>
                <a:latin typeface="Arial MT"/>
                <a:cs typeface="Arial MT"/>
              </a:rPr>
              <a:t>el </a:t>
            </a:r>
            <a:r>
              <a:rPr sz="2800" dirty="0">
                <a:solidFill>
                  <a:srgbClr val="FFFFFF"/>
                </a:solidFill>
                <a:latin typeface="Arial MT"/>
                <a:cs typeface="Arial MT"/>
              </a:rPr>
              <a:t>segundo</a:t>
            </a:r>
            <a:r>
              <a:rPr sz="2800" spc="-20" dirty="0">
                <a:solidFill>
                  <a:srgbClr val="FFFFFF"/>
                </a:solidFill>
                <a:latin typeface="Arial MT"/>
                <a:cs typeface="Arial MT"/>
              </a:rPr>
              <a:t> </a:t>
            </a:r>
            <a:r>
              <a:rPr sz="2800" dirty="0">
                <a:solidFill>
                  <a:srgbClr val="FFFFFF"/>
                </a:solidFill>
                <a:latin typeface="Arial MT"/>
                <a:cs typeface="Arial MT"/>
              </a:rPr>
              <a:t>con</a:t>
            </a:r>
            <a:r>
              <a:rPr sz="2800" spc="-5" dirty="0">
                <a:solidFill>
                  <a:srgbClr val="FFFFFF"/>
                </a:solidFill>
                <a:latin typeface="Arial MT"/>
                <a:cs typeface="Arial MT"/>
              </a:rPr>
              <a:t> </a:t>
            </a:r>
            <a:r>
              <a:rPr sz="2800" dirty="0">
                <a:solidFill>
                  <a:srgbClr val="FFFFFF"/>
                </a:solidFill>
                <a:latin typeface="Arial MT"/>
                <a:cs typeface="Arial MT"/>
              </a:rPr>
              <a:t>la</a:t>
            </a:r>
            <a:r>
              <a:rPr sz="2800" spc="-55" dirty="0">
                <a:solidFill>
                  <a:srgbClr val="FFFFFF"/>
                </a:solidFill>
                <a:latin typeface="Arial MT"/>
                <a:cs typeface="Arial MT"/>
              </a:rPr>
              <a:t> </a:t>
            </a:r>
            <a:r>
              <a:rPr sz="2800" spc="-25" dirty="0">
                <a:solidFill>
                  <a:srgbClr val="FFFFFF"/>
                </a:solidFill>
                <a:latin typeface="Arial MT"/>
                <a:cs typeface="Arial MT"/>
              </a:rPr>
              <a:t>T.</a:t>
            </a:r>
            <a:endParaRPr sz="2800">
              <a:latin typeface="Arial MT"/>
              <a:cs typeface="Arial MT"/>
            </a:endParaRPr>
          </a:p>
          <a:p>
            <a:pPr>
              <a:lnSpc>
                <a:spcPct val="100000"/>
              </a:lnSpc>
              <a:buFont typeface="Arial MT"/>
              <a:buChar char="•"/>
            </a:pPr>
            <a:endParaRPr sz="3100">
              <a:latin typeface="Arial MT"/>
              <a:cs typeface="Arial MT"/>
            </a:endParaRPr>
          </a:p>
          <a:p>
            <a:pPr>
              <a:lnSpc>
                <a:spcPct val="100000"/>
              </a:lnSpc>
              <a:spcBef>
                <a:spcPts val="50"/>
              </a:spcBef>
              <a:buFont typeface="Arial MT"/>
              <a:buChar char="•"/>
            </a:pPr>
            <a:endParaRPr sz="2700">
              <a:latin typeface="Arial MT"/>
              <a:cs typeface="Arial MT"/>
            </a:endParaRPr>
          </a:p>
          <a:p>
            <a:pPr marL="137160" marR="5080" indent="-125095" algn="just">
              <a:lnSpc>
                <a:spcPct val="100000"/>
              </a:lnSpc>
              <a:buChar char="•"/>
              <a:tabLst>
                <a:tab pos="240029" algn="l"/>
              </a:tabLst>
            </a:pPr>
            <a:r>
              <a:rPr sz="2800" dirty="0">
                <a:solidFill>
                  <a:srgbClr val="FFFFFF"/>
                </a:solidFill>
                <a:latin typeface="Arial MT"/>
                <a:cs typeface="Arial MT"/>
              </a:rPr>
              <a:t>Las</a:t>
            </a:r>
            <a:r>
              <a:rPr sz="2800" spc="30" dirty="0">
                <a:solidFill>
                  <a:srgbClr val="FFFFFF"/>
                </a:solidFill>
                <a:latin typeface="Arial MT"/>
                <a:cs typeface="Arial MT"/>
              </a:rPr>
              <a:t> </a:t>
            </a:r>
            <a:r>
              <a:rPr sz="2800" dirty="0">
                <a:solidFill>
                  <a:srgbClr val="FFFFFF"/>
                </a:solidFill>
                <a:latin typeface="Arial MT"/>
                <a:cs typeface="Arial MT"/>
              </a:rPr>
              <a:t>presillas</a:t>
            </a:r>
            <a:r>
              <a:rPr sz="2800" spc="35" dirty="0">
                <a:solidFill>
                  <a:srgbClr val="FFFFFF"/>
                </a:solidFill>
                <a:latin typeface="Arial MT"/>
                <a:cs typeface="Arial MT"/>
              </a:rPr>
              <a:t> </a:t>
            </a:r>
            <a:r>
              <a:rPr sz="2800" dirty="0">
                <a:solidFill>
                  <a:srgbClr val="FFFFFF"/>
                </a:solidFill>
                <a:latin typeface="Arial MT"/>
                <a:cs typeface="Arial MT"/>
              </a:rPr>
              <a:t>las</a:t>
            </a:r>
            <a:r>
              <a:rPr sz="2800" spc="35" dirty="0">
                <a:solidFill>
                  <a:srgbClr val="FFFFFF"/>
                </a:solidFill>
                <a:latin typeface="Arial MT"/>
                <a:cs typeface="Arial MT"/>
              </a:rPr>
              <a:t> </a:t>
            </a:r>
            <a:r>
              <a:rPr sz="2800" dirty="0">
                <a:solidFill>
                  <a:srgbClr val="FFFFFF"/>
                </a:solidFill>
                <a:latin typeface="Arial MT"/>
                <a:cs typeface="Arial MT"/>
              </a:rPr>
              <a:t>divide</a:t>
            </a:r>
            <a:r>
              <a:rPr sz="2800" spc="35" dirty="0">
                <a:solidFill>
                  <a:srgbClr val="FFFFFF"/>
                </a:solidFill>
                <a:latin typeface="Arial MT"/>
                <a:cs typeface="Arial MT"/>
              </a:rPr>
              <a:t> </a:t>
            </a:r>
            <a:r>
              <a:rPr sz="2800" spc="-25" dirty="0">
                <a:solidFill>
                  <a:srgbClr val="FFFFFF"/>
                </a:solidFill>
                <a:latin typeface="Arial MT"/>
                <a:cs typeface="Arial MT"/>
              </a:rPr>
              <a:t>en </a:t>
            </a:r>
            <a:r>
              <a:rPr sz="2800" dirty="0">
                <a:solidFill>
                  <a:srgbClr val="FFFFFF"/>
                </a:solidFill>
                <a:latin typeface="Arial MT"/>
                <a:cs typeface="Arial MT"/>
              </a:rPr>
              <a:t>Cubital</a:t>
            </a:r>
            <a:r>
              <a:rPr sz="2800" spc="-30" dirty="0">
                <a:solidFill>
                  <a:srgbClr val="FFFFFF"/>
                </a:solidFill>
                <a:latin typeface="Arial MT"/>
                <a:cs typeface="Arial MT"/>
              </a:rPr>
              <a:t> </a:t>
            </a:r>
            <a:r>
              <a:rPr sz="2800" dirty="0">
                <a:solidFill>
                  <a:srgbClr val="FFFFFF"/>
                </a:solidFill>
                <a:latin typeface="Arial MT"/>
                <a:cs typeface="Arial MT"/>
              </a:rPr>
              <a:t>o</a:t>
            </a:r>
            <a:r>
              <a:rPr sz="2800" spc="-15" dirty="0">
                <a:solidFill>
                  <a:srgbClr val="FFFFFF"/>
                </a:solidFill>
                <a:latin typeface="Arial MT"/>
                <a:cs typeface="Arial MT"/>
              </a:rPr>
              <a:t> </a:t>
            </a:r>
            <a:r>
              <a:rPr sz="2800" dirty="0">
                <a:solidFill>
                  <a:srgbClr val="FFFFFF"/>
                </a:solidFill>
                <a:latin typeface="Arial MT"/>
                <a:cs typeface="Arial MT"/>
              </a:rPr>
              <a:t>Lunar</a:t>
            </a:r>
            <a:r>
              <a:rPr sz="2800" spc="-20" dirty="0">
                <a:solidFill>
                  <a:srgbClr val="FFFFFF"/>
                </a:solidFill>
                <a:latin typeface="Arial MT"/>
                <a:cs typeface="Arial MT"/>
              </a:rPr>
              <a:t> </a:t>
            </a:r>
            <a:r>
              <a:rPr sz="2800" dirty="0">
                <a:solidFill>
                  <a:srgbClr val="FFFFFF"/>
                </a:solidFill>
                <a:latin typeface="Arial MT"/>
                <a:cs typeface="Arial MT"/>
              </a:rPr>
              <a:t>y</a:t>
            </a:r>
            <a:r>
              <a:rPr sz="2800" spc="-15" dirty="0">
                <a:solidFill>
                  <a:srgbClr val="FFFFFF"/>
                </a:solidFill>
                <a:latin typeface="Arial MT"/>
                <a:cs typeface="Arial MT"/>
              </a:rPr>
              <a:t> </a:t>
            </a:r>
            <a:r>
              <a:rPr sz="2800" spc="-10" dirty="0">
                <a:solidFill>
                  <a:srgbClr val="FFFFFF"/>
                </a:solidFill>
                <a:latin typeface="Arial MT"/>
                <a:cs typeface="Arial MT"/>
              </a:rPr>
              <a:t>Radial.</a:t>
            </a:r>
            <a:endParaRPr sz="2800">
              <a:latin typeface="Arial MT"/>
              <a:cs typeface="Arial M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95915" y="2221927"/>
            <a:ext cx="974090" cy="452120"/>
          </a:xfrm>
          <a:prstGeom prst="rect">
            <a:avLst/>
          </a:prstGeom>
        </p:spPr>
        <p:txBody>
          <a:bodyPr vert="horz" wrap="square" lIns="0" tIns="12700" rIns="0" bIns="0" rtlCol="0">
            <a:spAutoFit/>
          </a:bodyPr>
          <a:lstStyle/>
          <a:p>
            <a:pPr marL="12700">
              <a:lnSpc>
                <a:spcPct val="100000"/>
              </a:lnSpc>
              <a:spcBef>
                <a:spcPts val="100"/>
              </a:spcBef>
            </a:pPr>
            <a:r>
              <a:rPr sz="2800" spc="-10" dirty="0">
                <a:solidFill>
                  <a:srgbClr val="FFFFFF"/>
                </a:solidFill>
                <a:latin typeface="Arial MT"/>
                <a:cs typeface="Arial MT"/>
              </a:rPr>
              <a:t>líneas</a:t>
            </a:r>
            <a:endParaRPr sz="2800">
              <a:latin typeface="Arial MT"/>
              <a:cs typeface="Arial MT"/>
            </a:endParaRPr>
          </a:p>
        </p:txBody>
      </p:sp>
      <p:sp>
        <p:nvSpPr>
          <p:cNvPr id="3" name="object 3"/>
          <p:cNvSpPr txBox="1"/>
          <p:nvPr/>
        </p:nvSpPr>
        <p:spPr>
          <a:xfrm>
            <a:off x="-51452" y="1368488"/>
            <a:ext cx="5687060" cy="452120"/>
          </a:xfrm>
          <a:prstGeom prst="rect">
            <a:avLst/>
          </a:prstGeom>
        </p:spPr>
        <p:txBody>
          <a:bodyPr vert="horz" wrap="square" lIns="0" tIns="12700" rIns="0" bIns="0" rtlCol="0">
            <a:spAutoFit/>
          </a:bodyPr>
          <a:lstStyle/>
          <a:p>
            <a:pPr marL="137795" indent="-125730">
              <a:lnSpc>
                <a:spcPct val="100000"/>
              </a:lnSpc>
              <a:spcBef>
                <a:spcPts val="100"/>
              </a:spcBef>
              <a:buSzPct val="96428"/>
              <a:buChar char="•"/>
              <a:tabLst>
                <a:tab pos="138430" algn="l"/>
                <a:tab pos="4798695" algn="l"/>
              </a:tabLst>
            </a:pPr>
            <a:r>
              <a:rPr sz="2800" dirty="0">
                <a:solidFill>
                  <a:srgbClr val="00FF00"/>
                </a:solidFill>
                <a:latin typeface="Arial MT"/>
                <a:cs typeface="Arial MT"/>
              </a:rPr>
              <a:t>Para</a:t>
            </a:r>
            <a:r>
              <a:rPr sz="2800" spc="-20" dirty="0">
                <a:solidFill>
                  <a:srgbClr val="00FF00"/>
                </a:solidFill>
                <a:latin typeface="Arial MT"/>
                <a:cs typeface="Arial MT"/>
              </a:rPr>
              <a:t> </a:t>
            </a:r>
            <a:r>
              <a:rPr sz="2800" dirty="0">
                <a:solidFill>
                  <a:srgbClr val="00FF00"/>
                </a:solidFill>
                <a:latin typeface="Arial MT"/>
                <a:cs typeface="Arial MT"/>
              </a:rPr>
              <a:t>la</a:t>
            </a:r>
            <a:r>
              <a:rPr sz="2800" spc="-20" dirty="0">
                <a:solidFill>
                  <a:srgbClr val="00FF00"/>
                </a:solidFill>
                <a:latin typeface="Arial MT"/>
                <a:cs typeface="Arial MT"/>
              </a:rPr>
              <a:t> </a:t>
            </a:r>
            <a:r>
              <a:rPr sz="2800" dirty="0">
                <a:solidFill>
                  <a:srgbClr val="00FF00"/>
                </a:solidFill>
                <a:latin typeface="Arial MT"/>
                <a:cs typeface="Arial MT"/>
              </a:rPr>
              <a:t>división</a:t>
            </a:r>
            <a:r>
              <a:rPr sz="2800" spc="-20" dirty="0">
                <a:solidFill>
                  <a:srgbClr val="00FF00"/>
                </a:solidFill>
                <a:latin typeface="Arial MT"/>
                <a:cs typeface="Arial MT"/>
              </a:rPr>
              <a:t> </a:t>
            </a:r>
            <a:r>
              <a:rPr sz="2800" dirty="0">
                <a:solidFill>
                  <a:srgbClr val="00FF00"/>
                </a:solidFill>
                <a:latin typeface="Arial MT"/>
                <a:cs typeface="Arial MT"/>
              </a:rPr>
              <a:t>de</a:t>
            </a:r>
            <a:r>
              <a:rPr sz="2800" spc="-20" dirty="0">
                <a:solidFill>
                  <a:srgbClr val="00FF00"/>
                </a:solidFill>
                <a:latin typeface="Arial MT"/>
                <a:cs typeface="Arial MT"/>
              </a:rPr>
              <a:t> </a:t>
            </a:r>
            <a:r>
              <a:rPr sz="2800" spc="-10" dirty="0">
                <a:solidFill>
                  <a:srgbClr val="00FF00"/>
                </a:solidFill>
                <a:latin typeface="Arial MT"/>
                <a:cs typeface="Arial MT"/>
              </a:rPr>
              <a:t>Presillas</a:t>
            </a:r>
            <a:r>
              <a:rPr sz="2800" dirty="0">
                <a:solidFill>
                  <a:srgbClr val="00FF00"/>
                </a:solidFill>
                <a:latin typeface="Arial MT"/>
                <a:cs typeface="Arial MT"/>
              </a:rPr>
              <a:t>	</a:t>
            </a:r>
            <a:r>
              <a:rPr sz="2800" spc="-10" dirty="0">
                <a:solidFill>
                  <a:srgbClr val="FFFFFF"/>
                </a:solidFill>
                <a:latin typeface="Arial MT"/>
                <a:cs typeface="Arial MT"/>
              </a:rPr>
              <a:t>•Para</a:t>
            </a:r>
            <a:endParaRPr sz="2800">
              <a:latin typeface="Arial MT"/>
              <a:cs typeface="Arial MT"/>
            </a:endParaRPr>
          </a:p>
        </p:txBody>
      </p:sp>
      <p:sp>
        <p:nvSpPr>
          <p:cNvPr id="4" name="object 4"/>
          <p:cNvSpPr txBox="1"/>
          <p:nvPr/>
        </p:nvSpPr>
        <p:spPr>
          <a:xfrm>
            <a:off x="-17002" y="1795207"/>
            <a:ext cx="8774430" cy="452120"/>
          </a:xfrm>
          <a:prstGeom prst="rect">
            <a:avLst/>
          </a:prstGeom>
        </p:spPr>
        <p:txBody>
          <a:bodyPr vert="horz" wrap="square" lIns="0" tIns="12700" rIns="0" bIns="0" rtlCol="0">
            <a:spAutoFit/>
          </a:bodyPr>
          <a:lstStyle/>
          <a:p>
            <a:pPr marL="12700">
              <a:lnSpc>
                <a:spcPct val="100000"/>
              </a:lnSpc>
              <a:spcBef>
                <a:spcPts val="100"/>
              </a:spcBef>
              <a:tabLst>
                <a:tab pos="1683385" algn="l"/>
                <a:tab pos="3204845" algn="l"/>
                <a:tab pos="3995420" algn="l"/>
              </a:tabLst>
            </a:pPr>
            <a:r>
              <a:rPr sz="2800" spc="-10" dirty="0">
                <a:solidFill>
                  <a:srgbClr val="00FF00"/>
                </a:solidFill>
                <a:latin typeface="Calibri"/>
                <a:cs typeface="Calibri"/>
              </a:rPr>
              <a:t>.</a:t>
            </a:r>
            <a:r>
              <a:rPr sz="2800" spc="-10" dirty="0">
                <a:solidFill>
                  <a:srgbClr val="00FF00"/>
                </a:solidFill>
                <a:latin typeface="Arial MT"/>
                <a:cs typeface="Arial MT"/>
              </a:rPr>
              <a:t>Presilla</a:t>
            </a:r>
            <a:r>
              <a:rPr sz="2800" dirty="0">
                <a:solidFill>
                  <a:srgbClr val="00FF00"/>
                </a:solidFill>
                <a:latin typeface="Arial MT"/>
                <a:cs typeface="Arial MT"/>
              </a:rPr>
              <a:t>	</a:t>
            </a:r>
            <a:r>
              <a:rPr sz="2800" spc="-10" dirty="0">
                <a:solidFill>
                  <a:srgbClr val="00FF00"/>
                </a:solidFill>
                <a:latin typeface="Arial MT"/>
                <a:cs typeface="Arial MT"/>
              </a:rPr>
              <a:t>Interna</a:t>
            </a:r>
            <a:r>
              <a:rPr sz="2800" dirty="0">
                <a:solidFill>
                  <a:srgbClr val="00FF00"/>
                </a:solidFill>
                <a:latin typeface="Arial MT"/>
                <a:cs typeface="Arial MT"/>
              </a:rPr>
              <a:t>	</a:t>
            </a:r>
            <a:r>
              <a:rPr sz="2800" spc="-25" dirty="0">
                <a:solidFill>
                  <a:srgbClr val="00FF00"/>
                </a:solidFill>
                <a:latin typeface="Arial MT"/>
                <a:cs typeface="Arial MT"/>
              </a:rPr>
              <a:t>se</a:t>
            </a:r>
            <a:r>
              <a:rPr sz="2800" dirty="0">
                <a:solidFill>
                  <a:srgbClr val="00FF00"/>
                </a:solidFill>
                <a:latin typeface="Arial MT"/>
                <a:cs typeface="Arial MT"/>
              </a:rPr>
              <a:t>	debe</a:t>
            </a:r>
            <a:r>
              <a:rPr sz="2800" spc="10" dirty="0">
                <a:solidFill>
                  <a:srgbClr val="00FF00"/>
                </a:solidFill>
                <a:latin typeface="Arial MT"/>
                <a:cs typeface="Arial MT"/>
              </a:rPr>
              <a:t> </a:t>
            </a:r>
            <a:r>
              <a:rPr sz="2800" dirty="0">
                <a:solidFill>
                  <a:srgbClr val="FFFFFF"/>
                </a:solidFill>
                <a:latin typeface="Arial MT"/>
                <a:cs typeface="Arial MT"/>
              </a:rPr>
              <a:t>Presillas</a:t>
            </a:r>
            <a:r>
              <a:rPr sz="2800" spc="-15" dirty="0">
                <a:solidFill>
                  <a:srgbClr val="FFFFFF"/>
                </a:solidFill>
                <a:latin typeface="Arial MT"/>
                <a:cs typeface="Arial MT"/>
              </a:rPr>
              <a:t> </a:t>
            </a:r>
            <a:r>
              <a:rPr sz="2800" dirty="0">
                <a:solidFill>
                  <a:srgbClr val="FFFFFF"/>
                </a:solidFill>
                <a:latin typeface="Arial MT"/>
                <a:cs typeface="Arial MT"/>
              </a:rPr>
              <a:t>tiene</a:t>
            </a:r>
            <a:r>
              <a:rPr sz="2800" spc="-15" dirty="0">
                <a:solidFill>
                  <a:srgbClr val="FFFFFF"/>
                </a:solidFill>
                <a:latin typeface="Arial MT"/>
                <a:cs typeface="Arial MT"/>
              </a:rPr>
              <a:t> </a:t>
            </a:r>
            <a:r>
              <a:rPr sz="2800" dirty="0">
                <a:solidFill>
                  <a:srgbClr val="FFFFFF"/>
                </a:solidFill>
                <a:latin typeface="Arial MT"/>
                <a:cs typeface="Arial MT"/>
              </a:rPr>
              <a:t>en</a:t>
            </a:r>
            <a:r>
              <a:rPr sz="2800" spc="-15" dirty="0">
                <a:solidFill>
                  <a:srgbClr val="FFFFFF"/>
                </a:solidFill>
                <a:latin typeface="Arial MT"/>
                <a:cs typeface="Arial MT"/>
              </a:rPr>
              <a:t> </a:t>
            </a:r>
            <a:r>
              <a:rPr sz="2800" spc="-10" dirty="0">
                <a:solidFill>
                  <a:srgbClr val="FFFFFF"/>
                </a:solidFill>
                <a:latin typeface="Arial MT"/>
                <a:cs typeface="Arial MT"/>
              </a:rPr>
              <a:t>cuenta</a:t>
            </a:r>
            <a:endParaRPr sz="2800">
              <a:latin typeface="Arial MT"/>
              <a:cs typeface="Arial MT"/>
            </a:endParaRPr>
          </a:p>
        </p:txBody>
      </p:sp>
      <p:sp>
        <p:nvSpPr>
          <p:cNvPr id="5" name="object 5"/>
          <p:cNvSpPr txBox="1"/>
          <p:nvPr/>
        </p:nvSpPr>
        <p:spPr>
          <a:xfrm>
            <a:off x="73025" y="2221927"/>
            <a:ext cx="7280275" cy="452120"/>
          </a:xfrm>
          <a:prstGeom prst="rect">
            <a:avLst/>
          </a:prstGeom>
        </p:spPr>
        <p:txBody>
          <a:bodyPr vert="horz" wrap="square" lIns="0" tIns="12700" rIns="0" bIns="0" rtlCol="0">
            <a:spAutoFit/>
          </a:bodyPr>
          <a:lstStyle/>
          <a:p>
            <a:pPr marL="12700">
              <a:lnSpc>
                <a:spcPct val="100000"/>
              </a:lnSpc>
              <a:spcBef>
                <a:spcPts val="100"/>
              </a:spcBef>
              <a:tabLst>
                <a:tab pos="6812280" algn="l"/>
              </a:tabLst>
            </a:pPr>
            <a:r>
              <a:rPr sz="2800" dirty="0">
                <a:solidFill>
                  <a:srgbClr val="00FF00"/>
                </a:solidFill>
                <a:latin typeface="Arial MT"/>
                <a:cs typeface="Arial MT"/>
              </a:rPr>
              <a:t>observar</a:t>
            </a:r>
            <a:r>
              <a:rPr sz="2800" spc="-15" dirty="0">
                <a:solidFill>
                  <a:srgbClr val="00FF00"/>
                </a:solidFill>
                <a:latin typeface="Arial MT"/>
                <a:cs typeface="Arial MT"/>
              </a:rPr>
              <a:t> </a:t>
            </a:r>
            <a:r>
              <a:rPr sz="2800" dirty="0">
                <a:solidFill>
                  <a:srgbClr val="00FF00"/>
                </a:solidFill>
                <a:latin typeface="Arial MT"/>
                <a:cs typeface="Arial MT"/>
              </a:rPr>
              <a:t>el</a:t>
            </a:r>
            <a:r>
              <a:rPr sz="2800" spc="-15" dirty="0">
                <a:solidFill>
                  <a:srgbClr val="00FF00"/>
                </a:solidFill>
                <a:latin typeface="Arial MT"/>
                <a:cs typeface="Arial MT"/>
              </a:rPr>
              <a:t> </a:t>
            </a:r>
            <a:r>
              <a:rPr sz="2800" dirty="0">
                <a:solidFill>
                  <a:srgbClr val="00FF00"/>
                </a:solidFill>
                <a:latin typeface="Arial MT"/>
                <a:cs typeface="Arial MT"/>
              </a:rPr>
              <a:t>delta</a:t>
            </a:r>
            <a:r>
              <a:rPr sz="2800" spc="-10" dirty="0">
                <a:solidFill>
                  <a:srgbClr val="00FF00"/>
                </a:solidFill>
                <a:latin typeface="Arial MT"/>
                <a:cs typeface="Arial MT"/>
              </a:rPr>
              <a:t> </a:t>
            </a:r>
            <a:r>
              <a:rPr sz="2800" dirty="0">
                <a:solidFill>
                  <a:srgbClr val="00FF00"/>
                </a:solidFill>
                <a:latin typeface="Arial MT"/>
                <a:cs typeface="Arial MT"/>
              </a:rPr>
              <a:t>a</a:t>
            </a:r>
            <a:r>
              <a:rPr sz="2800" spc="-15" dirty="0">
                <a:solidFill>
                  <a:srgbClr val="00FF00"/>
                </a:solidFill>
                <a:latin typeface="Arial MT"/>
                <a:cs typeface="Arial MT"/>
              </a:rPr>
              <a:t> </a:t>
            </a:r>
            <a:r>
              <a:rPr sz="2800" dirty="0">
                <a:solidFill>
                  <a:srgbClr val="00FF00"/>
                </a:solidFill>
                <a:latin typeface="Arial MT"/>
                <a:cs typeface="Arial MT"/>
              </a:rPr>
              <a:t>la</a:t>
            </a:r>
            <a:r>
              <a:rPr sz="2800" spc="-10" dirty="0">
                <a:solidFill>
                  <a:srgbClr val="00FF00"/>
                </a:solidFill>
                <a:latin typeface="Arial MT"/>
                <a:cs typeface="Arial MT"/>
              </a:rPr>
              <a:t> </a:t>
            </a:r>
            <a:r>
              <a:rPr sz="2800" spc="75" dirty="0">
                <a:solidFill>
                  <a:srgbClr val="00FF00"/>
                </a:solidFill>
                <a:latin typeface="Arial MT"/>
                <a:cs typeface="Arial MT"/>
              </a:rPr>
              <a:t>derech</a:t>
            </a:r>
            <a:r>
              <a:rPr sz="2800" spc="-1240" dirty="0">
                <a:solidFill>
                  <a:srgbClr val="00FF00"/>
                </a:solidFill>
                <a:latin typeface="Arial MT"/>
                <a:cs typeface="Arial MT"/>
              </a:rPr>
              <a:t>a</a:t>
            </a:r>
            <a:r>
              <a:rPr sz="2800" spc="75" dirty="0">
                <a:solidFill>
                  <a:srgbClr val="FFFFFF"/>
                </a:solidFill>
                <a:latin typeface="Calibri"/>
                <a:cs typeface="Calibri"/>
              </a:rPr>
              <a:t>1</a:t>
            </a:r>
            <a:r>
              <a:rPr sz="2800" spc="80" dirty="0">
                <a:solidFill>
                  <a:srgbClr val="FFFFFF"/>
                </a:solidFill>
                <a:latin typeface="Calibri"/>
                <a:cs typeface="Calibri"/>
              </a:rPr>
              <a:t>.</a:t>
            </a:r>
            <a:r>
              <a:rPr sz="2800" spc="75" dirty="0">
                <a:solidFill>
                  <a:srgbClr val="FFFFFF"/>
                </a:solidFill>
                <a:latin typeface="Arial MT"/>
                <a:cs typeface="Arial MT"/>
              </a:rPr>
              <a:t>Cuand</a:t>
            </a:r>
            <a:r>
              <a:rPr sz="2800" spc="80" dirty="0">
                <a:solidFill>
                  <a:srgbClr val="FFFFFF"/>
                </a:solidFill>
                <a:latin typeface="Arial MT"/>
                <a:cs typeface="Arial MT"/>
              </a:rPr>
              <a:t>o</a:t>
            </a:r>
            <a:r>
              <a:rPr sz="2800" dirty="0">
                <a:solidFill>
                  <a:srgbClr val="FFFFFF"/>
                </a:solidFill>
                <a:latin typeface="Arial MT"/>
                <a:cs typeface="Arial MT"/>
              </a:rPr>
              <a:t>	</a:t>
            </a:r>
            <a:r>
              <a:rPr sz="2800" spc="-25" dirty="0">
                <a:solidFill>
                  <a:srgbClr val="FFFFFF"/>
                </a:solidFill>
                <a:latin typeface="Arial MT"/>
                <a:cs typeface="Arial MT"/>
              </a:rPr>
              <a:t>las</a:t>
            </a:r>
            <a:endParaRPr sz="2800">
              <a:latin typeface="Arial MT"/>
              <a:cs typeface="Arial MT"/>
            </a:endParaRPr>
          </a:p>
        </p:txBody>
      </p:sp>
      <p:sp>
        <p:nvSpPr>
          <p:cNvPr id="6" name="object 6"/>
          <p:cNvSpPr txBox="1"/>
          <p:nvPr/>
        </p:nvSpPr>
        <p:spPr>
          <a:xfrm>
            <a:off x="73025" y="2648648"/>
            <a:ext cx="8997315" cy="3865879"/>
          </a:xfrm>
          <a:prstGeom prst="rect">
            <a:avLst/>
          </a:prstGeom>
        </p:spPr>
        <p:txBody>
          <a:bodyPr vert="horz" wrap="square" lIns="0" tIns="12700" rIns="0" bIns="0" rtlCol="0">
            <a:spAutoFit/>
          </a:bodyPr>
          <a:lstStyle/>
          <a:p>
            <a:pPr marL="12700" marR="5715" algn="just">
              <a:lnSpc>
                <a:spcPct val="100000"/>
              </a:lnSpc>
              <a:spcBef>
                <a:spcPts val="100"/>
              </a:spcBef>
            </a:pPr>
            <a:r>
              <a:rPr sz="2800" dirty="0">
                <a:solidFill>
                  <a:srgbClr val="00FF00"/>
                </a:solidFill>
                <a:latin typeface="Arial MT"/>
                <a:cs typeface="Arial MT"/>
              </a:rPr>
              <a:t>del</a:t>
            </a:r>
            <a:r>
              <a:rPr sz="2800" spc="254" dirty="0">
                <a:solidFill>
                  <a:srgbClr val="00FF00"/>
                </a:solidFill>
                <a:latin typeface="Arial MT"/>
                <a:cs typeface="Arial MT"/>
              </a:rPr>
              <a:t> </a:t>
            </a:r>
            <a:r>
              <a:rPr sz="2800" dirty="0">
                <a:solidFill>
                  <a:srgbClr val="00FF00"/>
                </a:solidFill>
                <a:latin typeface="Arial MT"/>
                <a:cs typeface="Arial MT"/>
              </a:rPr>
              <a:t>observador</a:t>
            </a:r>
            <a:r>
              <a:rPr sz="2800" spc="254" dirty="0">
                <a:solidFill>
                  <a:srgbClr val="00FF00"/>
                </a:solidFill>
                <a:latin typeface="Arial MT"/>
                <a:cs typeface="Arial MT"/>
              </a:rPr>
              <a:t> </a:t>
            </a:r>
            <a:r>
              <a:rPr sz="2800" dirty="0">
                <a:solidFill>
                  <a:srgbClr val="00FF00"/>
                </a:solidFill>
                <a:latin typeface="Arial MT"/>
                <a:cs typeface="Arial MT"/>
              </a:rPr>
              <a:t>con</a:t>
            </a:r>
            <a:r>
              <a:rPr sz="2800" spc="254" dirty="0">
                <a:solidFill>
                  <a:srgbClr val="00FF00"/>
                </a:solidFill>
                <a:latin typeface="Arial MT"/>
                <a:cs typeface="Arial MT"/>
              </a:rPr>
              <a:t> </a:t>
            </a:r>
            <a:r>
              <a:rPr sz="2800" dirty="0">
                <a:solidFill>
                  <a:srgbClr val="00FF00"/>
                </a:solidFill>
                <a:latin typeface="Arial MT"/>
                <a:cs typeface="Arial MT"/>
              </a:rPr>
              <a:t>salida</a:t>
            </a:r>
            <a:r>
              <a:rPr sz="2800" spc="254" dirty="0">
                <a:solidFill>
                  <a:srgbClr val="00FF00"/>
                </a:solidFill>
                <a:latin typeface="Arial MT"/>
                <a:cs typeface="Arial MT"/>
              </a:rPr>
              <a:t> </a:t>
            </a:r>
            <a:r>
              <a:rPr sz="2800" dirty="0">
                <a:solidFill>
                  <a:srgbClr val="00FF00"/>
                </a:solidFill>
                <a:latin typeface="Arial MT"/>
                <a:cs typeface="Arial MT"/>
              </a:rPr>
              <a:t>de</a:t>
            </a:r>
            <a:r>
              <a:rPr sz="2800" spc="15" dirty="0">
                <a:solidFill>
                  <a:srgbClr val="00FF00"/>
                </a:solidFill>
                <a:latin typeface="Arial MT"/>
                <a:cs typeface="Arial MT"/>
              </a:rPr>
              <a:t> </a:t>
            </a:r>
            <a:r>
              <a:rPr sz="2800" dirty="0">
                <a:solidFill>
                  <a:srgbClr val="FFFFFF"/>
                </a:solidFill>
                <a:latin typeface="Arial MT"/>
                <a:cs typeface="Arial MT"/>
              </a:rPr>
              <a:t>inferiores</a:t>
            </a:r>
            <a:r>
              <a:rPr sz="2800" spc="80" dirty="0">
                <a:solidFill>
                  <a:srgbClr val="FFFFFF"/>
                </a:solidFill>
                <a:latin typeface="Arial MT"/>
                <a:cs typeface="Arial MT"/>
              </a:rPr>
              <a:t>  </a:t>
            </a:r>
            <a:r>
              <a:rPr sz="2800" dirty="0">
                <a:solidFill>
                  <a:srgbClr val="FFFFFF"/>
                </a:solidFill>
                <a:latin typeface="Arial MT"/>
                <a:cs typeface="Arial MT"/>
              </a:rPr>
              <a:t>son</a:t>
            </a:r>
            <a:r>
              <a:rPr sz="2800" spc="80" dirty="0">
                <a:solidFill>
                  <a:srgbClr val="FFFFFF"/>
                </a:solidFill>
                <a:latin typeface="Arial MT"/>
                <a:cs typeface="Arial MT"/>
              </a:rPr>
              <a:t>  </a:t>
            </a:r>
            <a:r>
              <a:rPr sz="2800" dirty="0">
                <a:solidFill>
                  <a:srgbClr val="FFFFFF"/>
                </a:solidFill>
                <a:latin typeface="Arial MT"/>
                <a:cs typeface="Arial MT"/>
              </a:rPr>
              <a:t>oblicuas</a:t>
            </a:r>
            <a:r>
              <a:rPr sz="2800" spc="85" dirty="0">
                <a:solidFill>
                  <a:srgbClr val="FFFFFF"/>
                </a:solidFill>
                <a:latin typeface="Arial MT"/>
                <a:cs typeface="Arial MT"/>
              </a:rPr>
              <a:t>  </a:t>
            </a:r>
            <a:r>
              <a:rPr sz="2800" spc="-50" dirty="0">
                <a:solidFill>
                  <a:srgbClr val="FFFFFF"/>
                </a:solidFill>
                <a:latin typeface="Arial MT"/>
                <a:cs typeface="Arial MT"/>
              </a:rPr>
              <a:t>y </a:t>
            </a:r>
            <a:r>
              <a:rPr sz="2800" dirty="0">
                <a:solidFill>
                  <a:srgbClr val="00FF00"/>
                </a:solidFill>
                <a:latin typeface="Arial MT"/>
                <a:cs typeface="Arial MT"/>
              </a:rPr>
              <a:t>las</a:t>
            </a:r>
            <a:r>
              <a:rPr sz="2800" spc="-15" dirty="0">
                <a:solidFill>
                  <a:srgbClr val="00FF00"/>
                </a:solidFill>
                <a:latin typeface="Arial MT"/>
                <a:cs typeface="Arial MT"/>
              </a:rPr>
              <a:t> </a:t>
            </a:r>
            <a:r>
              <a:rPr sz="2800" dirty="0">
                <a:solidFill>
                  <a:srgbClr val="00FF00"/>
                </a:solidFill>
                <a:latin typeface="Arial MT"/>
                <a:cs typeface="Arial MT"/>
              </a:rPr>
              <a:t>líneas</a:t>
            </a:r>
            <a:r>
              <a:rPr sz="2800" spc="-10" dirty="0">
                <a:solidFill>
                  <a:srgbClr val="00FF00"/>
                </a:solidFill>
                <a:latin typeface="Arial MT"/>
                <a:cs typeface="Arial MT"/>
              </a:rPr>
              <a:t> </a:t>
            </a:r>
            <a:r>
              <a:rPr sz="2800" dirty="0">
                <a:solidFill>
                  <a:srgbClr val="00FF00"/>
                </a:solidFill>
                <a:latin typeface="Arial MT"/>
                <a:cs typeface="Arial MT"/>
              </a:rPr>
              <a:t>a</a:t>
            </a:r>
            <a:r>
              <a:rPr sz="2800" spc="-15" dirty="0">
                <a:solidFill>
                  <a:srgbClr val="00FF00"/>
                </a:solidFill>
                <a:latin typeface="Arial MT"/>
                <a:cs typeface="Arial MT"/>
              </a:rPr>
              <a:t> </a:t>
            </a:r>
            <a:r>
              <a:rPr sz="2800" dirty="0">
                <a:solidFill>
                  <a:srgbClr val="00FF00"/>
                </a:solidFill>
                <a:latin typeface="Arial MT"/>
                <a:cs typeface="Arial MT"/>
              </a:rPr>
              <a:t>la</a:t>
            </a:r>
            <a:r>
              <a:rPr sz="2800" spc="-10" dirty="0">
                <a:solidFill>
                  <a:srgbClr val="00FF00"/>
                </a:solidFill>
                <a:latin typeface="Arial MT"/>
                <a:cs typeface="Arial MT"/>
              </a:rPr>
              <a:t> </a:t>
            </a:r>
            <a:r>
              <a:rPr sz="2800" dirty="0">
                <a:solidFill>
                  <a:srgbClr val="00FF00"/>
                </a:solidFill>
                <a:latin typeface="Arial MT"/>
                <a:cs typeface="Arial MT"/>
              </a:rPr>
              <a:t>izquierda.</a:t>
            </a:r>
            <a:r>
              <a:rPr sz="2800" spc="484" dirty="0">
                <a:solidFill>
                  <a:srgbClr val="00FF00"/>
                </a:solidFill>
                <a:latin typeface="Arial MT"/>
                <a:cs typeface="Arial MT"/>
              </a:rPr>
              <a:t>      </a:t>
            </a:r>
            <a:r>
              <a:rPr sz="2800" dirty="0">
                <a:solidFill>
                  <a:srgbClr val="FFFFFF"/>
                </a:solidFill>
                <a:latin typeface="Arial MT"/>
                <a:cs typeface="Arial MT"/>
              </a:rPr>
              <a:t>se</a:t>
            </a:r>
            <a:r>
              <a:rPr sz="2800" spc="220" dirty="0">
                <a:solidFill>
                  <a:srgbClr val="FFFFFF"/>
                </a:solidFill>
                <a:latin typeface="Arial MT"/>
                <a:cs typeface="Arial MT"/>
              </a:rPr>
              <a:t> </a:t>
            </a:r>
            <a:r>
              <a:rPr sz="2800" dirty="0">
                <a:solidFill>
                  <a:srgbClr val="FFFFFF"/>
                </a:solidFill>
                <a:latin typeface="Arial MT"/>
                <a:cs typeface="Arial MT"/>
              </a:rPr>
              <a:t>dirigen</a:t>
            </a:r>
            <a:r>
              <a:rPr sz="2800" spc="210" dirty="0">
                <a:solidFill>
                  <a:srgbClr val="FFFFFF"/>
                </a:solidFill>
                <a:latin typeface="Arial MT"/>
                <a:cs typeface="Arial MT"/>
              </a:rPr>
              <a:t> </a:t>
            </a:r>
            <a:r>
              <a:rPr sz="2800" dirty="0">
                <a:solidFill>
                  <a:srgbClr val="FFFFFF"/>
                </a:solidFill>
                <a:latin typeface="Arial MT"/>
                <a:cs typeface="Arial MT"/>
              </a:rPr>
              <a:t>desde</a:t>
            </a:r>
            <a:r>
              <a:rPr sz="2800" spc="210" dirty="0">
                <a:solidFill>
                  <a:srgbClr val="FFFFFF"/>
                </a:solidFill>
                <a:latin typeface="Arial MT"/>
                <a:cs typeface="Arial MT"/>
              </a:rPr>
              <a:t> </a:t>
            </a:r>
            <a:r>
              <a:rPr sz="2800" dirty="0">
                <a:solidFill>
                  <a:srgbClr val="FFFFFF"/>
                </a:solidFill>
                <a:latin typeface="Arial MT"/>
                <a:cs typeface="Arial MT"/>
              </a:rPr>
              <a:t>el</a:t>
            </a:r>
            <a:r>
              <a:rPr sz="2800" spc="215" dirty="0">
                <a:solidFill>
                  <a:srgbClr val="FFFFFF"/>
                </a:solidFill>
                <a:latin typeface="Arial MT"/>
                <a:cs typeface="Arial MT"/>
              </a:rPr>
              <a:t> </a:t>
            </a:r>
            <a:r>
              <a:rPr sz="2800" spc="-10" dirty="0">
                <a:solidFill>
                  <a:srgbClr val="FFFFFF"/>
                </a:solidFill>
                <a:latin typeface="Arial MT"/>
                <a:cs typeface="Arial MT"/>
              </a:rPr>
              <a:t>pulgar</a:t>
            </a:r>
            <a:endParaRPr sz="2800">
              <a:latin typeface="Arial MT"/>
              <a:cs typeface="Arial MT"/>
            </a:endParaRPr>
          </a:p>
          <a:p>
            <a:pPr marL="4798695" marR="5080" algn="just">
              <a:lnSpc>
                <a:spcPct val="100000"/>
              </a:lnSpc>
            </a:pPr>
            <a:r>
              <a:rPr sz="2800" dirty="0">
                <a:solidFill>
                  <a:srgbClr val="FFFFFF"/>
                </a:solidFill>
                <a:latin typeface="Arial MT"/>
                <a:cs typeface="Arial MT"/>
              </a:rPr>
              <a:t>hacia</a:t>
            </a:r>
            <a:r>
              <a:rPr sz="2800" spc="595" dirty="0">
                <a:solidFill>
                  <a:srgbClr val="FFFFFF"/>
                </a:solidFill>
                <a:latin typeface="Arial MT"/>
                <a:cs typeface="Arial MT"/>
              </a:rPr>
              <a:t>   </a:t>
            </a:r>
            <a:r>
              <a:rPr sz="2800" dirty="0">
                <a:solidFill>
                  <a:srgbClr val="FFFFFF"/>
                </a:solidFill>
                <a:latin typeface="Arial MT"/>
                <a:cs typeface="Arial MT"/>
              </a:rPr>
              <a:t>el</a:t>
            </a:r>
            <a:r>
              <a:rPr sz="2800" spc="595" dirty="0">
                <a:solidFill>
                  <a:srgbClr val="FFFFFF"/>
                </a:solidFill>
                <a:latin typeface="Arial MT"/>
                <a:cs typeface="Arial MT"/>
              </a:rPr>
              <a:t>   </a:t>
            </a:r>
            <a:r>
              <a:rPr sz="2800" dirty="0">
                <a:solidFill>
                  <a:srgbClr val="FFFFFF"/>
                </a:solidFill>
                <a:latin typeface="Arial MT"/>
                <a:cs typeface="Arial MT"/>
              </a:rPr>
              <a:t>meñique</a:t>
            </a:r>
            <a:r>
              <a:rPr sz="2800" spc="600" dirty="0">
                <a:solidFill>
                  <a:srgbClr val="FFFFFF"/>
                </a:solidFill>
                <a:latin typeface="Arial MT"/>
                <a:cs typeface="Arial MT"/>
              </a:rPr>
              <a:t>   </a:t>
            </a:r>
            <a:r>
              <a:rPr sz="2800" spc="-50" dirty="0">
                <a:solidFill>
                  <a:srgbClr val="FFFFFF"/>
                </a:solidFill>
                <a:latin typeface="Arial MT"/>
                <a:cs typeface="Arial MT"/>
              </a:rPr>
              <a:t>( </a:t>
            </a:r>
            <a:r>
              <a:rPr sz="2800" spc="-10" dirty="0">
                <a:solidFill>
                  <a:srgbClr val="FFFFFF"/>
                </a:solidFill>
                <a:latin typeface="Arial MT"/>
                <a:cs typeface="Arial MT"/>
              </a:rPr>
              <a:t>Cubital).</a:t>
            </a:r>
            <a:endParaRPr sz="2800">
              <a:latin typeface="Arial MT"/>
              <a:cs typeface="Arial MT"/>
            </a:endParaRPr>
          </a:p>
          <a:p>
            <a:pPr marL="12700" algn="just">
              <a:lnSpc>
                <a:spcPct val="100000"/>
              </a:lnSpc>
            </a:pPr>
            <a:r>
              <a:rPr sz="2800" dirty="0">
                <a:solidFill>
                  <a:srgbClr val="00FF00"/>
                </a:solidFill>
                <a:latin typeface="Arial MT"/>
                <a:cs typeface="Arial MT"/>
              </a:rPr>
              <a:t>2.</a:t>
            </a:r>
            <a:r>
              <a:rPr sz="2800" spc="95" dirty="0">
                <a:solidFill>
                  <a:srgbClr val="00FF00"/>
                </a:solidFill>
                <a:latin typeface="Arial MT"/>
                <a:cs typeface="Arial MT"/>
              </a:rPr>
              <a:t> </a:t>
            </a:r>
            <a:r>
              <a:rPr sz="2800" dirty="0">
                <a:solidFill>
                  <a:srgbClr val="00FF00"/>
                </a:solidFill>
                <a:latin typeface="Arial MT"/>
                <a:cs typeface="Arial MT"/>
              </a:rPr>
              <a:t>Presilla</a:t>
            </a:r>
            <a:r>
              <a:rPr sz="2800" spc="110" dirty="0">
                <a:solidFill>
                  <a:srgbClr val="00FF00"/>
                </a:solidFill>
                <a:latin typeface="Arial MT"/>
                <a:cs typeface="Arial MT"/>
              </a:rPr>
              <a:t> </a:t>
            </a:r>
            <a:r>
              <a:rPr sz="2800" dirty="0">
                <a:solidFill>
                  <a:srgbClr val="00FF00"/>
                </a:solidFill>
                <a:latin typeface="Arial MT"/>
                <a:cs typeface="Arial MT"/>
              </a:rPr>
              <a:t>Externa</a:t>
            </a:r>
            <a:r>
              <a:rPr sz="2800" spc="105" dirty="0">
                <a:solidFill>
                  <a:srgbClr val="00FF00"/>
                </a:solidFill>
                <a:latin typeface="Arial MT"/>
                <a:cs typeface="Arial MT"/>
              </a:rPr>
              <a:t> </a:t>
            </a:r>
            <a:r>
              <a:rPr sz="2800" dirty="0">
                <a:solidFill>
                  <a:srgbClr val="00FF00"/>
                </a:solidFill>
                <a:latin typeface="Arial MT"/>
                <a:cs typeface="Arial MT"/>
              </a:rPr>
              <a:t>el</a:t>
            </a:r>
            <a:r>
              <a:rPr sz="2800" spc="110" dirty="0">
                <a:solidFill>
                  <a:srgbClr val="00FF00"/>
                </a:solidFill>
                <a:latin typeface="Arial MT"/>
                <a:cs typeface="Arial MT"/>
              </a:rPr>
              <a:t> </a:t>
            </a:r>
            <a:r>
              <a:rPr sz="2800" dirty="0">
                <a:solidFill>
                  <a:srgbClr val="00FF00"/>
                </a:solidFill>
                <a:latin typeface="Arial MT"/>
                <a:cs typeface="Arial MT"/>
              </a:rPr>
              <a:t>delta</a:t>
            </a:r>
            <a:r>
              <a:rPr sz="2800" spc="110" dirty="0">
                <a:solidFill>
                  <a:srgbClr val="00FF00"/>
                </a:solidFill>
                <a:latin typeface="Arial MT"/>
                <a:cs typeface="Arial MT"/>
              </a:rPr>
              <a:t> </a:t>
            </a:r>
            <a:r>
              <a:rPr sz="2800" spc="-25" dirty="0">
                <a:solidFill>
                  <a:srgbClr val="00FF00"/>
                </a:solidFill>
                <a:latin typeface="Arial MT"/>
                <a:cs typeface="Arial MT"/>
              </a:rPr>
              <a:t>se</a:t>
            </a:r>
            <a:endParaRPr sz="2800">
              <a:latin typeface="Arial MT"/>
              <a:cs typeface="Arial MT"/>
            </a:endParaRPr>
          </a:p>
          <a:p>
            <a:pPr marL="12700" marR="5080" algn="just">
              <a:lnSpc>
                <a:spcPct val="100000"/>
              </a:lnSpc>
            </a:pPr>
            <a:r>
              <a:rPr sz="2800" dirty="0">
                <a:solidFill>
                  <a:srgbClr val="00FF00"/>
                </a:solidFill>
                <a:latin typeface="Arial MT"/>
                <a:cs typeface="Arial MT"/>
              </a:rPr>
              <a:t>debe</a:t>
            </a:r>
            <a:r>
              <a:rPr sz="2800" spc="340" dirty="0">
                <a:solidFill>
                  <a:srgbClr val="00FF00"/>
                </a:solidFill>
                <a:latin typeface="Arial MT"/>
                <a:cs typeface="Arial MT"/>
              </a:rPr>
              <a:t>    </a:t>
            </a:r>
            <a:r>
              <a:rPr sz="2800" dirty="0">
                <a:solidFill>
                  <a:srgbClr val="00FF00"/>
                </a:solidFill>
                <a:latin typeface="Arial MT"/>
                <a:cs typeface="Arial MT"/>
              </a:rPr>
              <a:t>encontrar</a:t>
            </a:r>
            <a:r>
              <a:rPr sz="2800" spc="340" dirty="0">
                <a:solidFill>
                  <a:srgbClr val="00FF00"/>
                </a:solidFill>
                <a:latin typeface="Arial MT"/>
                <a:cs typeface="Arial MT"/>
              </a:rPr>
              <a:t>    </a:t>
            </a:r>
            <a:r>
              <a:rPr sz="2800" dirty="0">
                <a:solidFill>
                  <a:srgbClr val="00FF00"/>
                </a:solidFill>
                <a:latin typeface="Arial MT"/>
                <a:cs typeface="Arial MT"/>
              </a:rPr>
              <a:t>a</a:t>
            </a:r>
            <a:r>
              <a:rPr sz="2800" spc="340" dirty="0">
                <a:solidFill>
                  <a:srgbClr val="00FF00"/>
                </a:solidFill>
                <a:latin typeface="Arial MT"/>
                <a:cs typeface="Arial MT"/>
              </a:rPr>
              <a:t>    </a:t>
            </a:r>
            <a:r>
              <a:rPr sz="2800" dirty="0">
                <a:solidFill>
                  <a:srgbClr val="00FF00"/>
                </a:solidFill>
                <a:latin typeface="Arial MT"/>
                <a:cs typeface="Arial MT"/>
              </a:rPr>
              <a:t>ala</a:t>
            </a:r>
            <a:r>
              <a:rPr sz="2800" spc="30" dirty="0">
                <a:solidFill>
                  <a:srgbClr val="00FF00"/>
                </a:solidFill>
                <a:latin typeface="Arial MT"/>
                <a:cs typeface="Arial MT"/>
              </a:rPr>
              <a:t> </a:t>
            </a:r>
            <a:r>
              <a:rPr sz="2800" dirty="0">
                <a:solidFill>
                  <a:srgbClr val="FFFFFF"/>
                </a:solidFill>
                <a:latin typeface="Arial MT"/>
                <a:cs typeface="Arial MT"/>
              </a:rPr>
              <a:t>2.</a:t>
            </a:r>
            <a:r>
              <a:rPr sz="2800" spc="290" dirty="0">
                <a:solidFill>
                  <a:srgbClr val="FFFFFF"/>
                </a:solidFill>
                <a:latin typeface="Arial MT"/>
                <a:cs typeface="Arial MT"/>
              </a:rPr>
              <a:t> </a:t>
            </a:r>
            <a:r>
              <a:rPr sz="2800" dirty="0">
                <a:solidFill>
                  <a:srgbClr val="FFFFFF"/>
                </a:solidFill>
                <a:latin typeface="Arial MT"/>
                <a:cs typeface="Arial MT"/>
              </a:rPr>
              <a:t>Cuando</a:t>
            </a:r>
            <a:r>
              <a:rPr sz="2800" spc="285" dirty="0">
                <a:solidFill>
                  <a:srgbClr val="FFFFFF"/>
                </a:solidFill>
                <a:latin typeface="Arial MT"/>
                <a:cs typeface="Arial MT"/>
              </a:rPr>
              <a:t> </a:t>
            </a:r>
            <a:r>
              <a:rPr sz="2800" dirty="0">
                <a:solidFill>
                  <a:srgbClr val="FFFFFF"/>
                </a:solidFill>
                <a:latin typeface="Arial MT"/>
                <a:cs typeface="Arial MT"/>
              </a:rPr>
              <a:t>es</a:t>
            </a:r>
            <a:r>
              <a:rPr sz="2800" spc="290" dirty="0">
                <a:solidFill>
                  <a:srgbClr val="FFFFFF"/>
                </a:solidFill>
                <a:latin typeface="Arial MT"/>
                <a:cs typeface="Arial MT"/>
              </a:rPr>
              <a:t> </a:t>
            </a:r>
            <a:r>
              <a:rPr sz="2800" dirty="0">
                <a:solidFill>
                  <a:srgbClr val="FFFFFF"/>
                </a:solidFill>
                <a:latin typeface="Arial MT"/>
                <a:cs typeface="Arial MT"/>
              </a:rPr>
              <a:t>inverso,</a:t>
            </a:r>
            <a:r>
              <a:rPr sz="2800" spc="285" dirty="0">
                <a:solidFill>
                  <a:srgbClr val="FFFFFF"/>
                </a:solidFill>
                <a:latin typeface="Arial MT"/>
                <a:cs typeface="Arial MT"/>
              </a:rPr>
              <a:t> </a:t>
            </a:r>
            <a:r>
              <a:rPr sz="2800" spc="-25" dirty="0">
                <a:solidFill>
                  <a:srgbClr val="FFFFFF"/>
                </a:solidFill>
                <a:latin typeface="Arial MT"/>
                <a:cs typeface="Arial MT"/>
              </a:rPr>
              <a:t>del </a:t>
            </a:r>
            <a:r>
              <a:rPr sz="2800" dirty="0">
                <a:solidFill>
                  <a:srgbClr val="00FF00"/>
                </a:solidFill>
                <a:latin typeface="Arial MT"/>
                <a:cs typeface="Arial MT"/>
              </a:rPr>
              <a:t>izquierda</a:t>
            </a:r>
            <a:r>
              <a:rPr sz="2800" spc="275" dirty="0">
                <a:solidFill>
                  <a:srgbClr val="00FF00"/>
                </a:solidFill>
                <a:latin typeface="Arial MT"/>
                <a:cs typeface="Arial MT"/>
              </a:rPr>
              <a:t>  </a:t>
            </a:r>
            <a:r>
              <a:rPr sz="2800" dirty="0">
                <a:solidFill>
                  <a:srgbClr val="00FF00"/>
                </a:solidFill>
                <a:latin typeface="Arial MT"/>
                <a:cs typeface="Arial MT"/>
              </a:rPr>
              <a:t>del</a:t>
            </a:r>
            <a:r>
              <a:rPr sz="2800" spc="280" dirty="0">
                <a:solidFill>
                  <a:srgbClr val="00FF00"/>
                </a:solidFill>
                <a:latin typeface="Arial MT"/>
                <a:cs typeface="Arial MT"/>
              </a:rPr>
              <a:t>  </a:t>
            </a:r>
            <a:r>
              <a:rPr sz="2800" dirty="0">
                <a:solidFill>
                  <a:srgbClr val="00FF00"/>
                </a:solidFill>
                <a:latin typeface="Arial MT"/>
                <a:cs typeface="Arial MT"/>
              </a:rPr>
              <a:t>observador</a:t>
            </a:r>
            <a:r>
              <a:rPr sz="2800" spc="275" dirty="0">
                <a:solidFill>
                  <a:srgbClr val="00FF00"/>
                </a:solidFill>
                <a:latin typeface="Arial MT"/>
                <a:cs typeface="Arial MT"/>
              </a:rPr>
              <a:t>  </a:t>
            </a:r>
            <a:r>
              <a:rPr sz="2800" dirty="0">
                <a:solidFill>
                  <a:srgbClr val="00FF00"/>
                </a:solidFill>
                <a:latin typeface="Arial MT"/>
                <a:cs typeface="Arial MT"/>
              </a:rPr>
              <a:t>y</a:t>
            </a:r>
            <a:r>
              <a:rPr sz="2800" spc="25" dirty="0">
                <a:solidFill>
                  <a:srgbClr val="00FF00"/>
                </a:solidFill>
                <a:latin typeface="Arial MT"/>
                <a:cs typeface="Arial MT"/>
              </a:rPr>
              <a:t> </a:t>
            </a:r>
            <a:r>
              <a:rPr sz="2800" dirty="0">
                <a:solidFill>
                  <a:srgbClr val="FFFFFF"/>
                </a:solidFill>
                <a:latin typeface="Arial MT"/>
                <a:cs typeface="Arial MT"/>
              </a:rPr>
              <a:t>meñique</a:t>
            </a:r>
            <a:r>
              <a:rPr sz="2800" spc="440" dirty="0">
                <a:solidFill>
                  <a:srgbClr val="FFFFFF"/>
                </a:solidFill>
                <a:latin typeface="Arial MT"/>
                <a:cs typeface="Arial MT"/>
              </a:rPr>
              <a:t>     </a:t>
            </a:r>
            <a:r>
              <a:rPr sz="2800" dirty="0">
                <a:solidFill>
                  <a:srgbClr val="FFFFFF"/>
                </a:solidFill>
                <a:latin typeface="Arial MT"/>
                <a:cs typeface="Arial MT"/>
              </a:rPr>
              <a:t>al</a:t>
            </a:r>
            <a:r>
              <a:rPr sz="2800" spc="440" dirty="0">
                <a:solidFill>
                  <a:srgbClr val="FFFFFF"/>
                </a:solidFill>
                <a:latin typeface="Arial MT"/>
                <a:cs typeface="Arial MT"/>
              </a:rPr>
              <a:t>     </a:t>
            </a:r>
            <a:r>
              <a:rPr sz="2800" spc="-10" dirty="0">
                <a:solidFill>
                  <a:srgbClr val="FFFFFF"/>
                </a:solidFill>
                <a:latin typeface="Arial MT"/>
                <a:cs typeface="Arial MT"/>
              </a:rPr>
              <a:t>pulgar </a:t>
            </a:r>
            <a:r>
              <a:rPr sz="2800" dirty="0">
                <a:solidFill>
                  <a:srgbClr val="00FF00"/>
                </a:solidFill>
                <a:latin typeface="Arial MT"/>
                <a:cs typeface="Arial MT"/>
              </a:rPr>
              <a:t>las</a:t>
            </a:r>
            <a:r>
              <a:rPr sz="2800" spc="235" dirty="0">
                <a:solidFill>
                  <a:srgbClr val="00FF00"/>
                </a:solidFill>
                <a:latin typeface="Arial MT"/>
                <a:cs typeface="Arial MT"/>
              </a:rPr>
              <a:t> </a:t>
            </a:r>
            <a:r>
              <a:rPr sz="2800" dirty="0">
                <a:solidFill>
                  <a:srgbClr val="00FF00"/>
                </a:solidFill>
                <a:latin typeface="Arial MT"/>
                <a:cs typeface="Arial MT"/>
              </a:rPr>
              <a:t>líneas</a:t>
            </a:r>
            <a:r>
              <a:rPr sz="2800" spc="235" dirty="0">
                <a:solidFill>
                  <a:srgbClr val="00FF00"/>
                </a:solidFill>
                <a:latin typeface="Arial MT"/>
                <a:cs typeface="Arial MT"/>
              </a:rPr>
              <a:t> </a:t>
            </a:r>
            <a:r>
              <a:rPr sz="2800" dirty="0">
                <a:solidFill>
                  <a:srgbClr val="00FF00"/>
                </a:solidFill>
                <a:latin typeface="Arial MT"/>
                <a:cs typeface="Arial MT"/>
              </a:rPr>
              <a:t>con</a:t>
            </a:r>
            <a:r>
              <a:rPr sz="2800" spc="235" dirty="0">
                <a:solidFill>
                  <a:srgbClr val="00FF00"/>
                </a:solidFill>
                <a:latin typeface="Arial MT"/>
                <a:cs typeface="Arial MT"/>
              </a:rPr>
              <a:t> </a:t>
            </a:r>
            <a:r>
              <a:rPr sz="2800" dirty="0">
                <a:solidFill>
                  <a:srgbClr val="00FF00"/>
                </a:solidFill>
                <a:latin typeface="Arial MT"/>
                <a:cs typeface="Arial MT"/>
              </a:rPr>
              <a:t>salida</a:t>
            </a:r>
            <a:r>
              <a:rPr sz="2800" spc="235" dirty="0">
                <a:solidFill>
                  <a:srgbClr val="00FF00"/>
                </a:solidFill>
                <a:latin typeface="Arial MT"/>
                <a:cs typeface="Arial MT"/>
              </a:rPr>
              <a:t> </a:t>
            </a:r>
            <a:r>
              <a:rPr sz="2800" dirty="0">
                <a:solidFill>
                  <a:srgbClr val="00FF00"/>
                </a:solidFill>
                <a:latin typeface="Arial MT"/>
                <a:cs typeface="Arial MT"/>
              </a:rPr>
              <a:t>hacia</a:t>
            </a:r>
            <a:r>
              <a:rPr sz="2800" spc="235" dirty="0">
                <a:solidFill>
                  <a:srgbClr val="00FF00"/>
                </a:solidFill>
                <a:latin typeface="Arial MT"/>
                <a:cs typeface="Arial MT"/>
              </a:rPr>
              <a:t> </a:t>
            </a:r>
            <a:r>
              <a:rPr sz="2800" dirty="0">
                <a:solidFill>
                  <a:srgbClr val="00FF00"/>
                </a:solidFill>
                <a:latin typeface="Arial MT"/>
                <a:cs typeface="Arial MT"/>
              </a:rPr>
              <a:t>la</a:t>
            </a:r>
            <a:r>
              <a:rPr sz="2800" spc="15" dirty="0">
                <a:solidFill>
                  <a:srgbClr val="00FF00"/>
                </a:solidFill>
                <a:latin typeface="Arial MT"/>
                <a:cs typeface="Arial MT"/>
              </a:rPr>
              <a:t> </a:t>
            </a:r>
            <a:r>
              <a:rPr sz="2800" dirty="0">
                <a:solidFill>
                  <a:srgbClr val="FFFFFF"/>
                </a:solidFill>
                <a:latin typeface="Arial MT"/>
                <a:cs typeface="Arial MT"/>
              </a:rPr>
              <a:t>(Presilla</a:t>
            </a:r>
            <a:r>
              <a:rPr sz="2800" spc="-10" dirty="0">
                <a:solidFill>
                  <a:srgbClr val="FFFFFF"/>
                </a:solidFill>
                <a:latin typeface="Arial MT"/>
                <a:cs typeface="Arial MT"/>
              </a:rPr>
              <a:t> Radial).</a:t>
            </a:r>
            <a:endParaRPr sz="2800">
              <a:latin typeface="Arial MT"/>
              <a:cs typeface="Arial MT"/>
            </a:endParaRPr>
          </a:p>
          <a:p>
            <a:pPr marL="12700">
              <a:lnSpc>
                <a:spcPct val="100000"/>
              </a:lnSpc>
            </a:pPr>
            <a:r>
              <a:rPr sz="2800" spc="-10" dirty="0">
                <a:solidFill>
                  <a:srgbClr val="00FF00"/>
                </a:solidFill>
                <a:latin typeface="Arial MT"/>
                <a:cs typeface="Arial MT"/>
              </a:rPr>
              <a:t>derecha.</a:t>
            </a:r>
            <a:endParaRPr sz="2800">
              <a:latin typeface="Arial MT"/>
              <a:cs typeface="Arial MT"/>
            </a:endParaRPr>
          </a:p>
        </p:txBody>
      </p:sp>
      <p:sp>
        <p:nvSpPr>
          <p:cNvPr id="7" name="object 7"/>
          <p:cNvSpPr txBox="1"/>
          <p:nvPr/>
        </p:nvSpPr>
        <p:spPr>
          <a:xfrm>
            <a:off x="1144587" y="511238"/>
            <a:ext cx="1841500" cy="452120"/>
          </a:xfrm>
          <a:prstGeom prst="rect">
            <a:avLst/>
          </a:prstGeom>
        </p:spPr>
        <p:txBody>
          <a:bodyPr vert="horz" wrap="square" lIns="0" tIns="12700" rIns="0" bIns="0" rtlCol="0">
            <a:spAutoFit/>
          </a:bodyPr>
          <a:lstStyle/>
          <a:p>
            <a:pPr marL="12700">
              <a:lnSpc>
                <a:spcPct val="100000"/>
              </a:lnSpc>
              <a:spcBef>
                <a:spcPts val="100"/>
              </a:spcBef>
            </a:pPr>
            <a:r>
              <a:rPr sz="2800" spc="-10" dirty="0">
                <a:solidFill>
                  <a:srgbClr val="92D050"/>
                </a:solidFill>
                <a:latin typeface="Arial MT"/>
                <a:cs typeface="Arial MT"/>
              </a:rPr>
              <a:t>VUCETICH</a:t>
            </a:r>
            <a:endParaRPr sz="2800">
              <a:latin typeface="Arial MT"/>
              <a:cs typeface="Arial MT"/>
            </a:endParaRPr>
          </a:p>
        </p:txBody>
      </p:sp>
      <p:sp>
        <p:nvSpPr>
          <p:cNvPr id="8" name="object 8"/>
          <p:cNvSpPr txBox="1"/>
          <p:nvPr/>
        </p:nvSpPr>
        <p:spPr>
          <a:xfrm>
            <a:off x="5875590" y="654113"/>
            <a:ext cx="3193415" cy="1166495"/>
          </a:xfrm>
          <a:prstGeom prst="rect">
            <a:avLst/>
          </a:prstGeom>
        </p:spPr>
        <p:txBody>
          <a:bodyPr vert="horz" wrap="square" lIns="0" tIns="12700" rIns="0" bIns="0" rtlCol="0">
            <a:spAutoFit/>
          </a:bodyPr>
          <a:lstStyle/>
          <a:p>
            <a:pPr marL="496570">
              <a:lnSpc>
                <a:spcPct val="100000"/>
              </a:lnSpc>
              <a:spcBef>
                <a:spcPts val="100"/>
              </a:spcBef>
            </a:pPr>
            <a:r>
              <a:rPr sz="2800" spc="-10" dirty="0">
                <a:solidFill>
                  <a:srgbClr val="FFFFFF"/>
                </a:solidFill>
                <a:latin typeface="Arial MT"/>
                <a:cs typeface="Arial MT"/>
              </a:rPr>
              <a:t>HENRY</a:t>
            </a:r>
            <a:endParaRPr sz="2800">
              <a:latin typeface="Arial MT"/>
              <a:cs typeface="Arial MT"/>
            </a:endParaRPr>
          </a:p>
          <a:p>
            <a:pPr marL="12700">
              <a:lnSpc>
                <a:spcPct val="100000"/>
              </a:lnSpc>
              <a:spcBef>
                <a:spcPts val="2265"/>
              </a:spcBef>
              <a:tabLst>
                <a:tab pos="554355" algn="l"/>
                <a:tab pos="2065020" algn="l"/>
                <a:tab pos="2726055" algn="l"/>
              </a:tabLst>
            </a:pPr>
            <a:r>
              <a:rPr sz="2800" spc="-25" dirty="0">
                <a:solidFill>
                  <a:srgbClr val="FFFFFF"/>
                </a:solidFill>
                <a:latin typeface="Arial MT"/>
                <a:cs typeface="Arial MT"/>
              </a:rPr>
              <a:t>la</a:t>
            </a:r>
            <a:r>
              <a:rPr sz="2800" dirty="0">
                <a:solidFill>
                  <a:srgbClr val="FFFFFF"/>
                </a:solidFill>
                <a:latin typeface="Arial MT"/>
                <a:cs typeface="Arial MT"/>
              </a:rPr>
              <a:t>	</a:t>
            </a:r>
            <a:r>
              <a:rPr sz="2800" spc="-10" dirty="0">
                <a:solidFill>
                  <a:srgbClr val="FFFFFF"/>
                </a:solidFill>
                <a:latin typeface="Arial MT"/>
                <a:cs typeface="Arial MT"/>
              </a:rPr>
              <a:t>División</a:t>
            </a:r>
            <a:r>
              <a:rPr sz="2800" dirty="0">
                <a:solidFill>
                  <a:srgbClr val="FFFFFF"/>
                </a:solidFill>
                <a:latin typeface="Arial MT"/>
                <a:cs typeface="Arial MT"/>
              </a:rPr>
              <a:t>	</a:t>
            </a:r>
            <a:r>
              <a:rPr sz="2800" spc="-25" dirty="0">
                <a:solidFill>
                  <a:srgbClr val="FFFFFF"/>
                </a:solidFill>
                <a:latin typeface="Arial MT"/>
                <a:cs typeface="Arial MT"/>
              </a:rPr>
              <a:t>de</a:t>
            </a:r>
            <a:r>
              <a:rPr sz="2800" dirty="0">
                <a:solidFill>
                  <a:srgbClr val="FFFFFF"/>
                </a:solidFill>
                <a:latin typeface="Arial MT"/>
                <a:cs typeface="Arial MT"/>
              </a:rPr>
              <a:t>	</a:t>
            </a:r>
            <a:r>
              <a:rPr sz="2800" spc="-25" dirty="0">
                <a:solidFill>
                  <a:srgbClr val="FFFFFF"/>
                </a:solidFill>
                <a:latin typeface="Arial MT"/>
                <a:cs typeface="Arial MT"/>
              </a:rPr>
              <a:t>las</a:t>
            </a:r>
            <a:endParaRPr sz="2800">
              <a:latin typeface="Arial MT"/>
              <a:cs typeface="Arial M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1712" y="296926"/>
            <a:ext cx="1841500" cy="452120"/>
          </a:xfrm>
          <a:prstGeom prst="rect">
            <a:avLst/>
          </a:prstGeom>
        </p:spPr>
        <p:txBody>
          <a:bodyPr vert="horz" wrap="square" lIns="0" tIns="12700" rIns="0" bIns="0" rtlCol="0">
            <a:spAutoFit/>
          </a:bodyPr>
          <a:lstStyle/>
          <a:p>
            <a:pPr marL="12700">
              <a:lnSpc>
                <a:spcPct val="100000"/>
              </a:lnSpc>
              <a:spcBef>
                <a:spcPts val="100"/>
              </a:spcBef>
            </a:pPr>
            <a:r>
              <a:rPr sz="2800" spc="-10" dirty="0">
                <a:solidFill>
                  <a:srgbClr val="92D050"/>
                </a:solidFill>
                <a:latin typeface="Arial MT"/>
                <a:cs typeface="Arial MT"/>
              </a:rPr>
              <a:t>VUCETICH</a:t>
            </a:r>
            <a:endParaRPr sz="2800">
              <a:latin typeface="Arial MT"/>
              <a:cs typeface="Arial MT"/>
            </a:endParaRPr>
          </a:p>
        </p:txBody>
      </p:sp>
      <p:sp>
        <p:nvSpPr>
          <p:cNvPr id="3" name="object 3"/>
          <p:cNvSpPr txBox="1"/>
          <p:nvPr/>
        </p:nvSpPr>
        <p:spPr>
          <a:xfrm>
            <a:off x="5716587" y="368362"/>
            <a:ext cx="1263650" cy="452120"/>
          </a:xfrm>
          <a:prstGeom prst="rect">
            <a:avLst/>
          </a:prstGeom>
        </p:spPr>
        <p:txBody>
          <a:bodyPr vert="horz" wrap="square" lIns="0" tIns="12700" rIns="0" bIns="0" rtlCol="0">
            <a:spAutoFit/>
          </a:bodyPr>
          <a:lstStyle/>
          <a:p>
            <a:pPr marL="12700">
              <a:lnSpc>
                <a:spcPct val="100000"/>
              </a:lnSpc>
              <a:spcBef>
                <a:spcPts val="100"/>
              </a:spcBef>
            </a:pPr>
            <a:r>
              <a:rPr sz="2800" spc="-10" dirty="0">
                <a:solidFill>
                  <a:srgbClr val="FFFFFF"/>
                </a:solidFill>
                <a:latin typeface="Arial MT"/>
                <a:cs typeface="Arial MT"/>
              </a:rPr>
              <a:t>HENRY</a:t>
            </a:r>
            <a:endParaRPr sz="2800">
              <a:latin typeface="Arial MT"/>
              <a:cs typeface="Arial MT"/>
            </a:endParaRPr>
          </a:p>
        </p:txBody>
      </p:sp>
      <p:sp>
        <p:nvSpPr>
          <p:cNvPr id="4" name="object 4"/>
          <p:cNvSpPr txBox="1"/>
          <p:nvPr/>
        </p:nvSpPr>
        <p:spPr>
          <a:xfrm>
            <a:off x="558800" y="4923217"/>
            <a:ext cx="2002789" cy="1305560"/>
          </a:xfrm>
          <a:prstGeom prst="rect">
            <a:avLst/>
          </a:prstGeom>
        </p:spPr>
        <p:txBody>
          <a:bodyPr vert="horz" wrap="square" lIns="0" tIns="12700" rIns="0" bIns="0" rtlCol="0">
            <a:spAutoFit/>
          </a:bodyPr>
          <a:lstStyle/>
          <a:p>
            <a:pPr marL="12700" marR="5080" algn="just">
              <a:lnSpc>
                <a:spcPct val="100000"/>
              </a:lnSpc>
              <a:spcBef>
                <a:spcPts val="100"/>
              </a:spcBef>
            </a:pPr>
            <a:r>
              <a:rPr sz="2800" spc="-10" dirty="0">
                <a:solidFill>
                  <a:srgbClr val="00FF00"/>
                </a:solidFill>
                <a:latin typeface="Arial MT"/>
                <a:cs typeface="Arial MT"/>
              </a:rPr>
              <a:t>corresponda fundamental E-</a:t>
            </a:r>
            <a:r>
              <a:rPr sz="2800" dirty="0">
                <a:solidFill>
                  <a:srgbClr val="00FF00"/>
                </a:solidFill>
                <a:latin typeface="Arial MT"/>
                <a:cs typeface="Arial MT"/>
              </a:rPr>
              <a:t>3,</a:t>
            </a:r>
            <a:r>
              <a:rPr sz="2800" spc="10" dirty="0">
                <a:solidFill>
                  <a:srgbClr val="00FF00"/>
                </a:solidFill>
                <a:latin typeface="Arial MT"/>
                <a:cs typeface="Arial MT"/>
              </a:rPr>
              <a:t> </a:t>
            </a:r>
            <a:r>
              <a:rPr sz="2800" spc="-80" dirty="0">
                <a:solidFill>
                  <a:srgbClr val="00FF00"/>
                </a:solidFill>
                <a:latin typeface="Arial MT"/>
                <a:cs typeface="Arial MT"/>
              </a:rPr>
              <a:t>V-</a:t>
            </a:r>
            <a:r>
              <a:rPr sz="2800" spc="-25" dirty="0">
                <a:solidFill>
                  <a:srgbClr val="00FF00"/>
                </a:solidFill>
                <a:latin typeface="Arial MT"/>
                <a:cs typeface="Arial MT"/>
              </a:rPr>
              <a:t>4.</a:t>
            </a:r>
            <a:endParaRPr sz="2800">
              <a:latin typeface="Arial MT"/>
              <a:cs typeface="Arial MT"/>
            </a:endParaRPr>
          </a:p>
        </p:txBody>
      </p:sp>
      <p:sp>
        <p:nvSpPr>
          <p:cNvPr id="5" name="object 5"/>
          <p:cNvSpPr txBox="1"/>
          <p:nvPr/>
        </p:nvSpPr>
        <p:spPr>
          <a:xfrm>
            <a:off x="269222" y="1082738"/>
            <a:ext cx="8799195" cy="452120"/>
          </a:xfrm>
          <a:prstGeom prst="rect">
            <a:avLst/>
          </a:prstGeom>
        </p:spPr>
        <p:txBody>
          <a:bodyPr vert="horz" wrap="square" lIns="0" tIns="12700" rIns="0" bIns="0" rtlCol="0">
            <a:spAutoFit/>
          </a:bodyPr>
          <a:lstStyle/>
          <a:p>
            <a:pPr marL="301625" indent="-289560">
              <a:lnSpc>
                <a:spcPct val="100000"/>
              </a:lnSpc>
              <a:spcBef>
                <a:spcPts val="100"/>
              </a:spcBef>
              <a:buChar char="•"/>
              <a:tabLst>
                <a:tab pos="301625" algn="l"/>
                <a:tab pos="302895" algn="l"/>
                <a:tab pos="1267460" algn="l"/>
                <a:tab pos="1758950" algn="l"/>
                <a:tab pos="3890010" algn="l"/>
                <a:tab pos="5290185" algn="l"/>
                <a:tab pos="5717540" algn="l"/>
                <a:tab pos="7785100" algn="l"/>
                <a:tab pos="8331834" algn="l"/>
              </a:tabLst>
            </a:pPr>
            <a:r>
              <a:rPr sz="2800" spc="-20" dirty="0">
                <a:solidFill>
                  <a:srgbClr val="00FF00"/>
                </a:solidFill>
                <a:latin typeface="Arial MT"/>
                <a:cs typeface="Arial MT"/>
              </a:rPr>
              <a:t>Para</a:t>
            </a:r>
            <a:r>
              <a:rPr sz="2800" dirty="0">
                <a:solidFill>
                  <a:srgbClr val="00FF00"/>
                </a:solidFill>
                <a:latin typeface="Arial MT"/>
                <a:cs typeface="Arial MT"/>
              </a:rPr>
              <a:t>	</a:t>
            </a:r>
            <a:r>
              <a:rPr sz="2800" spc="-25" dirty="0">
                <a:solidFill>
                  <a:srgbClr val="00FF00"/>
                </a:solidFill>
                <a:latin typeface="Arial MT"/>
                <a:cs typeface="Arial MT"/>
              </a:rPr>
              <a:t>la</a:t>
            </a:r>
            <a:r>
              <a:rPr sz="2800" dirty="0">
                <a:solidFill>
                  <a:srgbClr val="00FF00"/>
                </a:solidFill>
                <a:latin typeface="Arial MT"/>
                <a:cs typeface="Arial MT"/>
              </a:rPr>
              <a:t>	</a:t>
            </a:r>
            <a:r>
              <a:rPr sz="2800" spc="-10" dirty="0">
                <a:solidFill>
                  <a:srgbClr val="00FF00"/>
                </a:solidFill>
                <a:latin typeface="Arial MT"/>
                <a:cs typeface="Arial MT"/>
              </a:rPr>
              <a:t>clasificacion</a:t>
            </a:r>
            <a:r>
              <a:rPr sz="2800" dirty="0">
                <a:solidFill>
                  <a:srgbClr val="00FF00"/>
                </a:solidFill>
                <a:latin typeface="Arial MT"/>
                <a:cs typeface="Arial MT"/>
              </a:rPr>
              <a:t>	</a:t>
            </a:r>
            <a:r>
              <a:rPr sz="2800" spc="-10" dirty="0">
                <a:solidFill>
                  <a:srgbClr val="00FF00"/>
                </a:solidFill>
                <a:latin typeface="Arial MT"/>
                <a:cs typeface="Arial MT"/>
              </a:rPr>
              <a:t>de</a:t>
            </a:r>
            <a:r>
              <a:rPr sz="2800" spc="-10" dirty="0">
                <a:solidFill>
                  <a:srgbClr val="FFFFFF"/>
                </a:solidFill>
                <a:latin typeface="Arial MT"/>
                <a:cs typeface="Arial MT"/>
              </a:rPr>
              <a:t>•Para</a:t>
            </a:r>
            <a:r>
              <a:rPr sz="2800" dirty="0">
                <a:solidFill>
                  <a:srgbClr val="FFFFFF"/>
                </a:solidFill>
                <a:latin typeface="Arial MT"/>
                <a:cs typeface="Arial MT"/>
              </a:rPr>
              <a:t>	</a:t>
            </a:r>
            <a:r>
              <a:rPr sz="2800" spc="-25" dirty="0">
                <a:solidFill>
                  <a:srgbClr val="FFFFFF"/>
                </a:solidFill>
                <a:latin typeface="Arial MT"/>
                <a:cs typeface="Arial MT"/>
              </a:rPr>
              <a:t>la</a:t>
            </a:r>
            <a:r>
              <a:rPr sz="2800" dirty="0">
                <a:solidFill>
                  <a:srgbClr val="FFFFFF"/>
                </a:solidFill>
                <a:latin typeface="Arial MT"/>
                <a:cs typeface="Arial MT"/>
              </a:rPr>
              <a:t>	</a:t>
            </a:r>
            <a:r>
              <a:rPr sz="2800" spc="-10" dirty="0">
                <a:solidFill>
                  <a:srgbClr val="FFFFFF"/>
                </a:solidFill>
                <a:latin typeface="Arial MT"/>
                <a:cs typeface="Arial MT"/>
              </a:rPr>
              <a:t>clasificación</a:t>
            </a:r>
            <a:r>
              <a:rPr sz="2800" dirty="0">
                <a:solidFill>
                  <a:srgbClr val="FFFFFF"/>
                </a:solidFill>
                <a:latin typeface="Arial MT"/>
                <a:cs typeface="Arial MT"/>
              </a:rPr>
              <a:t>	</a:t>
            </a:r>
            <a:r>
              <a:rPr sz="2800" spc="-25" dirty="0">
                <a:solidFill>
                  <a:srgbClr val="FFFFFF"/>
                </a:solidFill>
                <a:latin typeface="Arial MT"/>
                <a:cs typeface="Arial MT"/>
              </a:rPr>
              <a:t>de</a:t>
            </a:r>
            <a:r>
              <a:rPr sz="2800" dirty="0">
                <a:solidFill>
                  <a:srgbClr val="FFFFFF"/>
                </a:solidFill>
                <a:latin typeface="Arial MT"/>
                <a:cs typeface="Arial MT"/>
              </a:rPr>
              <a:t>	</a:t>
            </a:r>
            <a:r>
              <a:rPr sz="2800" spc="-25" dirty="0">
                <a:solidFill>
                  <a:srgbClr val="FFFFFF"/>
                </a:solidFill>
                <a:latin typeface="Arial MT"/>
                <a:cs typeface="Arial MT"/>
              </a:rPr>
              <a:t>los</a:t>
            </a:r>
            <a:endParaRPr sz="2800">
              <a:latin typeface="Arial MT"/>
              <a:cs typeface="Arial MT"/>
            </a:endParaRPr>
          </a:p>
        </p:txBody>
      </p:sp>
      <p:sp>
        <p:nvSpPr>
          <p:cNvPr id="6" name="object 6"/>
          <p:cNvSpPr txBox="1"/>
          <p:nvPr/>
        </p:nvSpPr>
        <p:spPr>
          <a:xfrm>
            <a:off x="558800" y="1509457"/>
            <a:ext cx="8509635" cy="878840"/>
          </a:xfrm>
          <a:prstGeom prst="rect">
            <a:avLst/>
          </a:prstGeom>
        </p:spPr>
        <p:txBody>
          <a:bodyPr vert="horz" wrap="square" lIns="0" tIns="12700" rIns="0" bIns="0" rtlCol="0">
            <a:spAutoFit/>
          </a:bodyPr>
          <a:lstStyle/>
          <a:p>
            <a:pPr marR="22860" algn="r">
              <a:lnSpc>
                <a:spcPct val="100000"/>
              </a:lnSpc>
              <a:spcBef>
                <a:spcPts val="100"/>
              </a:spcBef>
              <a:tabLst>
                <a:tab pos="746760" algn="l"/>
                <a:tab pos="2461895" algn="l"/>
                <a:tab pos="6037580" algn="l"/>
                <a:tab pos="8069580" algn="l"/>
              </a:tabLst>
            </a:pPr>
            <a:r>
              <a:rPr sz="2800" spc="-25" dirty="0">
                <a:solidFill>
                  <a:srgbClr val="00FF00"/>
                </a:solidFill>
                <a:latin typeface="Arial MT"/>
                <a:cs typeface="Arial MT"/>
              </a:rPr>
              <a:t>los</a:t>
            </a:r>
            <a:r>
              <a:rPr sz="2800" dirty="0">
                <a:solidFill>
                  <a:srgbClr val="00FF00"/>
                </a:solidFill>
                <a:latin typeface="Arial MT"/>
                <a:cs typeface="Arial MT"/>
              </a:rPr>
              <a:t>	</a:t>
            </a:r>
            <a:r>
              <a:rPr sz="2800" spc="-10" dirty="0">
                <a:solidFill>
                  <a:srgbClr val="00FF00"/>
                </a:solidFill>
                <a:latin typeface="Arial MT"/>
                <a:cs typeface="Arial MT"/>
              </a:rPr>
              <a:t>Verticilos</a:t>
            </a:r>
            <a:r>
              <a:rPr sz="2800" dirty="0">
                <a:solidFill>
                  <a:srgbClr val="00FF00"/>
                </a:solidFill>
                <a:latin typeface="Arial MT"/>
                <a:cs typeface="Arial MT"/>
              </a:rPr>
              <a:t>	coinciden</a:t>
            </a:r>
            <a:r>
              <a:rPr sz="2800" spc="165" dirty="0">
                <a:solidFill>
                  <a:srgbClr val="00FF00"/>
                </a:solidFill>
                <a:latin typeface="Arial MT"/>
                <a:cs typeface="Arial MT"/>
              </a:rPr>
              <a:t> </a:t>
            </a:r>
            <a:r>
              <a:rPr sz="2800" spc="-10" dirty="0">
                <a:solidFill>
                  <a:srgbClr val="FFFFFF"/>
                </a:solidFill>
                <a:latin typeface="Arial MT"/>
                <a:cs typeface="Arial MT"/>
              </a:rPr>
              <a:t>Verticilos</a:t>
            </a:r>
            <a:r>
              <a:rPr sz="2800" dirty="0">
                <a:solidFill>
                  <a:srgbClr val="FFFFFF"/>
                </a:solidFill>
                <a:latin typeface="Arial MT"/>
                <a:cs typeface="Arial MT"/>
              </a:rPr>
              <a:t>	</a:t>
            </a:r>
            <a:r>
              <a:rPr sz="2800" spc="-10" dirty="0">
                <a:solidFill>
                  <a:srgbClr val="FFFFFF"/>
                </a:solidFill>
                <a:latin typeface="Arial MT"/>
                <a:cs typeface="Arial MT"/>
              </a:rPr>
              <a:t>coinciden</a:t>
            </a:r>
            <a:r>
              <a:rPr sz="2800" dirty="0">
                <a:solidFill>
                  <a:srgbClr val="FFFFFF"/>
                </a:solidFill>
                <a:latin typeface="Arial MT"/>
                <a:cs typeface="Arial MT"/>
              </a:rPr>
              <a:t>	</a:t>
            </a:r>
            <a:r>
              <a:rPr sz="2800" spc="-25" dirty="0">
                <a:solidFill>
                  <a:srgbClr val="FFFFFF"/>
                </a:solidFill>
                <a:latin typeface="Arial MT"/>
                <a:cs typeface="Arial MT"/>
              </a:rPr>
              <a:t>en</a:t>
            </a:r>
            <a:endParaRPr sz="2800">
              <a:latin typeface="Arial MT"/>
              <a:cs typeface="Arial MT"/>
            </a:endParaRPr>
          </a:p>
          <a:p>
            <a:pPr marR="5080" algn="r">
              <a:lnSpc>
                <a:spcPct val="100000"/>
              </a:lnSpc>
            </a:pPr>
            <a:r>
              <a:rPr sz="2800" spc="-25" dirty="0">
                <a:solidFill>
                  <a:srgbClr val="FFFFFF"/>
                </a:solidFill>
                <a:latin typeface="Arial MT"/>
                <a:cs typeface="Arial MT"/>
              </a:rPr>
              <a:t>los</a:t>
            </a:r>
            <a:endParaRPr sz="2800">
              <a:latin typeface="Arial MT"/>
              <a:cs typeface="Arial MT"/>
            </a:endParaRPr>
          </a:p>
        </p:txBody>
      </p:sp>
      <p:sp>
        <p:nvSpPr>
          <p:cNvPr id="7" name="object 7"/>
          <p:cNvSpPr txBox="1"/>
          <p:nvPr/>
        </p:nvSpPr>
        <p:spPr>
          <a:xfrm>
            <a:off x="558800" y="1936177"/>
            <a:ext cx="7781290" cy="878840"/>
          </a:xfrm>
          <a:prstGeom prst="rect">
            <a:avLst/>
          </a:prstGeom>
        </p:spPr>
        <p:txBody>
          <a:bodyPr vert="horz" wrap="square" lIns="0" tIns="12700" rIns="0" bIns="0" rtlCol="0">
            <a:spAutoFit/>
          </a:bodyPr>
          <a:lstStyle/>
          <a:p>
            <a:pPr marL="12700" marR="5080">
              <a:lnSpc>
                <a:spcPct val="100000"/>
              </a:lnSpc>
              <a:spcBef>
                <a:spcPts val="100"/>
              </a:spcBef>
              <a:tabLst>
                <a:tab pos="569595" algn="l"/>
                <a:tab pos="2866390" algn="l"/>
                <a:tab pos="3482975" algn="l"/>
                <a:tab pos="4098290" algn="l"/>
                <a:tab pos="6506845" algn="l"/>
                <a:tab pos="7254240" algn="l"/>
              </a:tabLst>
            </a:pPr>
            <a:r>
              <a:rPr sz="2800" spc="-25" dirty="0">
                <a:solidFill>
                  <a:srgbClr val="00FF00"/>
                </a:solidFill>
                <a:latin typeface="Arial MT"/>
                <a:cs typeface="Arial MT"/>
              </a:rPr>
              <a:t>en</a:t>
            </a:r>
            <a:r>
              <a:rPr sz="2800" dirty="0">
                <a:solidFill>
                  <a:srgbClr val="00FF00"/>
                </a:solidFill>
                <a:latin typeface="Arial MT"/>
                <a:cs typeface="Arial MT"/>
              </a:rPr>
              <a:t>	</a:t>
            </a:r>
            <a:r>
              <a:rPr sz="2800" spc="-10" dirty="0">
                <a:solidFill>
                  <a:srgbClr val="00FF00"/>
                </a:solidFill>
                <a:latin typeface="Arial MT"/>
                <a:cs typeface="Arial MT"/>
              </a:rPr>
              <a:t>denominarlas</a:t>
            </a:r>
            <a:r>
              <a:rPr sz="2800" dirty="0">
                <a:solidFill>
                  <a:srgbClr val="00FF00"/>
                </a:solidFill>
                <a:latin typeface="Arial MT"/>
                <a:cs typeface="Arial MT"/>
              </a:rPr>
              <a:t>	</a:t>
            </a:r>
            <a:r>
              <a:rPr sz="2800" spc="-25" dirty="0">
                <a:solidFill>
                  <a:srgbClr val="00FF00"/>
                </a:solidFill>
                <a:latin typeface="Arial MT"/>
                <a:cs typeface="Arial MT"/>
              </a:rPr>
              <a:t>asi</a:t>
            </a:r>
            <a:r>
              <a:rPr sz="2800" dirty="0">
                <a:solidFill>
                  <a:srgbClr val="00FF00"/>
                </a:solidFill>
                <a:latin typeface="Arial MT"/>
                <a:cs typeface="Arial MT"/>
              </a:rPr>
              <a:t>	por </a:t>
            </a:r>
            <a:r>
              <a:rPr sz="2800" spc="-10" dirty="0">
                <a:solidFill>
                  <a:srgbClr val="FFFFFF"/>
                </a:solidFill>
                <a:latin typeface="Arial MT"/>
                <a:cs typeface="Arial MT"/>
              </a:rPr>
              <a:t>denominarlas</a:t>
            </a:r>
            <a:r>
              <a:rPr sz="2800" dirty="0">
                <a:solidFill>
                  <a:srgbClr val="FFFFFF"/>
                </a:solidFill>
                <a:latin typeface="Arial MT"/>
                <a:cs typeface="Arial MT"/>
              </a:rPr>
              <a:t>	</a:t>
            </a:r>
            <a:r>
              <a:rPr sz="2800" spc="-25" dirty="0">
                <a:solidFill>
                  <a:srgbClr val="FFFFFF"/>
                </a:solidFill>
                <a:latin typeface="Arial MT"/>
                <a:cs typeface="Arial MT"/>
              </a:rPr>
              <a:t>así</a:t>
            </a:r>
            <a:r>
              <a:rPr sz="2800" dirty="0">
                <a:solidFill>
                  <a:srgbClr val="FFFFFF"/>
                </a:solidFill>
                <a:latin typeface="Arial MT"/>
                <a:cs typeface="Arial MT"/>
              </a:rPr>
              <a:t>	</a:t>
            </a:r>
            <a:r>
              <a:rPr sz="2800" spc="-25" dirty="0">
                <a:solidFill>
                  <a:srgbClr val="FFFFFF"/>
                </a:solidFill>
                <a:latin typeface="Arial MT"/>
                <a:cs typeface="Arial MT"/>
              </a:rPr>
              <a:t>por </a:t>
            </a:r>
            <a:r>
              <a:rPr sz="2800" dirty="0">
                <a:solidFill>
                  <a:srgbClr val="00FF00"/>
                </a:solidFill>
                <a:latin typeface="Arial MT"/>
                <a:cs typeface="Arial MT"/>
              </a:rPr>
              <a:t>los</a:t>
            </a:r>
            <a:r>
              <a:rPr sz="2800" spc="-15" dirty="0">
                <a:solidFill>
                  <a:srgbClr val="00FF00"/>
                </a:solidFill>
                <a:latin typeface="Arial MT"/>
                <a:cs typeface="Arial MT"/>
              </a:rPr>
              <a:t> </a:t>
            </a:r>
            <a:r>
              <a:rPr sz="2800" spc="-10" dirty="0">
                <a:solidFill>
                  <a:srgbClr val="00FF00"/>
                </a:solidFill>
                <a:latin typeface="Arial MT"/>
                <a:cs typeface="Arial MT"/>
              </a:rPr>
              <a:t>deltas.</a:t>
            </a:r>
            <a:r>
              <a:rPr sz="2800" dirty="0">
                <a:solidFill>
                  <a:srgbClr val="00FF00"/>
                </a:solidFill>
                <a:latin typeface="Arial MT"/>
                <a:cs typeface="Arial MT"/>
              </a:rPr>
              <a:t>			</a:t>
            </a:r>
            <a:r>
              <a:rPr sz="2800" spc="-10" dirty="0">
                <a:solidFill>
                  <a:srgbClr val="FFFFFF"/>
                </a:solidFill>
                <a:latin typeface="Arial MT"/>
                <a:cs typeface="Arial MT"/>
              </a:rPr>
              <a:t>deltas.</a:t>
            </a:r>
            <a:endParaRPr sz="2800">
              <a:latin typeface="Arial MT"/>
              <a:cs typeface="Arial MT"/>
            </a:endParaRPr>
          </a:p>
        </p:txBody>
      </p:sp>
      <p:sp>
        <p:nvSpPr>
          <p:cNvPr id="8" name="object 8"/>
          <p:cNvSpPr txBox="1"/>
          <p:nvPr/>
        </p:nvSpPr>
        <p:spPr>
          <a:xfrm>
            <a:off x="269222" y="3216337"/>
            <a:ext cx="8801100" cy="1732280"/>
          </a:xfrm>
          <a:prstGeom prst="rect">
            <a:avLst/>
          </a:prstGeom>
        </p:spPr>
        <p:txBody>
          <a:bodyPr vert="horz" wrap="square" lIns="0" tIns="12700" rIns="0" bIns="0" rtlCol="0">
            <a:spAutoFit/>
          </a:bodyPr>
          <a:lstStyle/>
          <a:p>
            <a:pPr marL="302260" marR="5080" indent="-290195" algn="just">
              <a:lnSpc>
                <a:spcPct val="100000"/>
              </a:lnSpc>
              <a:spcBef>
                <a:spcPts val="100"/>
              </a:spcBef>
              <a:buChar char="•"/>
              <a:tabLst>
                <a:tab pos="302895" algn="l"/>
              </a:tabLst>
            </a:pPr>
            <a:r>
              <a:rPr sz="2800" dirty="0">
                <a:solidFill>
                  <a:srgbClr val="00FF00"/>
                </a:solidFill>
                <a:latin typeface="Arial MT"/>
                <a:cs typeface="Arial MT"/>
              </a:rPr>
              <a:t>Para</a:t>
            </a:r>
            <a:r>
              <a:rPr sz="2800" spc="565" dirty="0">
                <a:solidFill>
                  <a:srgbClr val="00FF00"/>
                </a:solidFill>
                <a:latin typeface="Arial MT"/>
                <a:cs typeface="Arial MT"/>
              </a:rPr>
              <a:t>   </a:t>
            </a:r>
            <a:r>
              <a:rPr sz="2800" dirty="0">
                <a:solidFill>
                  <a:srgbClr val="00FF00"/>
                </a:solidFill>
                <a:latin typeface="Arial MT"/>
                <a:cs typeface="Arial MT"/>
              </a:rPr>
              <a:t>la</a:t>
            </a:r>
            <a:r>
              <a:rPr sz="2800" spc="570" dirty="0">
                <a:solidFill>
                  <a:srgbClr val="00FF00"/>
                </a:solidFill>
                <a:latin typeface="Arial MT"/>
                <a:cs typeface="Arial MT"/>
              </a:rPr>
              <a:t>   </a:t>
            </a:r>
            <a:r>
              <a:rPr sz="2800" dirty="0">
                <a:solidFill>
                  <a:srgbClr val="00FF00"/>
                </a:solidFill>
                <a:latin typeface="Arial MT"/>
                <a:cs typeface="Arial MT"/>
              </a:rPr>
              <a:t>clasificacion</a:t>
            </a:r>
            <a:r>
              <a:rPr sz="2800" dirty="0">
                <a:solidFill>
                  <a:srgbClr val="FFFFFF"/>
                </a:solidFill>
                <a:latin typeface="Arial MT"/>
                <a:cs typeface="Arial MT"/>
              </a:rPr>
              <a:t>•</a:t>
            </a:r>
            <a:r>
              <a:rPr sz="2800" spc="445" dirty="0">
                <a:solidFill>
                  <a:srgbClr val="FFFFFF"/>
                </a:solidFill>
                <a:latin typeface="Arial MT"/>
                <a:cs typeface="Arial MT"/>
              </a:rPr>
              <a:t>   </a:t>
            </a:r>
            <a:r>
              <a:rPr sz="2800" dirty="0">
                <a:solidFill>
                  <a:srgbClr val="FFFFFF"/>
                </a:solidFill>
                <a:latin typeface="Arial MT"/>
                <a:cs typeface="Arial MT"/>
              </a:rPr>
              <a:t>Para</a:t>
            </a:r>
            <a:r>
              <a:rPr sz="2800" spc="495" dirty="0">
                <a:solidFill>
                  <a:srgbClr val="FFFFFF"/>
                </a:solidFill>
                <a:latin typeface="Arial MT"/>
                <a:cs typeface="Arial MT"/>
              </a:rPr>
              <a:t>   </a:t>
            </a:r>
            <a:r>
              <a:rPr sz="2800" dirty="0">
                <a:solidFill>
                  <a:srgbClr val="FFFFFF"/>
                </a:solidFill>
                <a:latin typeface="Arial MT"/>
                <a:cs typeface="Arial MT"/>
              </a:rPr>
              <a:t>la</a:t>
            </a:r>
            <a:r>
              <a:rPr sz="2800" spc="490" dirty="0">
                <a:solidFill>
                  <a:srgbClr val="FFFFFF"/>
                </a:solidFill>
                <a:latin typeface="Arial MT"/>
                <a:cs typeface="Arial MT"/>
              </a:rPr>
              <a:t>   </a:t>
            </a:r>
            <a:r>
              <a:rPr sz="2800" spc="-10" dirty="0">
                <a:solidFill>
                  <a:srgbClr val="FFFFFF"/>
                </a:solidFill>
                <a:latin typeface="Arial MT"/>
                <a:cs typeface="Arial MT"/>
              </a:rPr>
              <a:t>clasificación </a:t>
            </a:r>
            <a:r>
              <a:rPr sz="2800" dirty="0">
                <a:solidFill>
                  <a:srgbClr val="00FF00"/>
                </a:solidFill>
                <a:latin typeface="Arial MT"/>
                <a:cs typeface="Arial MT"/>
              </a:rPr>
              <a:t>utiliza</a:t>
            </a:r>
            <a:r>
              <a:rPr sz="2800" spc="615" dirty="0">
                <a:solidFill>
                  <a:srgbClr val="00FF00"/>
                </a:solidFill>
                <a:latin typeface="Arial MT"/>
                <a:cs typeface="Arial MT"/>
              </a:rPr>
              <a:t> </a:t>
            </a:r>
            <a:r>
              <a:rPr sz="2800" dirty="0">
                <a:solidFill>
                  <a:srgbClr val="00FF00"/>
                </a:solidFill>
                <a:latin typeface="Arial MT"/>
                <a:cs typeface="Arial MT"/>
              </a:rPr>
              <a:t>para</a:t>
            </a:r>
            <a:r>
              <a:rPr sz="2800" spc="625" dirty="0">
                <a:solidFill>
                  <a:srgbClr val="00FF00"/>
                </a:solidFill>
                <a:latin typeface="Arial MT"/>
                <a:cs typeface="Arial MT"/>
              </a:rPr>
              <a:t> </a:t>
            </a:r>
            <a:r>
              <a:rPr sz="2800" dirty="0">
                <a:solidFill>
                  <a:srgbClr val="00FF00"/>
                </a:solidFill>
                <a:latin typeface="Arial MT"/>
                <a:cs typeface="Arial MT"/>
              </a:rPr>
              <a:t>los</a:t>
            </a:r>
            <a:r>
              <a:rPr sz="2800" spc="625" dirty="0">
                <a:solidFill>
                  <a:srgbClr val="00FF00"/>
                </a:solidFill>
                <a:latin typeface="Arial MT"/>
                <a:cs typeface="Arial MT"/>
              </a:rPr>
              <a:t> </a:t>
            </a:r>
            <a:r>
              <a:rPr sz="2800" dirty="0">
                <a:solidFill>
                  <a:srgbClr val="00FF00"/>
                </a:solidFill>
                <a:latin typeface="Arial MT"/>
                <a:cs typeface="Arial MT"/>
              </a:rPr>
              <a:t>pulgares</a:t>
            </a:r>
            <a:r>
              <a:rPr sz="2800" spc="10" dirty="0">
                <a:solidFill>
                  <a:srgbClr val="00FF00"/>
                </a:solidFill>
                <a:latin typeface="Arial MT"/>
                <a:cs typeface="Arial MT"/>
              </a:rPr>
              <a:t> </a:t>
            </a:r>
            <a:r>
              <a:rPr sz="2800" dirty="0">
                <a:solidFill>
                  <a:srgbClr val="FFFFFF"/>
                </a:solidFill>
                <a:latin typeface="Arial MT"/>
                <a:cs typeface="Arial MT"/>
              </a:rPr>
              <a:t>agrupa</a:t>
            </a:r>
            <a:r>
              <a:rPr sz="2800" spc="180" dirty="0">
                <a:solidFill>
                  <a:srgbClr val="FFFFFF"/>
                </a:solidFill>
                <a:latin typeface="Arial MT"/>
                <a:cs typeface="Arial MT"/>
              </a:rPr>
              <a:t> </a:t>
            </a:r>
            <a:r>
              <a:rPr sz="2800" dirty="0">
                <a:solidFill>
                  <a:srgbClr val="FFFFFF"/>
                </a:solidFill>
                <a:latin typeface="Arial MT"/>
                <a:cs typeface="Arial MT"/>
              </a:rPr>
              <a:t>a</a:t>
            </a:r>
            <a:r>
              <a:rPr sz="2800" spc="185" dirty="0">
                <a:solidFill>
                  <a:srgbClr val="FFFFFF"/>
                </a:solidFill>
                <a:latin typeface="Arial MT"/>
                <a:cs typeface="Arial MT"/>
              </a:rPr>
              <a:t> </a:t>
            </a:r>
            <a:r>
              <a:rPr sz="2800" dirty="0">
                <a:solidFill>
                  <a:srgbClr val="FFFFFF"/>
                </a:solidFill>
                <a:latin typeface="Arial MT"/>
                <a:cs typeface="Arial MT"/>
              </a:rPr>
              <a:t>todos</a:t>
            </a:r>
            <a:r>
              <a:rPr sz="2800" spc="185" dirty="0">
                <a:solidFill>
                  <a:srgbClr val="FFFFFF"/>
                </a:solidFill>
                <a:latin typeface="Arial MT"/>
                <a:cs typeface="Arial MT"/>
              </a:rPr>
              <a:t> </a:t>
            </a:r>
            <a:r>
              <a:rPr sz="2800" dirty="0">
                <a:solidFill>
                  <a:srgbClr val="FFFFFF"/>
                </a:solidFill>
                <a:latin typeface="Arial MT"/>
                <a:cs typeface="Arial MT"/>
              </a:rPr>
              <a:t>los</a:t>
            </a:r>
            <a:r>
              <a:rPr sz="2800" spc="185" dirty="0">
                <a:solidFill>
                  <a:srgbClr val="FFFFFF"/>
                </a:solidFill>
                <a:latin typeface="Arial MT"/>
                <a:cs typeface="Arial MT"/>
              </a:rPr>
              <a:t> </a:t>
            </a:r>
            <a:r>
              <a:rPr sz="2800" dirty="0">
                <a:solidFill>
                  <a:srgbClr val="FFFFFF"/>
                </a:solidFill>
                <a:latin typeface="Arial MT"/>
                <a:cs typeface="Arial MT"/>
              </a:rPr>
              <a:t>tipos</a:t>
            </a:r>
            <a:r>
              <a:rPr sz="2800" spc="185" dirty="0">
                <a:solidFill>
                  <a:srgbClr val="FFFFFF"/>
                </a:solidFill>
                <a:latin typeface="Arial MT"/>
                <a:cs typeface="Arial MT"/>
              </a:rPr>
              <a:t> </a:t>
            </a:r>
            <a:r>
              <a:rPr sz="2800" spc="-25" dirty="0">
                <a:solidFill>
                  <a:srgbClr val="FFFFFF"/>
                </a:solidFill>
                <a:latin typeface="Arial MT"/>
                <a:cs typeface="Arial MT"/>
              </a:rPr>
              <a:t>en </a:t>
            </a:r>
            <a:r>
              <a:rPr sz="2800" dirty="0">
                <a:solidFill>
                  <a:srgbClr val="00FF00"/>
                </a:solidFill>
                <a:latin typeface="Arial MT"/>
                <a:cs typeface="Arial MT"/>
              </a:rPr>
              <a:t>letras</a:t>
            </a:r>
            <a:r>
              <a:rPr sz="2800" spc="440" dirty="0">
                <a:solidFill>
                  <a:srgbClr val="00FF00"/>
                </a:solidFill>
                <a:latin typeface="Arial MT"/>
                <a:cs typeface="Arial MT"/>
              </a:rPr>
              <a:t> </a:t>
            </a:r>
            <a:r>
              <a:rPr sz="2800" dirty="0">
                <a:solidFill>
                  <a:srgbClr val="00FF00"/>
                </a:solidFill>
                <a:latin typeface="Arial MT"/>
                <a:cs typeface="Arial MT"/>
              </a:rPr>
              <a:t>y</a:t>
            </a:r>
            <a:r>
              <a:rPr sz="2800" spc="440" dirty="0">
                <a:solidFill>
                  <a:srgbClr val="00FF00"/>
                </a:solidFill>
                <a:latin typeface="Arial MT"/>
                <a:cs typeface="Arial MT"/>
              </a:rPr>
              <a:t> </a:t>
            </a:r>
            <a:r>
              <a:rPr sz="2800" dirty="0">
                <a:solidFill>
                  <a:srgbClr val="00FF00"/>
                </a:solidFill>
                <a:latin typeface="Arial MT"/>
                <a:cs typeface="Arial MT"/>
              </a:rPr>
              <a:t>en</a:t>
            </a:r>
            <a:r>
              <a:rPr sz="2800" spc="440" dirty="0">
                <a:solidFill>
                  <a:srgbClr val="00FF00"/>
                </a:solidFill>
                <a:latin typeface="Arial MT"/>
                <a:cs typeface="Arial MT"/>
              </a:rPr>
              <a:t> </a:t>
            </a:r>
            <a:r>
              <a:rPr sz="2800" dirty="0">
                <a:solidFill>
                  <a:srgbClr val="00FF00"/>
                </a:solidFill>
                <a:latin typeface="Arial MT"/>
                <a:cs typeface="Arial MT"/>
              </a:rPr>
              <a:t>los</a:t>
            </a:r>
            <a:r>
              <a:rPr sz="2800" spc="440" dirty="0">
                <a:solidFill>
                  <a:srgbClr val="00FF00"/>
                </a:solidFill>
                <a:latin typeface="Arial MT"/>
                <a:cs typeface="Arial MT"/>
              </a:rPr>
              <a:t> </a:t>
            </a:r>
            <a:r>
              <a:rPr sz="2800" dirty="0">
                <a:solidFill>
                  <a:srgbClr val="00FF00"/>
                </a:solidFill>
                <a:latin typeface="Arial MT"/>
                <a:cs typeface="Arial MT"/>
              </a:rPr>
              <a:t>restantes</a:t>
            </a:r>
            <a:r>
              <a:rPr sz="2800" spc="30" dirty="0">
                <a:solidFill>
                  <a:srgbClr val="00FF00"/>
                </a:solidFill>
                <a:latin typeface="Arial MT"/>
                <a:cs typeface="Arial MT"/>
              </a:rPr>
              <a:t> </a:t>
            </a:r>
            <a:r>
              <a:rPr sz="2800" dirty="0">
                <a:solidFill>
                  <a:srgbClr val="FFFFFF"/>
                </a:solidFill>
                <a:latin typeface="Arial MT"/>
                <a:cs typeface="Arial MT"/>
              </a:rPr>
              <a:t>dos</a:t>
            </a:r>
            <a:r>
              <a:rPr sz="2800" spc="640" dirty="0">
                <a:solidFill>
                  <a:srgbClr val="FFFFFF"/>
                </a:solidFill>
                <a:latin typeface="Arial MT"/>
                <a:cs typeface="Arial MT"/>
              </a:rPr>
              <a:t>     </a:t>
            </a:r>
            <a:r>
              <a:rPr sz="2800" dirty="0">
                <a:solidFill>
                  <a:srgbClr val="FFFFFF"/>
                </a:solidFill>
                <a:latin typeface="Arial MT"/>
                <a:cs typeface="Arial MT"/>
              </a:rPr>
              <a:t>series,</a:t>
            </a:r>
            <a:r>
              <a:rPr sz="2800" spc="640" dirty="0">
                <a:solidFill>
                  <a:srgbClr val="FFFFFF"/>
                </a:solidFill>
                <a:latin typeface="Arial MT"/>
                <a:cs typeface="Arial MT"/>
              </a:rPr>
              <a:t>     </a:t>
            </a:r>
            <a:r>
              <a:rPr sz="2800" spc="-10" dirty="0">
                <a:solidFill>
                  <a:srgbClr val="FFFFFF"/>
                </a:solidFill>
                <a:latin typeface="Arial MT"/>
                <a:cs typeface="Arial MT"/>
              </a:rPr>
              <a:t>Loops </a:t>
            </a:r>
            <a:r>
              <a:rPr sz="2800" dirty="0">
                <a:solidFill>
                  <a:srgbClr val="00FF00"/>
                </a:solidFill>
                <a:latin typeface="Arial MT"/>
                <a:cs typeface="Arial MT"/>
              </a:rPr>
              <a:t>digitos</a:t>
            </a:r>
            <a:r>
              <a:rPr sz="2800" spc="204" dirty="0">
                <a:solidFill>
                  <a:srgbClr val="00FF00"/>
                </a:solidFill>
                <a:latin typeface="Arial MT"/>
                <a:cs typeface="Arial MT"/>
              </a:rPr>
              <a:t>  </a:t>
            </a:r>
            <a:r>
              <a:rPr sz="2800" dirty="0">
                <a:solidFill>
                  <a:srgbClr val="00FF00"/>
                </a:solidFill>
                <a:latin typeface="Arial MT"/>
                <a:cs typeface="Arial MT"/>
              </a:rPr>
              <a:t>numeros,</a:t>
            </a:r>
            <a:r>
              <a:rPr sz="2800" spc="210" dirty="0">
                <a:solidFill>
                  <a:srgbClr val="00FF00"/>
                </a:solidFill>
                <a:latin typeface="Arial MT"/>
                <a:cs typeface="Arial MT"/>
              </a:rPr>
              <a:t>  </a:t>
            </a:r>
            <a:r>
              <a:rPr sz="2800" dirty="0">
                <a:solidFill>
                  <a:srgbClr val="00FF00"/>
                </a:solidFill>
                <a:latin typeface="Arial MT"/>
                <a:cs typeface="Arial MT"/>
              </a:rPr>
              <a:t>según</a:t>
            </a:r>
            <a:r>
              <a:rPr sz="2800" spc="20" dirty="0">
                <a:solidFill>
                  <a:srgbClr val="00FF00"/>
                </a:solidFill>
                <a:latin typeface="Arial MT"/>
                <a:cs typeface="Arial MT"/>
              </a:rPr>
              <a:t> </a:t>
            </a:r>
            <a:r>
              <a:rPr sz="2800" dirty="0">
                <a:solidFill>
                  <a:srgbClr val="FFFFFF"/>
                </a:solidFill>
                <a:latin typeface="Arial MT"/>
                <a:cs typeface="Arial MT"/>
              </a:rPr>
              <a:t>(bucles-simbolizado</a:t>
            </a:r>
            <a:r>
              <a:rPr sz="2800" spc="10" dirty="0">
                <a:solidFill>
                  <a:srgbClr val="FFFFFF"/>
                </a:solidFill>
                <a:latin typeface="Arial MT"/>
                <a:cs typeface="Arial MT"/>
              </a:rPr>
              <a:t>  </a:t>
            </a:r>
            <a:r>
              <a:rPr sz="2800" dirty="0">
                <a:solidFill>
                  <a:srgbClr val="FFFFFF"/>
                </a:solidFill>
                <a:latin typeface="Arial MT"/>
                <a:cs typeface="Arial MT"/>
              </a:rPr>
              <a:t>con</a:t>
            </a:r>
            <a:r>
              <a:rPr sz="2800" spc="15" dirty="0">
                <a:solidFill>
                  <a:srgbClr val="FFFFFF"/>
                </a:solidFill>
                <a:latin typeface="Arial MT"/>
                <a:cs typeface="Arial MT"/>
              </a:rPr>
              <a:t>  </a:t>
            </a:r>
            <a:r>
              <a:rPr sz="2800" spc="-25" dirty="0">
                <a:solidFill>
                  <a:srgbClr val="FFFFFF"/>
                </a:solidFill>
                <a:latin typeface="Arial MT"/>
                <a:cs typeface="Arial MT"/>
              </a:rPr>
              <a:t>la</a:t>
            </a:r>
            <a:endParaRPr sz="2800">
              <a:latin typeface="Arial MT"/>
              <a:cs typeface="Arial MT"/>
            </a:endParaRPr>
          </a:p>
        </p:txBody>
      </p:sp>
      <p:sp>
        <p:nvSpPr>
          <p:cNvPr id="9" name="object 9"/>
          <p:cNvSpPr txBox="1"/>
          <p:nvPr/>
        </p:nvSpPr>
        <p:spPr>
          <a:xfrm>
            <a:off x="2926694" y="4923217"/>
            <a:ext cx="2435225" cy="878840"/>
          </a:xfrm>
          <a:prstGeom prst="rect">
            <a:avLst/>
          </a:prstGeom>
        </p:spPr>
        <p:txBody>
          <a:bodyPr vert="horz" wrap="square" lIns="0" tIns="12700" rIns="0" bIns="0" rtlCol="0">
            <a:spAutoFit/>
          </a:bodyPr>
          <a:lstStyle/>
          <a:p>
            <a:pPr marL="12700" marR="5080" indent="187960">
              <a:lnSpc>
                <a:spcPct val="100000"/>
              </a:lnSpc>
              <a:spcBef>
                <a:spcPts val="100"/>
              </a:spcBef>
              <a:tabLst>
                <a:tab pos="1056640" algn="l"/>
              </a:tabLst>
            </a:pPr>
            <a:r>
              <a:rPr sz="2800" spc="-25" dirty="0">
                <a:solidFill>
                  <a:srgbClr val="00FF00"/>
                </a:solidFill>
                <a:latin typeface="Arial MT"/>
                <a:cs typeface="Arial MT"/>
              </a:rPr>
              <a:t>al</a:t>
            </a:r>
            <a:r>
              <a:rPr sz="2800" dirty="0">
                <a:solidFill>
                  <a:srgbClr val="00FF00"/>
                </a:solidFill>
                <a:latin typeface="Arial MT"/>
                <a:cs typeface="Arial MT"/>
              </a:rPr>
              <a:t>	tipo </a:t>
            </a:r>
            <a:r>
              <a:rPr sz="2800" spc="-10" dirty="0">
                <a:solidFill>
                  <a:srgbClr val="FFFFFF"/>
                </a:solidFill>
                <a:latin typeface="Arial MT"/>
                <a:cs typeface="Arial MT"/>
              </a:rPr>
              <a:t>letra </a:t>
            </a:r>
            <a:r>
              <a:rPr sz="2800" spc="-10" dirty="0">
                <a:solidFill>
                  <a:srgbClr val="00FF00"/>
                </a:solidFill>
                <a:latin typeface="Arial MT"/>
                <a:cs typeface="Arial MT"/>
              </a:rPr>
              <a:t>A-</a:t>
            </a:r>
            <a:r>
              <a:rPr sz="2800" spc="-25" dirty="0">
                <a:solidFill>
                  <a:srgbClr val="00FF00"/>
                </a:solidFill>
                <a:latin typeface="Arial MT"/>
                <a:cs typeface="Arial MT"/>
              </a:rPr>
              <a:t>1,</a:t>
            </a:r>
            <a:endParaRPr sz="2800">
              <a:latin typeface="Arial MT"/>
              <a:cs typeface="Arial MT"/>
            </a:endParaRPr>
          </a:p>
        </p:txBody>
      </p:sp>
      <p:sp>
        <p:nvSpPr>
          <p:cNvPr id="10" name="object 10"/>
          <p:cNvSpPr txBox="1"/>
          <p:nvPr/>
        </p:nvSpPr>
        <p:spPr>
          <a:xfrm>
            <a:off x="6098052" y="4923217"/>
            <a:ext cx="2971165" cy="452120"/>
          </a:xfrm>
          <a:prstGeom prst="rect">
            <a:avLst/>
          </a:prstGeom>
        </p:spPr>
        <p:txBody>
          <a:bodyPr vert="horz" wrap="square" lIns="0" tIns="12700" rIns="0" bIns="0" rtlCol="0">
            <a:spAutoFit/>
          </a:bodyPr>
          <a:lstStyle/>
          <a:p>
            <a:pPr marL="12700">
              <a:lnSpc>
                <a:spcPct val="100000"/>
              </a:lnSpc>
              <a:spcBef>
                <a:spcPts val="100"/>
              </a:spcBef>
              <a:tabLst>
                <a:tab pos="1090295" algn="l"/>
                <a:tab pos="2029460" algn="l"/>
              </a:tabLst>
            </a:pPr>
            <a:r>
              <a:rPr sz="2800" spc="-25" dirty="0">
                <a:solidFill>
                  <a:srgbClr val="FFFFFF"/>
                </a:solidFill>
                <a:latin typeface="Arial MT"/>
                <a:cs typeface="Arial MT"/>
              </a:rPr>
              <a:t>L)</a:t>
            </a:r>
            <a:r>
              <a:rPr sz="2800" dirty="0">
                <a:solidFill>
                  <a:srgbClr val="FFFFFF"/>
                </a:solidFill>
                <a:latin typeface="Arial MT"/>
                <a:cs typeface="Arial MT"/>
              </a:rPr>
              <a:t>	</a:t>
            </a:r>
            <a:r>
              <a:rPr sz="2800" spc="-50" dirty="0">
                <a:solidFill>
                  <a:srgbClr val="FFFFFF"/>
                </a:solidFill>
                <a:latin typeface="Arial MT"/>
                <a:cs typeface="Arial MT"/>
              </a:rPr>
              <a:t>y</a:t>
            </a:r>
            <a:r>
              <a:rPr sz="2800" dirty="0">
                <a:solidFill>
                  <a:srgbClr val="FFFFFF"/>
                </a:solidFill>
                <a:latin typeface="Arial MT"/>
                <a:cs typeface="Arial MT"/>
              </a:rPr>
              <a:t>	</a:t>
            </a:r>
            <a:r>
              <a:rPr sz="2800" spc="-10" dirty="0">
                <a:solidFill>
                  <a:srgbClr val="FFFFFF"/>
                </a:solidFill>
                <a:latin typeface="Arial MT"/>
                <a:cs typeface="Arial MT"/>
              </a:rPr>
              <a:t>Whorl</a:t>
            </a:r>
            <a:endParaRPr sz="2800">
              <a:latin typeface="Arial MT"/>
              <a:cs typeface="Arial MT"/>
            </a:endParaRPr>
          </a:p>
        </p:txBody>
      </p:sp>
      <p:sp>
        <p:nvSpPr>
          <p:cNvPr id="11" name="object 11"/>
          <p:cNvSpPr txBox="1"/>
          <p:nvPr/>
        </p:nvSpPr>
        <p:spPr>
          <a:xfrm>
            <a:off x="4009548" y="5349937"/>
            <a:ext cx="5061585" cy="878840"/>
          </a:xfrm>
          <a:prstGeom prst="rect">
            <a:avLst/>
          </a:prstGeom>
        </p:spPr>
        <p:txBody>
          <a:bodyPr vert="horz" wrap="square" lIns="0" tIns="12700" rIns="0" bIns="0" rtlCol="0">
            <a:spAutoFit/>
          </a:bodyPr>
          <a:lstStyle/>
          <a:p>
            <a:pPr marL="647700" marR="5080" indent="-635635">
              <a:lnSpc>
                <a:spcPct val="100000"/>
              </a:lnSpc>
              <a:spcBef>
                <a:spcPts val="100"/>
              </a:spcBef>
              <a:tabLst>
                <a:tab pos="4474845" algn="l"/>
              </a:tabLst>
            </a:pPr>
            <a:r>
              <a:rPr sz="2800" spc="-10" dirty="0">
                <a:solidFill>
                  <a:srgbClr val="00FF00"/>
                </a:solidFill>
                <a:latin typeface="Arial MT"/>
                <a:cs typeface="Arial MT"/>
              </a:rPr>
              <a:t>I-</a:t>
            </a:r>
            <a:r>
              <a:rPr sz="2800" dirty="0">
                <a:solidFill>
                  <a:srgbClr val="00FF00"/>
                </a:solidFill>
                <a:latin typeface="Arial MT"/>
                <a:cs typeface="Arial MT"/>
              </a:rPr>
              <a:t>2,</a:t>
            </a:r>
            <a:r>
              <a:rPr sz="2800" spc="195" dirty="0">
                <a:solidFill>
                  <a:srgbClr val="00FF00"/>
                </a:solidFill>
                <a:latin typeface="Arial MT"/>
                <a:cs typeface="Arial MT"/>
              </a:rPr>
              <a:t> </a:t>
            </a:r>
            <a:r>
              <a:rPr sz="2800" dirty="0">
                <a:solidFill>
                  <a:srgbClr val="FFFFFF"/>
                </a:solidFill>
                <a:latin typeface="Arial MT"/>
                <a:cs typeface="Arial MT"/>
              </a:rPr>
              <a:t>(espirales-</a:t>
            </a:r>
            <a:r>
              <a:rPr sz="2800" spc="-10" dirty="0">
                <a:solidFill>
                  <a:srgbClr val="FFFFFF"/>
                </a:solidFill>
                <a:latin typeface="Arial MT"/>
                <a:cs typeface="Arial MT"/>
              </a:rPr>
              <a:t>simbolizado</a:t>
            </a:r>
            <a:r>
              <a:rPr sz="2800" dirty="0">
                <a:solidFill>
                  <a:srgbClr val="FFFFFF"/>
                </a:solidFill>
                <a:latin typeface="Arial MT"/>
                <a:cs typeface="Arial MT"/>
              </a:rPr>
              <a:t>	</a:t>
            </a:r>
            <a:r>
              <a:rPr sz="2800" spc="-25" dirty="0">
                <a:solidFill>
                  <a:srgbClr val="FFFFFF"/>
                </a:solidFill>
                <a:latin typeface="Arial MT"/>
                <a:cs typeface="Arial MT"/>
              </a:rPr>
              <a:t>con </a:t>
            </a:r>
            <a:r>
              <a:rPr sz="2800" dirty="0">
                <a:solidFill>
                  <a:srgbClr val="FFFFFF"/>
                </a:solidFill>
                <a:latin typeface="Arial MT"/>
                <a:cs typeface="Arial MT"/>
              </a:rPr>
              <a:t>la</a:t>
            </a:r>
            <a:r>
              <a:rPr sz="2800" spc="-15" dirty="0">
                <a:solidFill>
                  <a:srgbClr val="FFFFFF"/>
                </a:solidFill>
                <a:latin typeface="Arial MT"/>
                <a:cs typeface="Arial MT"/>
              </a:rPr>
              <a:t> </a:t>
            </a:r>
            <a:r>
              <a:rPr sz="2800" dirty="0">
                <a:solidFill>
                  <a:srgbClr val="FFFFFF"/>
                </a:solidFill>
                <a:latin typeface="Arial MT"/>
                <a:cs typeface="Arial MT"/>
              </a:rPr>
              <a:t>letra</a:t>
            </a:r>
            <a:r>
              <a:rPr sz="2800" spc="-15" dirty="0">
                <a:solidFill>
                  <a:srgbClr val="FFFFFF"/>
                </a:solidFill>
                <a:latin typeface="Arial MT"/>
                <a:cs typeface="Arial MT"/>
              </a:rPr>
              <a:t> </a:t>
            </a:r>
            <a:r>
              <a:rPr sz="2800" spc="-25" dirty="0">
                <a:solidFill>
                  <a:srgbClr val="FFFFFF"/>
                </a:solidFill>
                <a:latin typeface="Arial MT"/>
                <a:cs typeface="Arial MT"/>
              </a:rPr>
              <a:t>W).</a:t>
            </a:r>
            <a:endParaRPr sz="2800">
              <a:latin typeface="Arial MT"/>
              <a:cs typeface="Arial M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0659" y="1225613"/>
            <a:ext cx="2714625" cy="452120"/>
          </a:xfrm>
          <a:prstGeom prst="rect">
            <a:avLst/>
          </a:prstGeom>
        </p:spPr>
        <p:txBody>
          <a:bodyPr vert="horz" wrap="square" lIns="0" tIns="12700" rIns="0" bIns="0" rtlCol="0">
            <a:spAutoFit/>
          </a:bodyPr>
          <a:lstStyle/>
          <a:p>
            <a:pPr marL="301625" indent="-289560">
              <a:lnSpc>
                <a:spcPct val="100000"/>
              </a:lnSpc>
              <a:spcBef>
                <a:spcPts val="100"/>
              </a:spcBef>
              <a:buChar char="•"/>
              <a:tabLst>
                <a:tab pos="301625" algn="l"/>
                <a:tab pos="302895" algn="l"/>
                <a:tab pos="1610360" algn="l"/>
                <a:tab pos="2247265" algn="l"/>
              </a:tabLst>
            </a:pPr>
            <a:r>
              <a:rPr sz="2800" spc="-10" dirty="0">
                <a:solidFill>
                  <a:srgbClr val="00FF00"/>
                </a:solidFill>
                <a:latin typeface="Arial MT"/>
                <a:cs typeface="Arial MT"/>
              </a:rPr>
              <a:t>Dentro</a:t>
            </a:r>
            <a:r>
              <a:rPr sz="2800" dirty="0">
                <a:solidFill>
                  <a:srgbClr val="00FF00"/>
                </a:solidFill>
                <a:latin typeface="Arial MT"/>
                <a:cs typeface="Arial MT"/>
              </a:rPr>
              <a:t>	</a:t>
            </a:r>
            <a:r>
              <a:rPr sz="2800" spc="-25" dirty="0">
                <a:solidFill>
                  <a:srgbClr val="00FF00"/>
                </a:solidFill>
                <a:latin typeface="Arial MT"/>
                <a:cs typeface="Arial MT"/>
              </a:rPr>
              <a:t>de</a:t>
            </a:r>
            <a:r>
              <a:rPr sz="2800" dirty="0">
                <a:solidFill>
                  <a:srgbClr val="00FF00"/>
                </a:solidFill>
                <a:latin typeface="Arial MT"/>
                <a:cs typeface="Arial MT"/>
              </a:rPr>
              <a:t>	</a:t>
            </a:r>
            <a:r>
              <a:rPr sz="2800" spc="-25" dirty="0">
                <a:solidFill>
                  <a:srgbClr val="00FF00"/>
                </a:solidFill>
                <a:latin typeface="Arial MT"/>
                <a:cs typeface="Arial MT"/>
              </a:rPr>
              <a:t>las</a:t>
            </a:r>
            <a:endParaRPr sz="2800">
              <a:latin typeface="Arial MT"/>
              <a:cs typeface="Arial MT"/>
            </a:endParaRPr>
          </a:p>
        </p:txBody>
      </p:sp>
      <p:sp>
        <p:nvSpPr>
          <p:cNvPr id="3" name="object 3"/>
          <p:cNvSpPr txBox="1"/>
          <p:nvPr/>
        </p:nvSpPr>
        <p:spPr>
          <a:xfrm>
            <a:off x="630237" y="2505773"/>
            <a:ext cx="3590925" cy="452120"/>
          </a:xfrm>
          <a:prstGeom prst="rect">
            <a:avLst/>
          </a:prstGeom>
        </p:spPr>
        <p:txBody>
          <a:bodyPr vert="horz" wrap="square" lIns="0" tIns="12700" rIns="0" bIns="0" rtlCol="0">
            <a:spAutoFit/>
          </a:bodyPr>
          <a:lstStyle/>
          <a:p>
            <a:pPr marL="12700">
              <a:lnSpc>
                <a:spcPct val="100000"/>
              </a:lnSpc>
              <a:spcBef>
                <a:spcPts val="100"/>
              </a:spcBef>
              <a:tabLst>
                <a:tab pos="1755139" algn="l"/>
                <a:tab pos="2569845" algn="l"/>
              </a:tabLst>
            </a:pPr>
            <a:r>
              <a:rPr sz="2800" spc="-10" dirty="0">
                <a:solidFill>
                  <a:srgbClr val="00FF00"/>
                </a:solidFill>
                <a:latin typeface="Arial MT"/>
                <a:cs typeface="Arial MT"/>
              </a:rPr>
              <a:t>presentar</a:t>
            </a:r>
            <a:r>
              <a:rPr sz="2800" dirty="0">
                <a:solidFill>
                  <a:srgbClr val="00FF00"/>
                </a:solidFill>
                <a:latin typeface="Arial MT"/>
                <a:cs typeface="Arial MT"/>
              </a:rPr>
              <a:t>	</a:t>
            </a:r>
            <a:r>
              <a:rPr sz="2800" spc="-25" dirty="0">
                <a:solidFill>
                  <a:srgbClr val="00FF00"/>
                </a:solidFill>
                <a:latin typeface="Arial MT"/>
                <a:cs typeface="Arial MT"/>
              </a:rPr>
              <a:t>dos</a:t>
            </a:r>
            <a:r>
              <a:rPr sz="2800" dirty="0">
                <a:solidFill>
                  <a:srgbClr val="00FF00"/>
                </a:solidFill>
                <a:latin typeface="Arial MT"/>
                <a:cs typeface="Arial MT"/>
              </a:rPr>
              <a:t>	</a:t>
            </a:r>
            <a:r>
              <a:rPr sz="2800" spc="-10" dirty="0">
                <a:solidFill>
                  <a:srgbClr val="00FF00"/>
                </a:solidFill>
                <a:latin typeface="Arial MT"/>
                <a:cs typeface="Arial MT"/>
              </a:rPr>
              <a:t>Deltas</a:t>
            </a:r>
            <a:endParaRPr sz="2800">
              <a:latin typeface="Arial MT"/>
              <a:cs typeface="Arial MT"/>
            </a:endParaRPr>
          </a:p>
        </p:txBody>
      </p:sp>
      <p:sp>
        <p:nvSpPr>
          <p:cNvPr id="4" name="object 4"/>
          <p:cNvSpPr txBox="1"/>
          <p:nvPr/>
        </p:nvSpPr>
        <p:spPr>
          <a:xfrm>
            <a:off x="630237" y="2932493"/>
            <a:ext cx="3082925" cy="452120"/>
          </a:xfrm>
          <a:prstGeom prst="rect">
            <a:avLst/>
          </a:prstGeom>
        </p:spPr>
        <p:txBody>
          <a:bodyPr vert="horz" wrap="square" lIns="0" tIns="12700" rIns="0" bIns="0" rtlCol="0">
            <a:spAutoFit/>
          </a:bodyPr>
          <a:lstStyle/>
          <a:p>
            <a:pPr marL="12700">
              <a:lnSpc>
                <a:spcPct val="100000"/>
              </a:lnSpc>
              <a:spcBef>
                <a:spcPts val="100"/>
              </a:spcBef>
              <a:tabLst>
                <a:tab pos="977900" algn="l"/>
                <a:tab pos="2219960" algn="l"/>
              </a:tabLst>
            </a:pPr>
            <a:r>
              <a:rPr sz="2800" spc="-25" dirty="0">
                <a:solidFill>
                  <a:srgbClr val="00FF00"/>
                </a:solidFill>
                <a:latin typeface="Arial MT"/>
                <a:cs typeface="Arial MT"/>
              </a:rPr>
              <a:t>por</a:t>
            </a:r>
            <a:r>
              <a:rPr sz="2800" dirty="0">
                <a:solidFill>
                  <a:srgbClr val="00FF00"/>
                </a:solidFill>
                <a:latin typeface="Arial MT"/>
                <a:cs typeface="Arial MT"/>
              </a:rPr>
              <a:t>	</a:t>
            </a:r>
            <a:r>
              <a:rPr sz="2800" spc="-10" dirty="0">
                <a:solidFill>
                  <a:srgbClr val="00FF00"/>
                </a:solidFill>
                <a:latin typeface="Arial MT"/>
                <a:cs typeface="Arial MT"/>
              </a:rPr>
              <a:t>estar</a:t>
            </a:r>
            <a:r>
              <a:rPr sz="2800" dirty="0">
                <a:solidFill>
                  <a:srgbClr val="00FF00"/>
                </a:solidFill>
                <a:latin typeface="Arial MT"/>
                <a:cs typeface="Arial MT"/>
              </a:rPr>
              <a:t>	</a:t>
            </a:r>
            <a:r>
              <a:rPr sz="2800" spc="-10" dirty="0">
                <a:solidFill>
                  <a:srgbClr val="00FF00"/>
                </a:solidFill>
                <a:latin typeface="Arial MT"/>
                <a:cs typeface="Arial MT"/>
              </a:rPr>
              <a:t>estos</a:t>
            </a:r>
            <a:endParaRPr sz="2800">
              <a:latin typeface="Arial MT"/>
              <a:cs typeface="Arial MT"/>
            </a:endParaRPr>
          </a:p>
        </p:txBody>
      </p:sp>
      <p:sp>
        <p:nvSpPr>
          <p:cNvPr id="5" name="object 5"/>
          <p:cNvSpPr txBox="1"/>
          <p:nvPr/>
        </p:nvSpPr>
        <p:spPr>
          <a:xfrm>
            <a:off x="630237" y="3785932"/>
            <a:ext cx="2159635" cy="452120"/>
          </a:xfrm>
          <a:prstGeom prst="rect">
            <a:avLst/>
          </a:prstGeom>
        </p:spPr>
        <p:txBody>
          <a:bodyPr vert="horz" wrap="square" lIns="0" tIns="12700" rIns="0" bIns="0" rtlCol="0">
            <a:spAutoFit/>
          </a:bodyPr>
          <a:lstStyle/>
          <a:p>
            <a:pPr marL="12700">
              <a:lnSpc>
                <a:spcPct val="100000"/>
              </a:lnSpc>
              <a:spcBef>
                <a:spcPts val="100"/>
              </a:spcBef>
            </a:pPr>
            <a:r>
              <a:rPr sz="2800" spc="-10" dirty="0">
                <a:solidFill>
                  <a:srgbClr val="00FF00"/>
                </a:solidFill>
                <a:latin typeface="Arial MT"/>
                <a:cs typeface="Arial MT"/>
              </a:rPr>
              <a:t>dactilograma,</a:t>
            </a:r>
            <a:endParaRPr sz="2800">
              <a:latin typeface="Arial MT"/>
              <a:cs typeface="Arial MT"/>
            </a:endParaRPr>
          </a:p>
        </p:txBody>
      </p:sp>
      <p:sp>
        <p:nvSpPr>
          <p:cNvPr id="6" name="object 6"/>
          <p:cNvSpPr txBox="1"/>
          <p:nvPr/>
        </p:nvSpPr>
        <p:spPr>
          <a:xfrm>
            <a:off x="630237" y="4212652"/>
            <a:ext cx="2530475" cy="452120"/>
          </a:xfrm>
          <a:prstGeom prst="rect">
            <a:avLst/>
          </a:prstGeom>
        </p:spPr>
        <p:txBody>
          <a:bodyPr vert="horz" wrap="square" lIns="0" tIns="12700" rIns="0" bIns="0" rtlCol="0">
            <a:spAutoFit/>
          </a:bodyPr>
          <a:lstStyle/>
          <a:p>
            <a:pPr marL="12700">
              <a:lnSpc>
                <a:spcPct val="100000"/>
              </a:lnSpc>
              <a:spcBef>
                <a:spcPts val="100"/>
              </a:spcBef>
              <a:tabLst>
                <a:tab pos="602615" algn="l"/>
                <a:tab pos="2121535" algn="l"/>
              </a:tabLst>
            </a:pPr>
            <a:r>
              <a:rPr sz="2800" spc="-25" dirty="0">
                <a:solidFill>
                  <a:srgbClr val="00FF00"/>
                </a:solidFill>
                <a:latin typeface="Arial MT"/>
                <a:cs typeface="Arial MT"/>
              </a:rPr>
              <a:t>el</a:t>
            </a:r>
            <a:r>
              <a:rPr sz="2800" dirty="0">
                <a:solidFill>
                  <a:srgbClr val="00FF00"/>
                </a:solidFill>
                <a:latin typeface="Arial MT"/>
                <a:cs typeface="Arial MT"/>
              </a:rPr>
              <a:t>	</a:t>
            </a:r>
            <a:r>
              <a:rPr sz="2800" spc="-10" dirty="0">
                <a:solidFill>
                  <a:srgbClr val="00FF00"/>
                </a:solidFill>
                <a:latin typeface="Arial MT"/>
                <a:cs typeface="Arial MT"/>
              </a:rPr>
              <a:t>nombre</a:t>
            </a:r>
            <a:r>
              <a:rPr sz="2800" dirty="0">
                <a:solidFill>
                  <a:srgbClr val="00FF00"/>
                </a:solidFill>
                <a:latin typeface="Arial MT"/>
                <a:cs typeface="Arial MT"/>
              </a:rPr>
              <a:t>	</a:t>
            </a:r>
            <a:r>
              <a:rPr sz="2800" spc="-25" dirty="0">
                <a:solidFill>
                  <a:srgbClr val="00FF00"/>
                </a:solidFill>
                <a:latin typeface="Arial MT"/>
                <a:cs typeface="Arial MT"/>
              </a:rPr>
              <a:t>de</a:t>
            </a:r>
            <a:endParaRPr sz="2800">
              <a:latin typeface="Arial MT"/>
              <a:cs typeface="Arial MT"/>
            </a:endParaRPr>
          </a:p>
        </p:txBody>
      </p:sp>
      <p:sp>
        <p:nvSpPr>
          <p:cNvPr id="7" name="object 7"/>
          <p:cNvSpPr txBox="1"/>
          <p:nvPr/>
        </p:nvSpPr>
        <p:spPr>
          <a:xfrm>
            <a:off x="3152317" y="3785932"/>
            <a:ext cx="1487805" cy="878840"/>
          </a:xfrm>
          <a:prstGeom prst="rect">
            <a:avLst/>
          </a:prstGeom>
        </p:spPr>
        <p:txBody>
          <a:bodyPr vert="horz" wrap="square" lIns="0" tIns="12700" rIns="0" bIns="0" rtlCol="0">
            <a:spAutoFit/>
          </a:bodyPr>
          <a:lstStyle/>
          <a:p>
            <a:pPr marL="308610" marR="5080" indent="-296545">
              <a:lnSpc>
                <a:spcPct val="100000"/>
              </a:lnSpc>
              <a:spcBef>
                <a:spcPts val="100"/>
              </a:spcBef>
            </a:pPr>
            <a:r>
              <a:rPr sz="2800" spc="-10" dirty="0">
                <a:solidFill>
                  <a:srgbClr val="00FF00"/>
                </a:solidFill>
                <a:latin typeface="Arial MT"/>
                <a:cs typeface="Arial MT"/>
              </a:rPr>
              <a:t>mantiene Presilla</a:t>
            </a:r>
            <a:endParaRPr sz="2800">
              <a:latin typeface="Arial MT"/>
              <a:cs typeface="Arial MT"/>
            </a:endParaRPr>
          </a:p>
        </p:txBody>
      </p:sp>
      <p:sp>
        <p:nvSpPr>
          <p:cNvPr id="8" name="object 8"/>
          <p:cNvSpPr txBox="1"/>
          <p:nvPr/>
        </p:nvSpPr>
        <p:spPr>
          <a:xfrm>
            <a:off x="630237" y="4639372"/>
            <a:ext cx="2936875" cy="878840"/>
          </a:xfrm>
          <a:prstGeom prst="rect">
            <a:avLst/>
          </a:prstGeom>
        </p:spPr>
        <p:txBody>
          <a:bodyPr vert="horz" wrap="square" lIns="0" tIns="12700" rIns="0" bIns="0" rtlCol="0">
            <a:spAutoFit/>
          </a:bodyPr>
          <a:lstStyle/>
          <a:p>
            <a:pPr marL="12700" marR="5080">
              <a:lnSpc>
                <a:spcPct val="100000"/>
              </a:lnSpc>
              <a:spcBef>
                <a:spcPts val="100"/>
              </a:spcBef>
              <a:tabLst>
                <a:tab pos="2527935" algn="l"/>
                <a:tab pos="2669540" algn="l"/>
              </a:tabLst>
            </a:pPr>
            <a:r>
              <a:rPr sz="2800" spc="-10" dirty="0">
                <a:solidFill>
                  <a:srgbClr val="00FF00"/>
                </a:solidFill>
                <a:latin typeface="Arial MT"/>
                <a:cs typeface="Arial MT"/>
              </a:rPr>
              <a:t>Intervenida.</a:t>
            </a:r>
            <a:r>
              <a:rPr sz="2800" dirty="0">
                <a:solidFill>
                  <a:srgbClr val="00FF00"/>
                </a:solidFill>
                <a:latin typeface="Arial MT"/>
                <a:cs typeface="Arial MT"/>
              </a:rPr>
              <a:t>		</a:t>
            </a:r>
            <a:r>
              <a:rPr sz="2800" spc="-50" dirty="0">
                <a:solidFill>
                  <a:srgbClr val="00FF00"/>
                </a:solidFill>
                <a:latin typeface="Arial MT"/>
                <a:cs typeface="Arial MT"/>
              </a:rPr>
              <a:t>Y </a:t>
            </a:r>
            <a:r>
              <a:rPr sz="2800" spc="-10" dirty="0">
                <a:solidFill>
                  <a:srgbClr val="00FF00"/>
                </a:solidFill>
                <a:latin typeface="Arial MT"/>
                <a:cs typeface="Arial MT"/>
              </a:rPr>
              <a:t>dactilograma</a:t>
            </a:r>
            <a:r>
              <a:rPr sz="2800" dirty="0">
                <a:solidFill>
                  <a:srgbClr val="00FF00"/>
                </a:solidFill>
                <a:latin typeface="Arial MT"/>
                <a:cs typeface="Arial MT"/>
              </a:rPr>
              <a:t>	</a:t>
            </a:r>
            <a:r>
              <a:rPr sz="2800" spc="-25" dirty="0">
                <a:solidFill>
                  <a:srgbClr val="00FF00"/>
                </a:solidFill>
                <a:latin typeface="Arial MT"/>
                <a:cs typeface="Arial MT"/>
              </a:rPr>
              <a:t>de</a:t>
            </a:r>
            <a:endParaRPr sz="2800">
              <a:latin typeface="Arial MT"/>
              <a:cs typeface="Arial MT"/>
            </a:endParaRPr>
          </a:p>
        </p:txBody>
      </p:sp>
      <p:sp>
        <p:nvSpPr>
          <p:cNvPr id="9" name="object 9"/>
          <p:cNvSpPr txBox="1"/>
          <p:nvPr/>
        </p:nvSpPr>
        <p:spPr>
          <a:xfrm>
            <a:off x="4022115" y="4639372"/>
            <a:ext cx="618490" cy="878840"/>
          </a:xfrm>
          <a:prstGeom prst="rect">
            <a:avLst/>
          </a:prstGeom>
        </p:spPr>
        <p:txBody>
          <a:bodyPr vert="horz" wrap="square" lIns="0" tIns="12700" rIns="0" bIns="0" rtlCol="0">
            <a:spAutoFit/>
          </a:bodyPr>
          <a:lstStyle/>
          <a:p>
            <a:pPr marL="12700" marR="5080" indent="302260">
              <a:lnSpc>
                <a:spcPct val="100000"/>
              </a:lnSpc>
              <a:spcBef>
                <a:spcPts val="100"/>
              </a:spcBef>
            </a:pPr>
            <a:r>
              <a:rPr sz="2800" spc="-25" dirty="0">
                <a:solidFill>
                  <a:srgbClr val="00FF00"/>
                </a:solidFill>
                <a:latin typeface="Arial MT"/>
                <a:cs typeface="Arial MT"/>
              </a:rPr>
              <a:t>el </a:t>
            </a:r>
            <a:r>
              <a:rPr sz="2800" spc="-20" dirty="0">
                <a:solidFill>
                  <a:srgbClr val="00FF00"/>
                </a:solidFill>
                <a:latin typeface="Arial MT"/>
                <a:cs typeface="Arial MT"/>
              </a:rPr>
              <a:t>tres</a:t>
            </a:r>
            <a:endParaRPr sz="2800">
              <a:latin typeface="Arial MT"/>
              <a:cs typeface="Arial MT"/>
            </a:endParaRPr>
          </a:p>
        </p:txBody>
      </p:sp>
      <p:sp>
        <p:nvSpPr>
          <p:cNvPr id="10" name="object 10"/>
          <p:cNvSpPr txBox="1"/>
          <p:nvPr/>
        </p:nvSpPr>
        <p:spPr>
          <a:xfrm>
            <a:off x="630237" y="5492812"/>
            <a:ext cx="3988435" cy="878840"/>
          </a:xfrm>
          <a:prstGeom prst="rect">
            <a:avLst/>
          </a:prstGeom>
        </p:spPr>
        <p:txBody>
          <a:bodyPr vert="horz" wrap="square" lIns="0" tIns="12700" rIns="0" bIns="0" rtlCol="0">
            <a:spAutoFit/>
          </a:bodyPr>
          <a:lstStyle/>
          <a:p>
            <a:pPr marL="12700" marR="5080">
              <a:lnSpc>
                <a:spcPct val="100000"/>
              </a:lnSpc>
              <a:spcBef>
                <a:spcPts val="100"/>
              </a:spcBef>
            </a:pPr>
            <a:r>
              <a:rPr sz="2800" dirty="0">
                <a:solidFill>
                  <a:srgbClr val="00FF00"/>
                </a:solidFill>
                <a:latin typeface="Arial MT"/>
                <a:cs typeface="Arial MT"/>
              </a:rPr>
              <a:t>Deltas,</a:t>
            </a:r>
            <a:r>
              <a:rPr sz="2800" spc="-25" dirty="0">
                <a:solidFill>
                  <a:srgbClr val="00FF00"/>
                </a:solidFill>
                <a:latin typeface="Arial MT"/>
                <a:cs typeface="Arial MT"/>
              </a:rPr>
              <a:t> </a:t>
            </a:r>
            <a:r>
              <a:rPr sz="2800" dirty="0">
                <a:solidFill>
                  <a:srgbClr val="00FF00"/>
                </a:solidFill>
                <a:latin typeface="Arial MT"/>
                <a:cs typeface="Arial MT"/>
              </a:rPr>
              <a:t>Tridelto,</a:t>
            </a:r>
            <a:r>
              <a:rPr sz="2800" spc="25" dirty="0">
                <a:solidFill>
                  <a:srgbClr val="00FF00"/>
                </a:solidFill>
                <a:latin typeface="Arial MT"/>
                <a:cs typeface="Arial MT"/>
              </a:rPr>
              <a:t> </a:t>
            </a:r>
            <a:r>
              <a:rPr sz="2800" dirty="0">
                <a:solidFill>
                  <a:srgbClr val="00FF00"/>
                </a:solidFill>
                <a:latin typeface="Arial MT"/>
                <a:cs typeface="Arial MT"/>
              </a:rPr>
              <a:t>entre</a:t>
            </a:r>
            <a:r>
              <a:rPr sz="2800" spc="25" dirty="0">
                <a:solidFill>
                  <a:srgbClr val="00FF00"/>
                </a:solidFill>
                <a:latin typeface="Arial MT"/>
                <a:cs typeface="Arial MT"/>
              </a:rPr>
              <a:t> </a:t>
            </a:r>
            <a:r>
              <a:rPr sz="2800" spc="-25" dirty="0">
                <a:solidFill>
                  <a:srgbClr val="00FF00"/>
                </a:solidFill>
                <a:latin typeface="Arial MT"/>
                <a:cs typeface="Arial MT"/>
              </a:rPr>
              <a:t>los </a:t>
            </a:r>
            <a:r>
              <a:rPr sz="2800" spc="-10" dirty="0">
                <a:solidFill>
                  <a:srgbClr val="00FF00"/>
                </a:solidFill>
                <a:latin typeface="Arial MT"/>
                <a:cs typeface="Arial MT"/>
              </a:rPr>
              <a:t>Verticilos.</a:t>
            </a:r>
            <a:endParaRPr sz="2800">
              <a:latin typeface="Arial MT"/>
              <a:cs typeface="Arial MT"/>
            </a:endParaRPr>
          </a:p>
        </p:txBody>
      </p:sp>
      <p:sp>
        <p:nvSpPr>
          <p:cNvPr id="11" name="object 11"/>
          <p:cNvSpPr txBox="1"/>
          <p:nvPr/>
        </p:nvSpPr>
        <p:spPr>
          <a:xfrm>
            <a:off x="3245853" y="1297051"/>
            <a:ext cx="5188585" cy="452120"/>
          </a:xfrm>
          <a:prstGeom prst="rect">
            <a:avLst/>
          </a:prstGeom>
        </p:spPr>
        <p:txBody>
          <a:bodyPr vert="horz" wrap="square" lIns="0" tIns="12700" rIns="0" bIns="0" rtlCol="0">
            <a:spAutoFit/>
          </a:bodyPr>
          <a:lstStyle/>
          <a:p>
            <a:pPr marL="38100">
              <a:lnSpc>
                <a:spcPct val="100000"/>
              </a:lnSpc>
              <a:spcBef>
                <a:spcPts val="100"/>
              </a:spcBef>
              <a:tabLst>
                <a:tab pos="1554480" algn="l"/>
              </a:tabLst>
            </a:pPr>
            <a:r>
              <a:rPr sz="4200" spc="-15" baseline="10912" dirty="0">
                <a:solidFill>
                  <a:srgbClr val="00FF00"/>
                </a:solidFill>
                <a:latin typeface="Arial MT"/>
                <a:cs typeface="Arial MT"/>
              </a:rPr>
              <a:t>Presillas</a:t>
            </a:r>
            <a:r>
              <a:rPr sz="4200" baseline="10912" dirty="0">
                <a:solidFill>
                  <a:srgbClr val="00FF00"/>
                </a:solidFill>
                <a:latin typeface="Arial MT"/>
                <a:cs typeface="Arial MT"/>
              </a:rPr>
              <a:t>	</a:t>
            </a:r>
            <a:r>
              <a:rPr sz="2800" dirty="0">
                <a:solidFill>
                  <a:srgbClr val="FFFFFF"/>
                </a:solidFill>
                <a:latin typeface="Arial MT"/>
                <a:cs typeface="Arial MT"/>
              </a:rPr>
              <a:t>Denomina</a:t>
            </a:r>
            <a:r>
              <a:rPr sz="2800" spc="-40" dirty="0">
                <a:solidFill>
                  <a:srgbClr val="FFFFFF"/>
                </a:solidFill>
                <a:latin typeface="Arial MT"/>
                <a:cs typeface="Arial MT"/>
              </a:rPr>
              <a:t> </a:t>
            </a:r>
            <a:r>
              <a:rPr sz="2800" spc="-10" dirty="0">
                <a:solidFill>
                  <a:srgbClr val="FFFFFF"/>
                </a:solidFill>
                <a:latin typeface="Arial MT"/>
                <a:cs typeface="Arial MT"/>
              </a:rPr>
              <a:t>Composites</a:t>
            </a:r>
            <a:endParaRPr sz="2800">
              <a:latin typeface="Arial MT"/>
              <a:cs typeface="Arial MT"/>
            </a:endParaRPr>
          </a:p>
        </p:txBody>
      </p:sp>
      <p:sp>
        <p:nvSpPr>
          <p:cNvPr id="12" name="object 12"/>
          <p:cNvSpPr txBox="1"/>
          <p:nvPr/>
        </p:nvSpPr>
        <p:spPr>
          <a:xfrm>
            <a:off x="592137" y="1580894"/>
            <a:ext cx="8131175" cy="1021715"/>
          </a:xfrm>
          <a:prstGeom prst="rect">
            <a:avLst/>
          </a:prstGeom>
        </p:spPr>
        <p:txBody>
          <a:bodyPr vert="horz" wrap="square" lIns="0" tIns="83820" rIns="0" bIns="0" rtlCol="0">
            <a:spAutoFit/>
          </a:bodyPr>
          <a:lstStyle/>
          <a:p>
            <a:pPr marL="50800">
              <a:lnSpc>
                <a:spcPct val="100000"/>
              </a:lnSpc>
              <a:spcBef>
                <a:spcPts val="660"/>
              </a:spcBef>
              <a:tabLst>
                <a:tab pos="1089025" algn="l"/>
                <a:tab pos="1475105" algn="l"/>
                <a:tab pos="2117725" algn="l"/>
                <a:tab pos="4208145" algn="l"/>
              </a:tabLst>
            </a:pPr>
            <a:r>
              <a:rPr sz="2800" spc="-10" dirty="0">
                <a:solidFill>
                  <a:srgbClr val="00FF00"/>
                </a:solidFill>
                <a:latin typeface="Arial MT"/>
                <a:cs typeface="Arial MT"/>
              </a:rPr>
              <a:t>ubica</a:t>
            </a:r>
            <a:r>
              <a:rPr sz="2800" dirty="0">
                <a:solidFill>
                  <a:srgbClr val="00FF00"/>
                </a:solidFill>
                <a:latin typeface="Arial MT"/>
                <a:cs typeface="Arial MT"/>
              </a:rPr>
              <a:t>	</a:t>
            </a:r>
            <a:r>
              <a:rPr sz="2800" spc="-50" dirty="0">
                <a:solidFill>
                  <a:srgbClr val="00FF00"/>
                </a:solidFill>
                <a:latin typeface="Arial MT"/>
                <a:cs typeface="Arial MT"/>
              </a:rPr>
              <a:t>a</a:t>
            </a:r>
            <a:r>
              <a:rPr sz="2800" dirty="0">
                <a:solidFill>
                  <a:srgbClr val="00FF00"/>
                </a:solidFill>
                <a:latin typeface="Arial MT"/>
                <a:cs typeface="Arial MT"/>
              </a:rPr>
              <a:t>	</a:t>
            </a:r>
            <a:r>
              <a:rPr sz="2800" spc="-25" dirty="0">
                <a:solidFill>
                  <a:srgbClr val="00FF00"/>
                </a:solidFill>
                <a:latin typeface="Arial MT"/>
                <a:cs typeface="Arial MT"/>
              </a:rPr>
              <a:t>las</a:t>
            </a:r>
            <a:r>
              <a:rPr sz="2800" dirty="0">
                <a:solidFill>
                  <a:srgbClr val="00FF00"/>
                </a:solidFill>
                <a:latin typeface="Arial MT"/>
                <a:cs typeface="Arial MT"/>
              </a:rPr>
              <a:t>	</a:t>
            </a:r>
            <a:r>
              <a:rPr sz="2800" spc="-10" dirty="0">
                <a:solidFill>
                  <a:srgbClr val="00FF00"/>
                </a:solidFill>
                <a:latin typeface="Arial MT"/>
                <a:cs typeface="Arial MT"/>
              </a:rPr>
              <a:t>intervenidas</a:t>
            </a:r>
            <a:r>
              <a:rPr sz="2800" dirty="0">
                <a:solidFill>
                  <a:srgbClr val="00FF00"/>
                </a:solidFill>
                <a:latin typeface="Arial MT"/>
                <a:cs typeface="Arial MT"/>
              </a:rPr>
              <a:t>	</a:t>
            </a:r>
            <a:r>
              <a:rPr sz="4200" baseline="-10912" dirty="0">
                <a:solidFill>
                  <a:srgbClr val="FFFFFF"/>
                </a:solidFill>
                <a:latin typeface="Arial MT"/>
                <a:cs typeface="Arial MT"/>
              </a:rPr>
              <a:t>(Cmpuestos),</a:t>
            </a:r>
            <a:r>
              <a:rPr sz="4200" spc="-22" baseline="-10912" dirty="0">
                <a:solidFill>
                  <a:srgbClr val="FFFFFF"/>
                </a:solidFill>
                <a:latin typeface="Arial MT"/>
                <a:cs typeface="Arial MT"/>
              </a:rPr>
              <a:t> </a:t>
            </a:r>
            <a:r>
              <a:rPr sz="4200" baseline="-10912" dirty="0">
                <a:solidFill>
                  <a:srgbClr val="FFFFFF"/>
                </a:solidFill>
                <a:latin typeface="Arial MT"/>
                <a:cs typeface="Arial MT"/>
              </a:rPr>
              <a:t>a</a:t>
            </a:r>
            <a:r>
              <a:rPr sz="4200" spc="-22" baseline="-10912" dirty="0">
                <a:solidFill>
                  <a:srgbClr val="FFFFFF"/>
                </a:solidFill>
                <a:latin typeface="Arial MT"/>
                <a:cs typeface="Arial MT"/>
              </a:rPr>
              <a:t> </a:t>
            </a:r>
            <a:r>
              <a:rPr sz="4200" spc="-37" baseline="-10912" dirty="0">
                <a:solidFill>
                  <a:srgbClr val="FFFFFF"/>
                </a:solidFill>
                <a:latin typeface="Arial MT"/>
                <a:cs typeface="Arial MT"/>
              </a:rPr>
              <a:t>los</a:t>
            </a:r>
            <a:endParaRPr sz="4200" baseline="-10912">
              <a:latin typeface="Arial MT"/>
              <a:cs typeface="Arial MT"/>
            </a:endParaRPr>
          </a:p>
          <a:p>
            <a:pPr marL="50800">
              <a:lnSpc>
                <a:spcPct val="100000"/>
              </a:lnSpc>
              <a:spcBef>
                <a:spcPts val="565"/>
              </a:spcBef>
              <a:tabLst>
                <a:tab pos="800100" algn="l"/>
                <a:tab pos="1430020" algn="l"/>
                <a:tab pos="2199640" algn="l"/>
                <a:tab pos="2573020" algn="l"/>
                <a:tab pos="3638550" algn="l"/>
                <a:tab pos="4208145" algn="l"/>
              </a:tabLst>
            </a:pPr>
            <a:r>
              <a:rPr sz="4200" spc="-37" baseline="10912" dirty="0">
                <a:solidFill>
                  <a:srgbClr val="00FF00"/>
                </a:solidFill>
                <a:latin typeface="Arial MT"/>
                <a:cs typeface="Arial MT"/>
              </a:rPr>
              <a:t>son</a:t>
            </a:r>
            <a:r>
              <a:rPr sz="4200" baseline="10912" dirty="0">
                <a:solidFill>
                  <a:srgbClr val="00FF00"/>
                </a:solidFill>
                <a:latin typeface="Arial MT"/>
                <a:cs typeface="Arial MT"/>
              </a:rPr>
              <a:t>	</a:t>
            </a:r>
            <a:r>
              <a:rPr sz="4200" spc="-37" baseline="10912" dirty="0">
                <a:solidFill>
                  <a:srgbClr val="00FF00"/>
                </a:solidFill>
                <a:latin typeface="Arial MT"/>
                <a:cs typeface="Arial MT"/>
              </a:rPr>
              <a:t>las</a:t>
            </a:r>
            <a:r>
              <a:rPr sz="4200" baseline="10912" dirty="0">
                <a:solidFill>
                  <a:srgbClr val="00FF00"/>
                </a:solidFill>
                <a:latin typeface="Arial MT"/>
                <a:cs typeface="Arial MT"/>
              </a:rPr>
              <a:t>	</a:t>
            </a:r>
            <a:r>
              <a:rPr sz="4200" spc="-37" baseline="10912" dirty="0">
                <a:solidFill>
                  <a:srgbClr val="00FF00"/>
                </a:solidFill>
                <a:latin typeface="Arial MT"/>
                <a:cs typeface="Arial MT"/>
              </a:rPr>
              <a:t>que</a:t>
            </a:r>
            <a:r>
              <a:rPr sz="4200" baseline="10912" dirty="0">
                <a:solidFill>
                  <a:srgbClr val="00FF00"/>
                </a:solidFill>
                <a:latin typeface="Arial MT"/>
                <a:cs typeface="Arial MT"/>
              </a:rPr>
              <a:t>	</a:t>
            </a:r>
            <a:r>
              <a:rPr sz="4200" spc="-75" baseline="10912" dirty="0">
                <a:solidFill>
                  <a:srgbClr val="00FF00"/>
                </a:solidFill>
                <a:latin typeface="Arial MT"/>
                <a:cs typeface="Arial MT"/>
              </a:rPr>
              <a:t>a</a:t>
            </a:r>
            <a:r>
              <a:rPr sz="4200" baseline="10912" dirty="0">
                <a:solidFill>
                  <a:srgbClr val="00FF00"/>
                </a:solidFill>
                <a:latin typeface="Arial MT"/>
                <a:cs typeface="Arial MT"/>
              </a:rPr>
              <a:t>	</a:t>
            </a:r>
            <a:r>
              <a:rPr sz="4200" spc="-15" baseline="10912" dirty="0">
                <a:solidFill>
                  <a:srgbClr val="00FF00"/>
                </a:solidFill>
                <a:latin typeface="Arial MT"/>
                <a:cs typeface="Arial MT"/>
              </a:rPr>
              <a:t>pesar</a:t>
            </a:r>
            <a:r>
              <a:rPr sz="4200" baseline="10912" dirty="0">
                <a:solidFill>
                  <a:srgbClr val="00FF00"/>
                </a:solidFill>
                <a:latin typeface="Arial MT"/>
                <a:cs typeface="Arial MT"/>
              </a:rPr>
              <a:t>	</a:t>
            </a:r>
            <a:r>
              <a:rPr sz="4200" spc="-37" baseline="10912" dirty="0">
                <a:solidFill>
                  <a:srgbClr val="00FF00"/>
                </a:solidFill>
                <a:latin typeface="Arial MT"/>
                <a:cs typeface="Arial MT"/>
              </a:rPr>
              <a:t>de</a:t>
            </a:r>
            <a:r>
              <a:rPr sz="4200" baseline="10912" dirty="0">
                <a:solidFill>
                  <a:srgbClr val="00FF00"/>
                </a:solidFill>
                <a:latin typeface="Arial MT"/>
                <a:cs typeface="Arial MT"/>
              </a:rPr>
              <a:t>	</a:t>
            </a:r>
            <a:r>
              <a:rPr sz="2800" dirty="0">
                <a:solidFill>
                  <a:srgbClr val="FFFFFF"/>
                </a:solidFill>
                <a:latin typeface="Arial MT"/>
                <a:cs typeface="Arial MT"/>
              </a:rPr>
              <a:t>dibujos</a:t>
            </a:r>
            <a:r>
              <a:rPr sz="2800" spc="-30" dirty="0">
                <a:solidFill>
                  <a:srgbClr val="FFFFFF"/>
                </a:solidFill>
                <a:latin typeface="Arial MT"/>
                <a:cs typeface="Arial MT"/>
              </a:rPr>
              <a:t> </a:t>
            </a:r>
            <a:r>
              <a:rPr sz="2800" dirty="0">
                <a:solidFill>
                  <a:srgbClr val="FFFFFF"/>
                </a:solidFill>
                <a:latin typeface="Arial MT"/>
                <a:cs typeface="Arial MT"/>
              </a:rPr>
              <a:t>formados</a:t>
            </a:r>
            <a:r>
              <a:rPr sz="2800" spc="-30" dirty="0">
                <a:solidFill>
                  <a:srgbClr val="FFFFFF"/>
                </a:solidFill>
                <a:latin typeface="Arial MT"/>
                <a:cs typeface="Arial MT"/>
              </a:rPr>
              <a:t> </a:t>
            </a:r>
            <a:r>
              <a:rPr sz="2800" dirty="0">
                <a:solidFill>
                  <a:srgbClr val="FFFFFF"/>
                </a:solidFill>
                <a:latin typeface="Arial MT"/>
                <a:cs typeface="Arial MT"/>
              </a:rPr>
              <a:t>por</a:t>
            </a:r>
            <a:r>
              <a:rPr sz="2800" spc="-30" dirty="0">
                <a:solidFill>
                  <a:srgbClr val="FFFFFF"/>
                </a:solidFill>
                <a:latin typeface="Arial MT"/>
                <a:cs typeface="Arial MT"/>
              </a:rPr>
              <a:t> </a:t>
            </a:r>
            <a:r>
              <a:rPr sz="2800" spc="-25" dirty="0">
                <a:solidFill>
                  <a:srgbClr val="FFFFFF"/>
                </a:solidFill>
                <a:latin typeface="Arial MT"/>
                <a:cs typeface="Arial MT"/>
              </a:rPr>
              <a:t>los</a:t>
            </a:r>
            <a:endParaRPr sz="2800">
              <a:latin typeface="Arial MT"/>
              <a:cs typeface="Arial MT"/>
            </a:endParaRPr>
          </a:p>
        </p:txBody>
      </p:sp>
      <p:sp>
        <p:nvSpPr>
          <p:cNvPr id="13" name="object 13"/>
          <p:cNvSpPr txBox="1"/>
          <p:nvPr/>
        </p:nvSpPr>
        <p:spPr>
          <a:xfrm>
            <a:off x="4411264" y="2577210"/>
            <a:ext cx="3825875" cy="452120"/>
          </a:xfrm>
          <a:prstGeom prst="rect">
            <a:avLst/>
          </a:prstGeom>
        </p:spPr>
        <p:txBody>
          <a:bodyPr vert="horz" wrap="square" lIns="0" tIns="12700" rIns="0" bIns="0" rtlCol="0">
            <a:spAutoFit/>
          </a:bodyPr>
          <a:lstStyle/>
          <a:p>
            <a:pPr marL="38100">
              <a:lnSpc>
                <a:spcPct val="100000"/>
              </a:lnSpc>
              <a:spcBef>
                <a:spcPts val="100"/>
              </a:spcBef>
              <a:tabLst>
                <a:tab pos="389255" algn="l"/>
              </a:tabLst>
            </a:pPr>
            <a:r>
              <a:rPr sz="4200" spc="-75" baseline="10912" dirty="0">
                <a:solidFill>
                  <a:srgbClr val="00FF00"/>
                </a:solidFill>
                <a:latin typeface="Arial MT"/>
                <a:cs typeface="Arial MT"/>
              </a:rPr>
              <a:t>y</a:t>
            </a:r>
            <a:r>
              <a:rPr sz="4200" baseline="10912" dirty="0">
                <a:solidFill>
                  <a:srgbClr val="00FF00"/>
                </a:solidFill>
                <a:latin typeface="Arial MT"/>
                <a:cs typeface="Arial MT"/>
              </a:rPr>
              <a:t>	</a:t>
            </a:r>
            <a:r>
              <a:rPr sz="2800" dirty="0">
                <a:solidFill>
                  <a:srgbClr val="FFFFFF"/>
                </a:solidFill>
                <a:latin typeface="Arial MT"/>
                <a:cs typeface="Arial MT"/>
              </a:rPr>
              <a:t>dactilogramas</a:t>
            </a:r>
            <a:r>
              <a:rPr sz="2800" spc="-40" dirty="0">
                <a:solidFill>
                  <a:srgbClr val="FFFFFF"/>
                </a:solidFill>
                <a:latin typeface="Arial MT"/>
                <a:cs typeface="Arial MT"/>
              </a:rPr>
              <a:t> </a:t>
            </a:r>
            <a:r>
              <a:rPr sz="2800" dirty="0">
                <a:solidFill>
                  <a:srgbClr val="FFFFFF"/>
                </a:solidFill>
                <a:latin typeface="Arial MT"/>
                <a:cs typeface="Arial MT"/>
              </a:rPr>
              <a:t>que</a:t>
            </a:r>
            <a:r>
              <a:rPr sz="2800" spc="-40" dirty="0">
                <a:solidFill>
                  <a:srgbClr val="FFFFFF"/>
                </a:solidFill>
                <a:latin typeface="Arial MT"/>
                <a:cs typeface="Arial MT"/>
              </a:rPr>
              <a:t> </a:t>
            </a:r>
            <a:r>
              <a:rPr sz="2800" spc="-25" dirty="0">
                <a:solidFill>
                  <a:srgbClr val="FFFFFF"/>
                </a:solidFill>
                <a:latin typeface="Arial MT"/>
                <a:cs typeface="Arial MT"/>
              </a:rPr>
              <a:t>no</a:t>
            </a:r>
            <a:endParaRPr sz="2800">
              <a:latin typeface="Arial MT"/>
              <a:cs typeface="Arial MT"/>
            </a:endParaRPr>
          </a:p>
        </p:txBody>
      </p:sp>
      <p:sp>
        <p:nvSpPr>
          <p:cNvPr id="14" name="object 14"/>
          <p:cNvSpPr txBox="1"/>
          <p:nvPr/>
        </p:nvSpPr>
        <p:spPr>
          <a:xfrm>
            <a:off x="4113988" y="3003930"/>
            <a:ext cx="4814570" cy="452120"/>
          </a:xfrm>
          <a:prstGeom prst="rect">
            <a:avLst/>
          </a:prstGeom>
        </p:spPr>
        <p:txBody>
          <a:bodyPr vert="horz" wrap="square" lIns="0" tIns="12700" rIns="0" bIns="0" rtlCol="0">
            <a:spAutoFit/>
          </a:bodyPr>
          <a:lstStyle/>
          <a:p>
            <a:pPr marL="38100">
              <a:lnSpc>
                <a:spcPct val="100000"/>
              </a:lnSpc>
              <a:spcBef>
                <a:spcPts val="100"/>
              </a:spcBef>
              <a:tabLst>
                <a:tab pos="686435" algn="l"/>
              </a:tabLst>
            </a:pPr>
            <a:r>
              <a:rPr sz="4200" spc="-37" baseline="10912" dirty="0">
                <a:solidFill>
                  <a:srgbClr val="00FF00"/>
                </a:solidFill>
                <a:latin typeface="Arial MT"/>
                <a:cs typeface="Arial MT"/>
              </a:rPr>
              <a:t>del</a:t>
            </a:r>
            <a:r>
              <a:rPr sz="4200" baseline="10912" dirty="0">
                <a:solidFill>
                  <a:srgbClr val="00FF00"/>
                </a:solidFill>
                <a:latin typeface="Arial MT"/>
                <a:cs typeface="Arial MT"/>
              </a:rPr>
              <a:t>	</a:t>
            </a:r>
            <a:r>
              <a:rPr sz="2800" dirty="0">
                <a:solidFill>
                  <a:srgbClr val="FFFFFF"/>
                </a:solidFill>
                <a:latin typeface="Arial MT"/>
                <a:cs typeface="Arial MT"/>
              </a:rPr>
              <a:t>pueden</a:t>
            </a:r>
            <a:r>
              <a:rPr sz="2800" spc="-35" dirty="0">
                <a:solidFill>
                  <a:srgbClr val="FFFFFF"/>
                </a:solidFill>
                <a:latin typeface="Arial MT"/>
                <a:cs typeface="Arial MT"/>
              </a:rPr>
              <a:t> </a:t>
            </a:r>
            <a:r>
              <a:rPr sz="2800" dirty="0">
                <a:solidFill>
                  <a:srgbClr val="FFFFFF"/>
                </a:solidFill>
                <a:latin typeface="Arial MT"/>
                <a:cs typeface="Arial MT"/>
              </a:rPr>
              <a:t>clasificarse</a:t>
            </a:r>
            <a:r>
              <a:rPr sz="2800" spc="-25" dirty="0">
                <a:solidFill>
                  <a:srgbClr val="FFFFFF"/>
                </a:solidFill>
                <a:latin typeface="Arial MT"/>
                <a:cs typeface="Arial MT"/>
              </a:rPr>
              <a:t> </a:t>
            </a:r>
            <a:r>
              <a:rPr sz="2800" dirty="0">
                <a:solidFill>
                  <a:srgbClr val="FFFFFF"/>
                </a:solidFill>
                <a:latin typeface="Arial MT"/>
                <a:cs typeface="Arial MT"/>
              </a:rPr>
              <a:t>en</a:t>
            </a:r>
            <a:r>
              <a:rPr sz="2800" spc="-25" dirty="0">
                <a:solidFill>
                  <a:srgbClr val="FFFFFF"/>
                </a:solidFill>
                <a:latin typeface="Arial MT"/>
                <a:cs typeface="Arial MT"/>
              </a:rPr>
              <a:t> los</a:t>
            </a:r>
            <a:endParaRPr sz="2800">
              <a:latin typeface="Arial MT"/>
              <a:cs typeface="Arial MT"/>
            </a:endParaRPr>
          </a:p>
        </p:txBody>
      </p:sp>
      <p:sp>
        <p:nvSpPr>
          <p:cNvPr id="15" name="object 15"/>
          <p:cNvSpPr txBox="1"/>
          <p:nvPr/>
        </p:nvSpPr>
        <p:spPr>
          <a:xfrm>
            <a:off x="604837" y="3430651"/>
            <a:ext cx="7453630" cy="452120"/>
          </a:xfrm>
          <a:prstGeom prst="rect">
            <a:avLst/>
          </a:prstGeom>
        </p:spPr>
        <p:txBody>
          <a:bodyPr vert="horz" wrap="square" lIns="0" tIns="12700" rIns="0" bIns="0" rtlCol="0">
            <a:spAutoFit/>
          </a:bodyPr>
          <a:lstStyle/>
          <a:p>
            <a:pPr marL="38100">
              <a:lnSpc>
                <a:spcPct val="100000"/>
              </a:lnSpc>
              <a:spcBef>
                <a:spcPts val="100"/>
              </a:spcBef>
              <a:tabLst>
                <a:tab pos="1295400" algn="l"/>
                <a:tab pos="2178050" algn="l"/>
                <a:tab pos="2862580" algn="l"/>
                <a:tab pos="3547745" algn="l"/>
                <a:tab pos="4195445" algn="l"/>
              </a:tabLst>
            </a:pPr>
            <a:r>
              <a:rPr sz="4200" spc="-15" baseline="10912" dirty="0">
                <a:solidFill>
                  <a:srgbClr val="00FF00"/>
                </a:solidFill>
                <a:latin typeface="Arial MT"/>
                <a:cs typeface="Arial MT"/>
              </a:rPr>
              <a:t>mismo</a:t>
            </a:r>
            <a:r>
              <a:rPr sz="4200" baseline="10912" dirty="0">
                <a:solidFill>
                  <a:srgbClr val="00FF00"/>
                </a:solidFill>
                <a:latin typeface="Arial MT"/>
                <a:cs typeface="Arial MT"/>
              </a:rPr>
              <a:t>	</a:t>
            </a:r>
            <a:r>
              <a:rPr sz="4200" spc="-30" baseline="10912" dirty="0">
                <a:solidFill>
                  <a:srgbClr val="00FF00"/>
                </a:solidFill>
                <a:latin typeface="Arial MT"/>
                <a:cs typeface="Arial MT"/>
              </a:rPr>
              <a:t>lado</a:t>
            </a:r>
            <a:r>
              <a:rPr sz="4200" baseline="10912" dirty="0">
                <a:solidFill>
                  <a:srgbClr val="00FF00"/>
                </a:solidFill>
                <a:latin typeface="Arial MT"/>
                <a:cs typeface="Arial MT"/>
              </a:rPr>
              <a:t>	</a:t>
            </a:r>
            <a:r>
              <a:rPr sz="4200" spc="-37" baseline="10912" dirty="0">
                <a:solidFill>
                  <a:srgbClr val="00FF00"/>
                </a:solidFill>
                <a:latin typeface="Arial MT"/>
                <a:cs typeface="Arial MT"/>
              </a:rPr>
              <a:t>del</a:t>
            </a:r>
            <a:r>
              <a:rPr sz="4200" baseline="10912" dirty="0">
                <a:solidFill>
                  <a:srgbClr val="00FF00"/>
                </a:solidFill>
                <a:latin typeface="Arial MT"/>
                <a:cs typeface="Arial MT"/>
              </a:rPr>
              <a:t>	</a:t>
            </a:r>
            <a:r>
              <a:rPr sz="4200" spc="-37" baseline="10912" dirty="0">
                <a:solidFill>
                  <a:srgbClr val="00FF00"/>
                </a:solidFill>
                <a:latin typeface="Arial MT"/>
                <a:cs typeface="Arial MT"/>
              </a:rPr>
              <a:t>eje</a:t>
            </a:r>
            <a:r>
              <a:rPr sz="4200" baseline="10912" dirty="0">
                <a:solidFill>
                  <a:srgbClr val="00FF00"/>
                </a:solidFill>
                <a:latin typeface="Arial MT"/>
                <a:cs typeface="Arial MT"/>
              </a:rPr>
              <a:t>	</a:t>
            </a:r>
            <a:r>
              <a:rPr sz="4200" spc="-37" baseline="10912" dirty="0">
                <a:solidFill>
                  <a:srgbClr val="00FF00"/>
                </a:solidFill>
                <a:latin typeface="Arial MT"/>
                <a:cs typeface="Arial MT"/>
              </a:rPr>
              <a:t>del</a:t>
            </a:r>
            <a:r>
              <a:rPr sz="4200" baseline="10912" dirty="0">
                <a:solidFill>
                  <a:srgbClr val="00FF00"/>
                </a:solidFill>
                <a:latin typeface="Arial MT"/>
                <a:cs typeface="Arial MT"/>
              </a:rPr>
              <a:t>	</a:t>
            </a:r>
            <a:r>
              <a:rPr sz="2800" dirty="0">
                <a:solidFill>
                  <a:srgbClr val="FFFFFF"/>
                </a:solidFill>
                <a:latin typeface="Arial MT"/>
                <a:cs typeface="Arial MT"/>
              </a:rPr>
              <a:t>tres</a:t>
            </a:r>
            <a:r>
              <a:rPr sz="2800" spc="-30" dirty="0">
                <a:solidFill>
                  <a:srgbClr val="FFFFFF"/>
                </a:solidFill>
                <a:latin typeface="Arial MT"/>
                <a:cs typeface="Arial MT"/>
              </a:rPr>
              <a:t> </a:t>
            </a:r>
            <a:r>
              <a:rPr sz="2800" dirty="0">
                <a:solidFill>
                  <a:srgbClr val="FFFFFF"/>
                </a:solidFill>
                <a:latin typeface="Arial MT"/>
                <a:cs typeface="Arial MT"/>
              </a:rPr>
              <a:t>tipos</a:t>
            </a:r>
            <a:r>
              <a:rPr sz="2800" spc="-15" dirty="0">
                <a:solidFill>
                  <a:srgbClr val="FFFFFF"/>
                </a:solidFill>
                <a:latin typeface="Arial MT"/>
                <a:cs typeface="Arial MT"/>
              </a:rPr>
              <a:t> </a:t>
            </a:r>
            <a:r>
              <a:rPr sz="2800" spc="-10" dirty="0">
                <a:solidFill>
                  <a:srgbClr val="FFFFFF"/>
                </a:solidFill>
                <a:latin typeface="Arial MT"/>
                <a:cs typeface="Arial MT"/>
              </a:rPr>
              <a:t>anteriores.</a:t>
            </a:r>
            <a:endParaRPr sz="2800">
              <a:latin typeface="Arial MT"/>
              <a:cs typeface="Arial M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85812" y="1357312"/>
            <a:ext cx="3500436" cy="3428999"/>
          </a:xfrm>
          <a:prstGeom prst="rect">
            <a:avLst/>
          </a:prstGeom>
        </p:spPr>
      </p:pic>
      <p:pic>
        <p:nvPicPr>
          <p:cNvPr id="3" name="object 3"/>
          <p:cNvPicPr/>
          <p:nvPr/>
        </p:nvPicPr>
        <p:blipFill>
          <a:blip r:embed="rId3" cstate="print"/>
          <a:stretch>
            <a:fillRect/>
          </a:stretch>
        </p:blipFill>
        <p:spPr>
          <a:xfrm>
            <a:off x="4572000" y="1357312"/>
            <a:ext cx="3500436" cy="342899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00125" y="1857375"/>
            <a:ext cx="2928936" cy="3286124"/>
          </a:xfrm>
          <a:prstGeom prst="rect">
            <a:avLst/>
          </a:prstGeom>
        </p:spPr>
      </p:pic>
      <p:pic>
        <p:nvPicPr>
          <p:cNvPr id="3" name="object 3"/>
          <p:cNvPicPr/>
          <p:nvPr/>
        </p:nvPicPr>
        <p:blipFill>
          <a:blip r:embed="rId3" cstate="print"/>
          <a:stretch>
            <a:fillRect/>
          </a:stretch>
        </p:blipFill>
        <p:spPr>
          <a:xfrm>
            <a:off x="4572000" y="1928812"/>
            <a:ext cx="3343274" cy="31432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062990">
              <a:lnSpc>
                <a:spcPct val="100000"/>
              </a:lnSpc>
              <a:spcBef>
                <a:spcPts val="100"/>
              </a:spcBef>
            </a:pPr>
            <a:r>
              <a:rPr sz="4800" dirty="0">
                <a:solidFill>
                  <a:srgbClr val="DBF4F9"/>
                </a:solidFill>
              </a:rPr>
              <a:t>JUAN</a:t>
            </a:r>
            <a:r>
              <a:rPr sz="4800" spc="-10" dirty="0">
                <a:solidFill>
                  <a:srgbClr val="DBF4F9"/>
                </a:solidFill>
              </a:rPr>
              <a:t> VUCETICH</a:t>
            </a:r>
            <a:endParaRPr sz="4800"/>
          </a:p>
        </p:txBody>
      </p:sp>
      <p:grpSp>
        <p:nvGrpSpPr>
          <p:cNvPr id="3" name="object 3"/>
          <p:cNvGrpSpPr/>
          <p:nvPr/>
        </p:nvGrpSpPr>
        <p:grpSpPr>
          <a:xfrm>
            <a:off x="774151" y="1922462"/>
            <a:ext cx="7936949" cy="5184775"/>
            <a:chOff x="359325" y="1196974"/>
            <a:chExt cx="7936949" cy="5184775"/>
          </a:xfrm>
        </p:grpSpPr>
        <p:pic>
          <p:nvPicPr>
            <p:cNvPr id="4" name="object 4"/>
            <p:cNvPicPr/>
            <p:nvPr/>
          </p:nvPicPr>
          <p:blipFill>
            <a:blip r:embed="rId2" cstate="print"/>
            <a:stretch>
              <a:fillRect/>
            </a:stretch>
          </p:blipFill>
          <p:spPr>
            <a:xfrm>
              <a:off x="359325" y="1196974"/>
              <a:ext cx="2095499" cy="2886074"/>
            </a:xfrm>
            <a:prstGeom prst="rect">
              <a:avLst/>
            </a:prstGeom>
          </p:spPr>
        </p:pic>
        <p:pic>
          <p:nvPicPr>
            <p:cNvPr id="5" name="object 5"/>
            <p:cNvPicPr/>
            <p:nvPr/>
          </p:nvPicPr>
          <p:blipFill>
            <a:blip r:embed="rId3" cstate="print"/>
            <a:stretch>
              <a:fillRect/>
            </a:stretch>
          </p:blipFill>
          <p:spPr>
            <a:xfrm>
              <a:off x="2771775" y="1196974"/>
              <a:ext cx="5524499" cy="3527424"/>
            </a:xfrm>
            <a:prstGeom prst="rect">
              <a:avLst/>
            </a:prstGeom>
          </p:spPr>
        </p:pic>
        <p:pic>
          <p:nvPicPr>
            <p:cNvPr id="6" name="object 6"/>
            <p:cNvPicPr/>
            <p:nvPr/>
          </p:nvPicPr>
          <p:blipFill>
            <a:blip r:embed="rId4" cstate="print"/>
            <a:stretch>
              <a:fillRect/>
            </a:stretch>
          </p:blipFill>
          <p:spPr>
            <a:xfrm>
              <a:off x="2759075" y="4365625"/>
              <a:ext cx="5524499" cy="2016124"/>
            </a:xfrm>
            <a:prstGeom prst="rect">
              <a:avLst/>
            </a:prstGeom>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85812" y="1357312"/>
            <a:ext cx="3500436" cy="3428999"/>
          </a:xfrm>
          <a:prstGeom prst="rect">
            <a:avLst/>
          </a:prstGeom>
        </p:spPr>
      </p:pic>
      <p:pic>
        <p:nvPicPr>
          <p:cNvPr id="3" name="object 3"/>
          <p:cNvPicPr/>
          <p:nvPr/>
        </p:nvPicPr>
        <p:blipFill>
          <a:blip r:embed="rId3" cstate="print"/>
          <a:stretch>
            <a:fillRect/>
          </a:stretch>
        </p:blipFill>
        <p:spPr>
          <a:xfrm>
            <a:off x="4572000" y="1357312"/>
            <a:ext cx="3500436" cy="342899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43000" y="2000250"/>
            <a:ext cx="3500436" cy="2928936"/>
          </a:xfrm>
          <a:prstGeom prst="rect">
            <a:avLst/>
          </a:prstGeom>
        </p:spPr>
      </p:pic>
      <p:pic>
        <p:nvPicPr>
          <p:cNvPr id="3" name="object 3"/>
          <p:cNvPicPr/>
          <p:nvPr/>
        </p:nvPicPr>
        <p:blipFill>
          <a:blip r:embed="rId3" cstate="print"/>
          <a:stretch>
            <a:fillRect/>
          </a:stretch>
        </p:blipFill>
        <p:spPr>
          <a:xfrm>
            <a:off x="5357812" y="2071687"/>
            <a:ext cx="2643187" cy="2857499"/>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28812" y="1785936"/>
            <a:ext cx="6000749" cy="378618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76375" y="908049"/>
            <a:ext cx="6408736" cy="5689599"/>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14562" y="1571625"/>
            <a:ext cx="4857749" cy="4286249"/>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57312" y="1357312"/>
            <a:ext cx="6357937" cy="4500561"/>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0225" y="201103"/>
            <a:ext cx="2512060" cy="421640"/>
          </a:xfrm>
          <a:prstGeom prst="rect">
            <a:avLst/>
          </a:prstGeom>
        </p:spPr>
        <p:txBody>
          <a:bodyPr vert="horz" wrap="square" lIns="0" tIns="12700" rIns="0" bIns="0" rtlCol="0">
            <a:spAutoFit/>
          </a:bodyPr>
          <a:lstStyle/>
          <a:p>
            <a:pPr marL="12700">
              <a:lnSpc>
                <a:spcPct val="100000"/>
              </a:lnSpc>
              <a:spcBef>
                <a:spcPts val="100"/>
              </a:spcBef>
            </a:pPr>
            <a:r>
              <a:rPr sz="2600" b="1" u="heavy" spc="-10" dirty="0">
                <a:uFill>
                  <a:solidFill>
                    <a:srgbClr val="FFFFFF"/>
                  </a:solidFill>
                </a:uFill>
                <a:latin typeface="Constantia"/>
                <a:cs typeface="Constantia"/>
              </a:rPr>
              <a:t>BIBLIOGRAFÍA</a:t>
            </a:r>
            <a:r>
              <a:rPr sz="2600" b="1" spc="-10" dirty="0">
                <a:latin typeface="Constantia"/>
                <a:cs typeface="Constantia"/>
              </a:rPr>
              <a:t>:</a:t>
            </a:r>
            <a:endParaRPr sz="2600">
              <a:latin typeface="Constantia"/>
              <a:cs typeface="Constantia"/>
            </a:endParaRPr>
          </a:p>
        </p:txBody>
      </p:sp>
      <p:sp>
        <p:nvSpPr>
          <p:cNvPr id="3" name="object 3"/>
          <p:cNvSpPr txBox="1"/>
          <p:nvPr/>
        </p:nvSpPr>
        <p:spPr>
          <a:xfrm>
            <a:off x="530225" y="651192"/>
            <a:ext cx="7973059" cy="5918200"/>
          </a:xfrm>
          <a:prstGeom prst="rect">
            <a:avLst/>
          </a:prstGeom>
        </p:spPr>
        <p:txBody>
          <a:bodyPr vert="horz" wrap="square" lIns="0" tIns="12700" rIns="0" bIns="0" rtlCol="0">
            <a:spAutoFit/>
          </a:bodyPr>
          <a:lstStyle/>
          <a:p>
            <a:pPr marL="12700" marR="729615" indent="140970">
              <a:lnSpc>
                <a:spcPct val="100000"/>
              </a:lnSpc>
              <a:spcBef>
                <a:spcPts val="100"/>
              </a:spcBef>
              <a:buChar char="-"/>
              <a:tabLst>
                <a:tab pos="153670" algn="l"/>
              </a:tabLst>
            </a:pPr>
            <a:r>
              <a:rPr sz="2000" dirty="0">
                <a:solidFill>
                  <a:srgbClr val="FFFFFF"/>
                </a:solidFill>
                <a:latin typeface="Arial MT"/>
                <a:cs typeface="Arial MT"/>
              </a:rPr>
              <a:t>Alegretti</a:t>
            </a:r>
            <a:r>
              <a:rPr sz="2000" spc="-35" dirty="0">
                <a:solidFill>
                  <a:srgbClr val="FFFFFF"/>
                </a:solidFill>
                <a:latin typeface="Arial MT"/>
                <a:cs typeface="Arial MT"/>
              </a:rPr>
              <a:t> </a:t>
            </a:r>
            <a:r>
              <a:rPr sz="2000" dirty="0">
                <a:solidFill>
                  <a:srgbClr val="FFFFFF"/>
                </a:solidFill>
                <a:latin typeface="Arial MT"/>
                <a:cs typeface="Arial MT"/>
              </a:rPr>
              <a:t>–</a:t>
            </a:r>
            <a:r>
              <a:rPr sz="2000" spc="-30" dirty="0">
                <a:solidFill>
                  <a:srgbClr val="FFFFFF"/>
                </a:solidFill>
                <a:latin typeface="Arial MT"/>
                <a:cs typeface="Arial MT"/>
              </a:rPr>
              <a:t> </a:t>
            </a:r>
            <a:r>
              <a:rPr sz="2000" dirty="0">
                <a:solidFill>
                  <a:srgbClr val="FFFFFF"/>
                </a:solidFill>
                <a:latin typeface="Arial MT"/>
                <a:cs typeface="Arial MT"/>
              </a:rPr>
              <a:t>Brandimarti</a:t>
            </a:r>
            <a:r>
              <a:rPr sz="2000" spc="-35" dirty="0">
                <a:solidFill>
                  <a:srgbClr val="FFFFFF"/>
                </a:solidFill>
                <a:latin typeface="Arial MT"/>
                <a:cs typeface="Arial MT"/>
              </a:rPr>
              <a:t> </a:t>
            </a:r>
            <a:r>
              <a:rPr sz="2000" dirty="0">
                <a:solidFill>
                  <a:srgbClr val="FFFFFF"/>
                </a:solidFill>
                <a:latin typeface="Arial MT"/>
                <a:cs typeface="Arial MT"/>
              </a:rPr>
              <a:t>de</a:t>
            </a:r>
            <a:r>
              <a:rPr sz="2000" spc="-30" dirty="0">
                <a:solidFill>
                  <a:srgbClr val="FFFFFF"/>
                </a:solidFill>
                <a:latin typeface="Arial MT"/>
                <a:cs typeface="Arial MT"/>
              </a:rPr>
              <a:t> </a:t>
            </a:r>
            <a:r>
              <a:rPr sz="2000" dirty="0">
                <a:solidFill>
                  <a:srgbClr val="FFFFFF"/>
                </a:solidFill>
                <a:latin typeface="Arial MT"/>
                <a:cs typeface="Arial MT"/>
              </a:rPr>
              <a:t>Pini,</a:t>
            </a:r>
            <a:r>
              <a:rPr sz="2000" spc="-70" dirty="0">
                <a:solidFill>
                  <a:srgbClr val="FFFFFF"/>
                </a:solidFill>
                <a:latin typeface="Arial MT"/>
                <a:cs typeface="Arial MT"/>
              </a:rPr>
              <a:t> </a:t>
            </a:r>
            <a:r>
              <a:rPr sz="2000" dirty="0">
                <a:solidFill>
                  <a:srgbClr val="FFFFFF"/>
                </a:solidFill>
                <a:latin typeface="Arial MT"/>
                <a:cs typeface="Arial MT"/>
              </a:rPr>
              <a:t>Tratado</a:t>
            </a:r>
            <a:r>
              <a:rPr sz="2000" spc="-30" dirty="0">
                <a:solidFill>
                  <a:srgbClr val="FFFFFF"/>
                </a:solidFill>
                <a:latin typeface="Arial MT"/>
                <a:cs typeface="Arial MT"/>
              </a:rPr>
              <a:t> </a:t>
            </a:r>
            <a:r>
              <a:rPr sz="2000" dirty="0">
                <a:solidFill>
                  <a:srgbClr val="FFFFFF"/>
                </a:solidFill>
                <a:latin typeface="Arial MT"/>
                <a:cs typeface="Arial MT"/>
              </a:rPr>
              <a:t>de</a:t>
            </a:r>
            <a:r>
              <a:rPr sz="2000" spc="-35" dirty="0">
                <a:solidFill>
                  <a:srgbClr val="FFFFFF"/>
                </a:solidFill>
                <a:latin typeface="Arial MT"/>
                <a:cs typeface="Arial MT"/>
              </a:rPr>
              <a:t> </a:t>
            </a:r>
            <a:r>
              <a:rPr sz="2000" dirty="0">
                <a:solidFill>
                  <a:srgbClr val="FFFFFF"/>
                </a:solidFill>
                <a:latin typeface="Arial MT"/>
                <a:cs typeface="Arial MT"/>
              </a:rPr>
              <a:t>papiloscopía,</a:t>
            </a:r>
            <a:r>
              <a:rPr sz="2000" spc="-30" dirty="0">
                <a:solidFill>
                  <a:srgbClr val="FFFFFF"/>
                </a:solidFill>
                <a:latin typeface="Arial MT"/>
                <a:cs typeface="Arial MT"/>
              </a:rPr>
              <a:t> </a:t>
            </a:r>
            <a:r>
              <a:rPr sz="2000" dirty="0">
                <a:solidFill>
                  <a:srgbClr val="FFFFFF"/>
                </a:solidFill>
                <a:latin typeface="Arial MT"/>
                <a:cs typeface="Arial MT"/>
              </a:rPr>
              <a:t>Ed.</a:t>
            </a:r>
            <a:r>
              <a:rPr sz="2000" spc="-30" dirty="0">
                <a:solidFill>
                  <a:srgbClr val="FFFFFF"/>
                </a:solidFill>
                <a:latin typeface="Arial MT"/>
                <a:cs typeface="Arial MT"/>
              </a:rPr>
              <a:t> </a:t>
            </a:r>
            <a:r>
              <a:rPr sz="2000" spc="-25" dirty="0">
                <a:solidFill>
                  <a:srgbClr val="FFFFFF"/>
                </a:solidFill>
                <a:latin typeface="Arial MT"/>
                <a:cs typeface="Arial MT"/>
              </a:rPr>
              <a:t>La </a:t>
            </a:r>
            <a:r>
              <a:rPr sz="2000" dirty="0">
                <a:solidFill>
                  <a:srgbClr val="FFFFFF"/>
                </a:solidFill>
                <a:latin typeface="Arial MT"/>
                <a:cs typeface="Arial MT"/>
              </a:rPr>
              <a:t>Rocca,</a:t>
            </a:r>
            <a:r>
              <a:rPr sz="2000" spc="-20" dirty="0">
                <a:solidFill>
                  <a:srgbClr val="FFFFFF"/>
                </a:solidFill>
                <a:latin typeface="Arial MT"/>
                <a:cs typeface="Arial MT"/>
              </a:rPr>
              <a:t> </a:t>
            </a:r>
            <a:r>
              <a:rPr sz="2000" dirty="0">
                <a:solidFill>
                  <a:srgbClr val="FFFFFF"/>
                </a:solidFill>
                <a:latin typeface="Arial MT"/>
                <a:cs typeface="Arial MT"/>
              </a:rPr>
              <a:t>Bs.</a:t>
            </a:r>
            <a:r>
              <a:rPr sz="2000" spc="-130" dirty="0">
                <a:solidFill>
                  <a:srgbClr val="FFFFFF"/>
                </a:solidFill>
                <a:latin typeface="Arial MT"/>
                <a:cs typeface="Arial MT"/>
              </a:rPr>
              <a:t> </a:t>
            </a:r>
            <a:r>
              <a:rPr sz="2000" dirty="0">
                <a:solidFill>
                  <a:srgbClr val="FFFFFF"/>
                </a:solidFill>
                <a:latin typeface="Arial MT"/>
                <a:cs typeface="Arial MT"/>
              </a:rPr>
              <a:t>As.,</a:t>
            </a:r>
            <a:r>
              <a:rPr sz="2000" spc="-15" dirty="0">
                <a:solidFill>
                  <a:srgbClr val="FFFFFF"/>
                </a:solidFill>
                <a:latin typeface="Arial MT"/>
                <a:cs typeface="Arial MT"/>
              </a:rPr>
              <a:t> </a:t>
            </a:r>
            <a:r>
              <a:rPr sz="2000" spc="-10" dirty="0">
                <a:solidFill>
                  <a:srgbClr val="FFFFFF"/>
                </a:solidFill>
                <a:latin typeface="Arial MT"/>
                <a:cs typeface="Arial MT"/>
              </a:rPr>
              <a:t>2007.</a:t>
            </a:r>
            <a:endParaRPr sz="2000">
              <a:latin typeface="Arial MT"/>
              <a:cs typeface="Arial MT"/>
            </a:endParaRPr>
          </a:p>
          <a:p>
            <a:pPr marL="12700" marR="5080" indent="154940">
              <a:lnSpc>
                <a:spcPct val="100000"/>
              </a:lnSpc>
              <a:spcBef>
                <a:spcPts val="400"/>
              </a:spcBef>
              <a:buChar char="-"/>
              <a:tabLst>
                <a:tab pos="167640" algn="l"/>
              </a:tabLst>
            </a:pPr>
            <a:r>
              <a:rPr sz="2000" dirty="0">
                <a:solidFill>
                  <a:srgbClr val="FFFFFF"/>
                </a:solidFill>
                <a:latin typeface="Arial MT"/>
                <a:cs typeface="Arial MT"/>
              </a:rPr>
              <a:t>Bobadilla</a:t>
            </a:r>
            <a:r>
              <a:rPr sz="2000" spc="-30" dirty="0">
                <a:solidFill>
                  <a:srgbClr val="FFFFFF"/>
                </a:solidFill>
                <a:latin typeface="Arial MT"/>
                <a:cs typeface="Arial MT"/>
              </a:rPr>
              <a:t> </a:t>
            </a:r>
            <a:r>
              <a:rPr sz="2000" dirty="0">
                <a:solidFill>
                  <a:srgbClr val="FFFFFF"/>
                </a:solidFill>
                <a:latin typeface="Arial MT"/>
                <a:cs typeface="Arial MT"/>
              </a:rPr>
              <a:t>Reyes,</a:t>
            </a:r>
            <a:r>
              <a:rPr sz="2000" spc="-25" dirty="0">
                <a:solidFill>
                  <a:srgbClr val="FFFFFF"/>
                </a:solidFill>
                <a:latin typeface="Arial MT"/>
                <a:cs typeface="Arial MT"/>
              </a:rPr>
              <a:t> </a:t>
            </a:r>
            <a:r>
              <a:rPr sz="2000" dirty="0">
                <a:solidFill>
                  <a:srgbClr val="FFFFFF"/>
                </a:solidFill>
                <a:latin typeface="Arial MT"/>
                <a:cs typeface="Arial MT"/>
              </a:rPr>
              <a:t>Pedro,</a:t>
            </a:r>
            <a:r>
              <a:rPr sz="2000" spc="-30" dirty="0">
                <a:solidFill>
                  <a:srgbClr val="FFFFFF"/>
                </a:solidFill>
                <a:latin typeface="Arial MT"/>
                <a:cs typeface="Arial MT"/>
              </a:rPr>
              <a:t> </a:t>
            </a:r>
            <a:r>
              <a:rPr sz="2000" dirty="0">
                <a:solidFill>
                  <a:srgbClr val="FFFFFF"/>
                </a:solidFill>
                <a:latin typeface="Arial MT"/>
                <a:cs typeface="Arial MT"/>
              </a:rPr>
              <a:t>Manual</a:t>
            </a:r>
            <a:r>
              <a:rPr sz="2000" spc="-25" dirty="0">
                <a:solidFill>
                  <a:srgbClr val="FFFFFF"/>
                </a:solidFill>
                <a:latin typeface="Arial MT"/>
                <a:cs typeface="Arial MT"/>
              </a:rPr>
              <a:t> </a:t>
            </a:r>
            <a:r>
              <a:rPr sz="2000" dirty="0">
                <a:solidFill>
                  <a:srgbClr val="FFFFFF"/>
                </a:solidFill>
                <a:latin typeface="Arial MT"/>
                <a:cs typeface="Arial MT"/>
              </a:rPr>
              <a:t>de</a:t>
            </a:r>
            <a:r>
              <a:rPr sz="2000" spc="-30" dirty="0">
                <a:solidFill>
                  <a:srgbClr val="FFFFFF"/>
                </a:solidFill>
                <a:latin typeface="Arial MT"/>
                <a:cs typeface="Arial MT"/>
              </a:rPr>
              <a:t> </a:t>
            </a:r>
            <a:r>
              <a:rPr sz="2000" dirty="0">
                <a:solidFill>
                  <a:srgbClr val="FFFFFF"/>
                </a:solidFill>
                <a:latin typeface="Arial MT"/>
                <a:cs typeface="Arial MT"/>
              </a:rPr>
              <a:t>investigación</a:t>
            </a:r>
            <a:r>
              <a:rPr sz="2000" spc="-25" dirty="0">
                <a:solidFill>
                  <a:srgbClr val="FFFFFF"/>
                </a:solidFill>
                <a:latin typeface="Arial MT"/>
                <a:cs typeface="Arial MT"/>
              </a:rPr>
              <a:t> </a:t>
            </a:r>
            <a:r>
              <a:rPr sz="2000" dirty="0">
                <a:solidFill>
                  <a:srgbClr val="FFFFFF"/>
                </a:solidFill>
                <a:latin typeface="Arial MT"/>
                <a:cs typeface="Arial MT"/>
              </a:rPr>
              <a:t>criminal.</a:t>
            </a:r>
            <a:r>
              <a:rPr sz="2000" spc="-25" dirty="0">
                <a:solidFill>
                  <a:srgbClr val="FFFFFF"/>
                </a:solidFill>
                <a:latin typeface="Arial MT"/>
                <a:cs typeface="Arial MT"/>
              </a:rPr>
              <a:t> Una </a:t>
            </a:r>
            <a:r>
              <a:rPr sz="2000" dirty="0">
                <a:solidFill>
                  <a:srgbClr val="FFFFFF"/>
                </a:solidFill>
                <a:latin typeface="Arial MT"/>
                <a:cs typeface="Arial MT"/>
              </a:rPr>
              <a:t>perspectiva</a:t>
            </a:r>
            <a:r>
              <a:rPr sz="2000" spc="-55" dirty="0">
                <a:solidFill>
                  <a:srgbClr val="FFFFFF"/>
                </a:solidFill>
                <a:latin typeface="Arial MT"/>
                <a:cs typeface="Arial MT"/>
              </a:rPr>
              <a:t> </a:t>
            </a:r>
            <a:r>
              <a:rPr sz="2000" dirty="0">
                <a:solidFill>
                  <a:srgbClr val="FFFFFF"/>
                </a:solidFill>
                <a:latin typeface="Arial MT"/>
                <a:cs typeface="Arial MT"/>
              </a:rPr>
              <a:t>desde</a:t>
            </a:r>
            <a:r>
              <a:rPr sz="2000" spc="-40" dirty="0">
                <a:solidFill>
                  <a:srgbClr val="FFFFFF"/>
                </a:solidFill>
                <a:latin typeface="Arial MT"/>
                <a:cs typeface="Arial MT"/>
              </a:rPr>
              <a:t> </a:t>
            </a:r>
            <a:r>
              <a:rPr sz="2000" dirty="0">
                <a:solidFill>
                  <a:srgbClr val="FFFFFF"/>
                </a:solidFill>
                <a:latin typeface="Arial MT"/>
                <a:cs typeface="Arial MT"/>
              </a:rPr>
              <a:t>la</a:t>
            </a:r>
            <a:r>
              <a:rPr sz="2000" spc="-45" dirty="0">
                <a:solidFill>
                  <a:srgbClr val="FFFFFF"/>
                </a:solidFill>
                <a:latin typeface="Arial MT"/>
                <a:cs typeface="Arial MT"/>
              </a:rPr>
              <a:t> </a:t>
            </a:r>
            <a:r>
              <a:rPr sz="2000" dirty="0">
                <a:solidFill>
                  <a:srgbClr val="FFFFFF"/>
                </a:solidFill>
                <a:latin typeface="Arial MT"/>
                <a:cs typeface="Arial MT"/>
              </a:rPr>
              <a:t>evidencia,</a:t>
            </a:r>
            <a:r>
              <a:rPr sz="2000" spc="-40" dirty="0">
                <a:solidFill>
                  <a:srgbClr val="FFFFFF"/>
                </a:solidFill>
                <a:latin typeface="Arial MT"/>
                <a:cs typeface="Arial MT"/>
              </a:rPr>
              <a:t> </a:t>
            </a:r>
            <a:r>
              <a:rPr sz="2000" dirty="0">
                <a:solidFill>
                  <a:srgbClr val="FFFFFF"/>
                </a:solidFill>
                <a:latin typeface="Arial MT"/>
                <a:cs typeface="Arial MT"/>
              </a:rPr>
              <a:t>1ª.</a:t>
            </a:r>
            <a:r>
              <a:rPr sz="2000" spc="-45" dirty="0">
                <a:solidFill>
                  <a:srgbClr val="FFFFFF"/>
                </a:solidFill>
                <a:latin typeface="Arial MT"/>
                <a:cs typeface="Arial MT"/>
              </a:rPr>
              <a:t> </a:t>
            </a:r>
            <a:r>
              <a:rPr sz="2000" dirty="0">
                <a:solidFill>
                  <a:srgbClr val="FFFFFF"/>
                </a:solidFill>
                <a:latin typeface="Arial MT"/>
                <a:cs typeface="Arial MT"/>
              </a:rPr>
              <a:t>Edición.</a:t>
            </a:r>
            <a:r>
              <a:rPr sz="2000" spc="-40" dirty="0">
                <a:solidFill>
                  <a:srgbClr val="FFFFFF"/>
                </a:solidFill>
                <a:latin typeface="Arial MT"/>
                <a:cs typeface="Arial MT"/>
              </a:rPr>
              <a:t> </a:t>
            </a:r>
            <a:r>
              <a:rPr sz="2000" dirty="0">
                <a:solidFill>
                  <a:srgbClr val="FFFFFF"/>
                </a:solidFill>
                <a:latin typeface="Arial MT"/>
                <a:cs typeface="Arial MT"/>
              </a:rPr>
              <a:t>Florida,</a:t>
            </a:r>
            <a:r>
              <a:rPr sz="2000" spc="-45" dirty="0">
                <a:solidFill>
                  <a:srgbClr val="FFFFFF"/>
                </a:solidFill>
                <a:latin typeface="Arial MT"/>
                <a:cs typeface="Arial MT"/>
              </a:rPr>
              <a:t> </a:t>
            </a:r>
            <a:r>
              <a:rPr sz="2000" spc="-10" dirty="0">
                <a:solidFill>
                  <a:srgbClr val="FFFFFF"/>
                </a:solidFill>
                <a:latin typeface="Arial MT"/>
                <a:cs typeface="Arial MT"/>
              </a:rPr>
              <a:t>Valletta</a:t>
            </a:r>
            <a:r>
              <a:rPr sz="2000" spc="-40" dirty="0">
                <a:solidFill>
                  <a:srgbClr val="FFFFFF"/>
                </a:solidFill>
                <a:latin typeface="Arial MT"/>
                <a:cs typeface="Arial MT"/>
              </a:rPr>
              <a:t> </a:t>
            </a:r>
            <a:r>
              <a:rPr sz="2000" spc="-10" dirty="0">
                <a:solidFill>
                  <a:srgbClr val="FFFFFF"/>
                </a:solidFill>
                <a:latin typeface="Arial MT"/>
                <a:cs typeface="Arial MT"/>
              </a:rPr>
              <a:t>Ediciones, 2017.</a:t>
            </a:r>
            <a:endParaRPr sz="2000">
              <a:latin typeface="Arial MT"/>
              <a:cs typeface="Arial MT"/>
            </a:endParaRPr>
          </a:p>
          <a:p>
            <a:pPr marL="12700" marR="91440" indent="154940">
              <a:lnSpc>
                <a:spcPct val="100000"/>
              </a:lnSpc>
              <a:spcBef>
                <a:spcPts val="400"/>
              </a:spcBef>
              <a:buChar char="-"/>
              <a:tabLst>
                <a:tab pos="167640" algn="l"/>
              </a:tabLst>
            </a:pPr>
            <a:r>
              <a:rPr sz="2000" dirty="0">
                <a:solidFill>
                  <a:srgbClr val="FFFFFF"/>
                </a:solidFill>
                <a:latin typeface="Arial MT"/>
                <a:cs typeface="Arial MT"/>
              </a:rPr>
              <a:t>Bosquet,</a:t>
            </a:r>
            <a:r>
              <a:rPr sz="2000" spc="-50" dirty="0">
                <a:solidFill>
                  <a:srgbClr val="FFFFFF"/>
                </a:solidFill>
                <a:latin typeface="Arial MT"/>
                <a:cs typeface="Arial MT"/>
              </a:rPr>
              <a:t> </a:t>
            </a:r>
            <a:r>
              <a:rPr sz="2000" dirty="0">
                <a:solidFill>
                  <a:srgbClr val="FFFFFF"/>
                </a:solidFill>
                <a:latin typeface="Arial MT"/>
                <a:cs typeface="Arial MT"/>
              </a:rPr>
              <a:t>Sergio,</a:t>
            </a:r>
            <a:r>
              <a:rPr sz="2000" spc="-40" dirty="0">
                <a:solidFill>
                  <a:srgbClr val="FFFFFF"/>
                </a:solidFill>
                <a:latin typeface="Arial MT"/>
                <a:cs typeface="Arial MT"/>
              </a:rPr>
              <a:t> </a:t>
            </a:r>
            <a:r>
              <a:rPr sz="2000" dirty="0">
                <a:solidFill>
                  <a:srgbClr val="FFFFFF"/>
                </a:solidFill>
                <a:latin typeface="Arial MT"/>
                <a:cs typeface="Arial MT"/>
              </a:rPr>
              <a:t>Criminalística</a:t>
            </a:r>
            <a:r>
              <a:rPr sz="2000" spc="-40" dirty="0">
                <a:solidFill>
                  <a:srgbClr val="FFFFFF"/>
                </a:solidFill>
                <a:latin typeface="Arial MT"/>
                <a:cs typeface="Arial MT"/>
              </a:rPr>
              <a:t> </a:t>
            </a:r>
            <a:r>
              <a:rPr sz="2000" dirty="0">
                <a:solidFill>
                  <a:srgbClr val="FFFFFF"/>
                </a:solidFill>
                <a:latin typeface="Arial MT"/>
                <a:cs typeface="Arial MT"/>
              </a:rPr>
              <a:t>Forense,</a:t>
            </a:r>
            <a:r>
              <a:rPr sz="2000" spc="-40" dirty="0">
                <a:solidFill>
                  <a:srgbClr val="FFFFFF"/>
                </a:solidFill>
                <a:latin typeface="Arial MT"/>
                <a:cs typeface="Arial MT"/>
              </a:rPr>
              <a:t> </a:t>
            </a:r>
            <a:r>
              <a:rPr sz="2000" dirty="0">
                <a:solidFill>
                  <a:srgbClr val="FFFFFF"/>
                </a:solidFill>
                <a:latin typeface="Arial MT"/>
                <a:cs typeface="Arial MT"/>
              </a:rPr>
              <a:t>1ª.</a:t>
            </a:r>
            <a:r>
              <a:rPr sz="2000" spc="-40" dirty="0">
                <a:solidFill>
                  <a:srgbClr val="FFFFFF"/>
                </a:solidFill>
                <a:latin typeface="Arial MT"/>
                <a:cs typeface="Arial MT"/>
              </a:rPr>
              <a:t> </a:t>
            </a:r>
            <a:r>
              <a:rPr sz="2000" dirty="0">
                <a:solidFill>
                  <a:srgbClr val="FFFFFF"/>
                </a:solidFill>
                <a:latin typeface="Arial MT"/>
                <a:cs typeface="Arial MT"/>
              </a:rPr>
              <a:t>Edición.</a:t>
            </a:r>
            <a:r>
              <a:rPr sz="2000" spc="-40" dirty="0">
                <a:solidFill>
                  <a:srgbClr val="FFFFFF"/>
                </a:solidFill>
                <a:latin typeface="Arial MT"/>
                <a:cs typeface="Arial MT"/>
              </a:rPr>
              <a:t> </a:t>
            </a:r>
            <a:r>
              <a:rPr sz="2000" dirty="0">
                <a:solidFill>
                  <a:srgbClr val="FFFFFF"/>
                </a:solidFill>
                <a:latin typeface="Arial MT"/>
                <a:cs typeface="Arial MT"/>
              </a:rPr>
              <a:t>Florida,</a:t>
            </a:r>
            <a:r>
              <a:rPr sz="2000" spc="-35" dirty="0">
                <a:solidFill>
                  <a:srgbClr val="FFFFFF"/>
                </a:solidFill>
                <a:latin typeface="Arial MT"/>
                <a:cs typeface="Arial MT"/>
              </a:rPr>
              <a:t> </a:t>
            </a:r>
            <a:r>
              <a:rPr sz="2000" spc="-10" dirty="0">
                <a:solidFill>
                  <a:srgbClr val="FFFFFF"/>
                </a:solidFill>
                <a:latin typeface="Arial MT"/>
                <a:cs typeface="Arial MT"/>
              </a:rPr>
              <a:t>Valletta </a:t>
            </a:r>
            <a:r>
              <a:rPr sz="2000" dirty="0">
                <a:solidFill>
                  <a:srgbClr val="FFFFFF"/>
                </a:solidFill>
                <a:latin typeface="Arial MT"/>
                <a:cs typeface="Arial MT"/>
              </a:rPr>
              <a:t>Ediciones,</a:t>
            </a:r>
            <a:r>
              <a:rPr sz="2000" spc="-50" dirty="0">
                <a:solidFill>
                  <a:srgbClr val="FFFFFF"/>
                </a:solidFill>
                <a:latin typeface="Arial MT"/>
                <a:cs typeface="Arial MT"/>
              </a:rPr>
              <a:t> </a:t>
            </a:r>
            <a:r>
              <a:rPr sz="2000" spc="-10" dirty="0">
                <a:solidFill>
                  <a:srgbClr val="FFFFFF"/>
                </a:solidFill>
                <a:latin typeface="Arial MT"/>
                <a:cs typeface="Arial MT"/>
              </a:rPr>
              <a:t>2017.</a:t>
            </a:r>
            <a:endParaRPr sz="2000">
              <a:latin typeface="Arial MT"/>
              <a:cs typeface="Arial MT"/>
            </a:endParaRPr>
          </a:p>
          <a:p>
            <a:pPr marL="12700" marR="169545" indent="154940">
              <a:lnSpc>
                <a:spcPct val="100000"/>
              </a:lnSpc>
              <a:spcBef>
                <a:spcPts val="400"/>
              </a:spcBef>
              <a:buChar char="-"/>
              <a:tabLst>
                <a:tab pos="167640" algn="l"/>
              </a:tabLst>
            </a:pPr>
            <a:r>
              <a:rPr sz="2000" dirty="0">
                <a:solidFill>
                  <a:srgbClr val="FFFFFF"/>
                </a:solidFill>
                <a:latin typeface="Arial MT"/>
                <a:cs typeface="Arial MT"/>
              </a:rPr>
              <a:t>Cardini,</a:t>
            </a:r>
            <a:r>
              <a:rPr sz="2000" spc="-40" dirty="0">
                <a:solidFill>
                  <a:srgbClr val="FFFFFF"/>
                </a:solidFill>
                <a:latin typeface="Arial MT"/>
                <a:cs typeface="Arial MT"/>
              </a:rPr>
              <a:t> </a:t>
            </a:r>
            <a:r>
              <a:rPr sz="2000" dirty="0">
                <a:solidFill>
                  <a:srgbClr val="FFFFFF"/>
                </a:solidFill>
                <a:latin typeface="Arial MT"/>
                <a:cs typeface="Arial MT"/>
              </a:rPr>
              <a:t>Fernando,</a:t>
            </a:r>
            <a:r>
              <a:rPr sz="2000" spc="-70" dirty="0">
                <a:solidFill>
                  <a:srgbClr val="FFFFFF"/>
                </a:solidFill>
                <a:latin typeface="Arial MT"/>
                <a:cs typeface="Arial MT"/>
              </a:rPr>
              <a:t> </a:t>
            </a:r>
            <a:r>
              <a:rPr sz="2000" dirty="0">
                <a:solidFill>
                  <a:srgbClr val="FFFFFF"/>
                </a:solidFill>
                <a:latin typeface="Arial MT"/>
                <a:cs typeface="Arial MT"/>
              </a:rPr>
              <a:t>Técnicas</a:t>
            </a:r>
            <a:r>
              <a:rPr sz="2000" spc="-40" dirty="0">
                <a:solidFill>
                  <a:srgbClr val="FFFFFF"/>
                </a:solidFill>
                <a:latin typeface="Arial MT"/>
                <a:cs typeface="Arial MT"/>
              </a:rPr>
              <a:t> </a:t>
            </a:r>
            <a:r>
              <a:rPr sz="2000" dirty="0">
                <a:solidFill>
                  <a:srgbClr val="FFFFFF"/>
                </a:solidFill>
                <a:latin typeface="Arial MT"/>
                <a:cs typeface="Arial MT"/>
              </a:rPr>
              <a:t>de</a:t>
            </a:r>
            <a:r>
              <a:rPr sz="2000" spc="-35" dirty="0">
                <a:solidFill>
                  <a:srgbClr val="FFFFFF"/>
                </a:solidFill>
                <a:latin typeface="Arial MT"/>
                <a:cs typeface="Arial MT"/>
              </a:rPr>
              <a:t> </a:t>
            </a:r>
            <a:r>
              <a:rPr sz="2000" dirty="0">
                <a:solidFill>
                  <a:srgbClr val="FFFFFF"/>
                </a:solidFill>
                <a:latin typeface="Arial MT"/>
                <a:cs typeface="Arial MT"/>
              </a:rPr>
              <a:t>Investigación</a:t>
            </a:r>
            <a:r>
              <a:rPr sz="2000" spc="-40" dirty="0">
                <a:solidFill>
                  <a:srgbClr val="FFFFFF"/>
                </a:solidFill>
                <a:latin typeface="Arial MT"/>
                <a:cs typeface="Arial MT"/>
              </a:rPr>
              <a:t> </a:t>
            </a:r>
            <a:r>
              <a:rPr sz="2000" dirty="0">
                <a:solidFill>
                  <a:srgbClr val="FFFFFF"/>
                </a:solidFill>
                <a:latin typeface="Arial MT"/>
                <a:cs typeface="Arial MT"/>
              </a:rPr>
              <a:t>Criminal,</a:t>
            </a:r>
            <a:r>
              <a:rPr sz="2000" spc="-35" dirty="0">
                <a:solidFill>
                  <a:srgbClr val="FFFFFF"/>
                </a:solidFill>
                <a:latin typeface="Arial MT"/>
                <a:cs typeface="Arial MT"/>
              </a:rPr>
              <a:t> </a:t>
            </a:r>
            <a:r>
              <a:rPr sz="2000" dirty="0">
                <a:solidFill>
                  <a:srgbClr val="FFFFFF"/>
                </a:solidFill>
                <a:latin typeface="Arial MT"/>
                <a:cs typeface="Arial MT"/>
              </a:rPr>
              <a:t>Ed.</a:t>
            </a:r>
            <a:r>
              <a:rPr sz="2000" spc="-35" dirty="0">
                <a:solidFill>
                  <a:srgbClr val="FFFFFF"/>
                </a:solidFill>
                <a:latin typeface="Arial MT"/>
                <a:cs typeface="Arial MT"/>
              </a:rPr>
              <a:t> </a:t>
            </a:r>
            <a:r>
              <a:rPr sz="2000" spc="-10" dirty="0">
                <a:solidFill>
                  <a:srgbClr val="FFFFFF"/>
                </a:solidFill>
                <a:latin typeface="Arial MT"/>
                <a:cs typeface="Arial MT"/>
              </a:rPr>
              <a:t>Dunken, </a:t>
            </a:r>
            <a:r>
              <a:rPr sz="2000" dirty="0">
                <a:solidFill>
                  <a:srgbClr val="FFFFFF"/>
                </a:solidFill>
                <a:latin typeface="Arial MT"/>
                <a:cs typeface="Arial MT"/>
              </a:rPr>
              <a:t>Bs.</a:t>
            </a:r>
            <a:r>
              <a:rPr sz="2000" spc="-125" dirty="0">
                <a:solidFill>
                  <a:srgbClr val="FFFFFF"/>
                </a:solidFill>
                <a:latin typeface="Arial MT"/>
                <a:cs typeface="Arial MT"/>
              </a:rPr>
              <a:t> </a:t>
            </a:r>
            <a:r>
              <a:rPr sz="2000" dirty="0">
                <a:solidFill>
                  <a:srgbClr val="FFFFFF"/>
                </a:solidFill>
                <a:latin typeface="Arial MT"/>
                <a:cs typeface="Arial MT"/>
              </a:rPr>
              <a:t>As.,</a:t>
            </a:r>
            <a:r>
              <a:rPr sz="2000" spc="-10" dirty="0">
                <a:solidFill>
                  <a:srgbClr val="FFFFFF"/>
                </a:solidFill>
                <a:latin typeface="Arial MT"/>
                <a:cs typeface="Arial MT"/>
              </a:rPr>
              <a:t> </a:t>
            </a:r>
            <a:r>
              <a:rPr sz="2000" spc="-20" dirty="0">
                <a:solidFill>
                  <a:srgbClr val="FFFFFF"/>
                </a:solidFill>
                <a:latin typeface="Arial MT"/>
                <a:cs typeface="Arial MT"/>
              </a:rPr>
              <a:t>2001.</a:t>
            </a:r>
            <a:endParaRPr sz="2000">
              <a:latin typeface="Arial MT"/>
              <a:cs typeface="Arial MT"/>
            </a:endParaRPr>
          </a:p>
          <a:p>
            <a:pPr marL="167640" indent="-154940">
              <a:lnSpc>
                <a:spcPct val="100000"/>
              </a:lnSpc>
              <a:spcBef>
                <a:spcPts val="400"/>
              </a:spcBef>
              <a:buChar char="-"/>
              <a:tabLst>
                <a:tab pos="167640" algn="l"/>
              </a:tabLst>
            </a:pPr>
            <a:r>
              <a:rPr sz="2000" dirty="0">
                <a:solidFill>
                  <a:srgbClr val="FFFFFF"/>
                </a:solidFill>
                <a:latin typeface="Arial MT"/>
                <a:cs typeface="Arial MT"/>
              </a:rPr>
              <a:t>Cinza,</a:t>
            </a:r>
            <a:r>
              <a:rPr sz="2000" spc="-30" dirty="0">
                <a:solidFill>
                  <a:srgbClr val="FFFFFF"/>
                </a:solidFill>
                <a:latin typeface="Arial MT"/>
                <a:cs typeface="Arial MT"/>
              </a:rPr>
              <a:t> </a:t>
            </a:r>
            <a:r>
              <a:rPr sz="2000" dirty="0">
                <a:solidFill>
                  <a:srgbClr val="FFFFFF"/>
                </a:solidFill>
                <a:latin typeface="Arial MT"/>
                <a:cs typeface="Arial MT"/>
              </a:rPr>
              <a:t>Jorge</a:t>
            </a:r>
            <a:r>
              <a:rPr sz="2000" spc="-20" dirty="0">
                <a:solidFill>
                  <a:srgbClr val="FFFFFF"/>
                </a:solidFill>
                <a:latin typeface="Arial MT"/>
                <a:cs typeface="Arial MT"/>
              </a:rPr>
              <a:t> </a:t>
            </a:r>
            <a:r>
              <a:rPr sz="2000" dirty="0">
                <a:solidFill>
                  <a:srgbClr val="FFFFFF"/>
                </a:solidFill>
                <a:latin typeface="Arial MT"/>
                <a:cs typeface="Arial MT"/>
              </a:rPr>
              <a:t>y</a:t>
            </a:r>
            <a:r>
              <a:rPr sz="2000" spc="-20" dirty="0">
                <a:solidFill>
                  <a:srgbClr val="FFFFFF"/>
                </a:solidFill>
                <a:latin typeface="Arial MT"/>
                <a:cs typeface="Arial MT"/>
              </a:rPr>
              <a:t> </a:t>
            </a:r>
            <a:r>
              <a:rPr sz="2000" dirty="0">
                <a:solidFill>
                  <a:srgbClr val="FFFFFF"/>
                </a:solidFill>
                <a:latin typeface="Arial MT"/>
                <a:cs typeface="Arial MT"/>
              </a:rPr>
              <a:t>otros,</a:t>
            </a:r>
            <a:r>
              <a:rPr sz="2000" spc="-20" dirty="0">
                <a:solidFill>
                  <a:srgbClr val="FFFFFF"/>
                </a:solidFill>
                <a:latin typeface="Arial MT"/>
                <a:cs typeface="Arial MT"/>
              </a:rPr>
              <a:t> </a:t>
            </a:r>
            <a:r>
              <a:rPr sz="2000" dirty="0">
                <a:solidFill>
                  <a:srgbClr val="FFFFFF"/>
                </a:solidFill>
                <a:latin typeface="Arial MT"/>
                <a:cs typeface="Arial MT"/>
              </a:rPr>
              <a:t>Criminalística,</a:t>
            </a:r>
            <a:r>
              <a:rPr sz="2000" spc="-20" dirty="0">
                <a:solidFill>
                  <a:srgbClr val="FFFFFF"/>
                </a:solidFill>
                <a:latin typeface="Arial MT"/>
                <a:cs typeface="Arial MT"/>
              </a:rPr>
              <a:t> </a:t>
            </a:r>
            <a:r>
              <a:rPr sz="2000" dirty="0">
                <a:solidFill>
                  <a:srgbClr val="FFFFFF"/>
                </a:solidFill>
                <a:latin typeface="Arial MT"/>
                <a:cs typeface="Arial MT"/>
              </a:rPr>
              <a:t>Ed.</a:t>
            </a:r>
            <a:r>
              <a:rPr sz="2000" spc="-20" dirty="0">
                <a:solidFill>
                  <a:srgbClr val="FFFFFF"/>
                </a:solidFill>
                <a:latin typeface="Arial MT"/>
                <a:cs typeface="Arial MT"/>
              </a:rPr>
              <a:t> </a:t>
            </a:r>
            <a:r>
              <a:rPr sz="2000" spc="-10" dirty="0">
                <a:solidFill>
                  <a:srgbClr val="FFFFFF"/>
                </a:solidFill>
                <a:latin typeface="Arial MT"/>
                <a:cs typeface="Arial MT"/>
              </a:rPr>
              <a:t>LI-</a:t>
            </a:r>
            <a:r>
              <a:rPr sz="2000" dirty="0">
                <a:solidFill>
                  <a:srgbClr val="FFFFFF"/>
                </a:solidFill>
                <a:latin typeface="Arial MT"/>
                <a:cs typeface="Arial MT"/>
              </a:rPr>
              <a:t>BROS,</a:t>
            </a:r>
            <a:r>
              <a:rPr sz="2000" spc="-15" dirty="0">
                <a:solidFill>
                  <a:srgbClr val="FFFFFF"/>
                </a:solidFill>
                <a:latin typeface="Arial MT"/>
                <a:cs typeface="Arial MT"/>
              </a:rPr>
              <a:t> </a:t>
            </a:r>
            <a:r>
              <a:rPr sz="2000" dirty="0">
                <a:solidFill>
                  <a:srgbClr val="FFFFFF"/>
                </a:solidFill>
                <a:latin typeface="Arial MT"/>
                <a:cs typeface="Arial MT"/>
              </a:rPr>
              <a:t>Bs.</a:t>
            </a:r>
            <a:r>
              <a:rPr sz="2000" spc="-130" dirty="0">
                <a:solidFill>
                  <a:srgbClr val="FFFFFF"/>
                </a:solidFill>
                <a:latin typeface="Arial MT"/>
                <a:cs typeface="Arial MT"/>
              </a:rPr>
              <a:t> </a:t>
            </a:r>
            <a:r>
              <a:rPr sz="2000" dirty="0">
                <a:solidFill>
                  <a:srgbClr val="FFFFFF"/>
                </a:solidFill>
                <a:latin typeface="Arial MT"/>
                <a:cs typeface="Arial MT"/>
              </a:rPr>
              <a:t>As.,</a:t>
            </a:r>
            <a:r>
              <a:rPr sz="2000" spc="-15" dirty="0">
                <a:solidFill>
                  <a:srgbClr val="FFFFFF"/>
                </a:solidFill>
                <a:latin typeface="Arial MT"/>
                <a:cs typeface="Arial MT"/>
              </a:rPr>
              <a:t> </a:t>
            </a:r>
            <a:r>
              <a:rPr sz="2000" spc="-10" dirty="0">
                <a:solidFill>
                  <a:srgbClr val="FFFFFF"/>
                </a:solidFill>
                <a:latin typeface="Arial MT"/>
                <a:cs typeface="Arial MT"/>
              </a:rPr>
              <a:t>2013.</a:t>
            </a:r>
            <a:endParaRPr sz="2000">
              <a:latin typeface="Arial MT"/>
              <a:cs typeface="Arial MT"/>
            </a:endParaRPr>
          </a:p>
          <a:p>
            <a:pPr marL="12700" marR="377825" indent="154940">
              <a:lnSpc>
                <a:spcPct val="100000"/>
              </a:lnSpc>
              <a:spcBef>
                <a:spcPts val="400"/>
              </a:spcBef>
              <a:buChar char="-"/>
              <a:tabLst>
                <a:tab pos="167640" algn="l"/>
              </a:tabLst>
            </a:pPr>
            <a:r>
              <a:rPr sz="2000" dirty="0">
                <a:solidFill>
                  <a:srgbClr val="FFFFFF"/>
                </a:solidFill>
                <a:latin typeface="Arial MT"/>
                <a:cs typeface="Arial MT"/>
              </a:rPr>
              <a:t>Caro,</a:t>
            </a:r>
            <a:r>
              <a:rPr sz="2000" spc="-30" dirty="0">
                <a:solidFill>
                  <a:srgbClr val="FFFFFF"/>
                </a:solidFill>
                <a:latin typeface="Arial MT"/>
                <a:cs typeface="Arial MT"/>
              </a:rPr>
              <a:t> </a:t>
            </a:r>
            <a:r>
              <a:rPr sz="2000" dirty="0">
                <a:solidFill>
                  <a:srgbClr val="FFFFFF"/>
                </a:solidFill>
                <a:latin typeface="Arial MT"/>
                <a:cs typeface="Arial MT"/>
              </a:rPr>
              <a:t>Patricia,</a:t>
            </a:r>
            <a:r>
              <a:rPr sz="2000" spc="-20" dirty="0">
                <a:solidFill>
                  <a:srgbClr val="FFFFFF"/>
                </a:solidFill>
                <a:latin typeface="Arial MT"/>
                <a:cs typeface="Arial MT"/>
              </a:rPr>
              <a:t> </a:t>
            </a:r>
            <a:r>
              <a:rPr sz="2000" dirty="0">
                <a:solidFill>
                  <a:srgbClr val="FFFFFF"/>
                </a:solidFill>
                <a:latin typeface="Arial MT"/>
                <a:cs typeface="Arial MT"/>
              </a:rPr>
              <a:t>Manual</a:t>
            </a:r>
            <a:r>
              <a:rPr sz="2000" spc="-15" dirty="0">
                <a:solidFill>
                  <a:srgbClr val="FFFFFF"/>
                </a:solidFill>
                <a:latin typeface="Arial MT"/>
                <a:cs typeface="Arial MT"/>
              </a:rPr>
              <a:t> </a:t>
            </a:r>
            <a:r>
              <a:rPr sz="2000" dirty="0">
                <a:solidFill>
                  <a:srgbClr val="FFFFFF"/>
                </a:solidFill>
                <a:latin typeface="Arial MT"/>
                <a:cs typeface="Arial MT"/>
              </a:rPr>
              <a:t>de</a:t>
            </a:r>
            <a:r>
              <a:rPr sz="2000" spc="-20" dirty="0">
                <a:solidFill>
                  <a:srgbClr val="FFFFFF"/>
                </a:solidFill>
                <a:latin typeface="Arial MT"/>
                <a:cs typeface="Arial MT"/>
              </a:rPr>
              <a:t> </a:t>
            </a:r>
            <a:r>
              <a:rPr sz="2000" dirty="0">
                <a:solidFill>
                  <a:srgbClr val="FFFFFF"/>
                </a:solidFill>
                <a:latin typeface="Arial MT"/>
                <a:cs typeface="Arial MT"/>
              </a:rPr>
              <a:t>Química</a:t>
            </a:r>
            <a:r>
              <a:rPr sz="2000" spc="-20" dirty="0">
                <a:solidFill>
                  <a:srgbClr val="FFFFFF"/>
                </a:solidFill>
                <a:latin typeface="Arial MT"/>
                <a:cs typeface="Arial MT"/>
              </a:rPr>
              <a:t> </a:t>
            </a:r>
            <a:r>
              <a:rPr sz="2000" dirty="0">
                <a:solidFill>
                  <a:srgbClr val="FFFFFF"/>
                </a:solidFill>
                <a:latin typeface="Arial MT"/>
                <a:cs typeface="Arial MT"/>
              </a:rPr>
              <a:t>Forense,</a:t>
            </a:r>
            <a:r>
              <a:rPr sz="2000" spc="-15" dirty="0">
                <a:solidFill>
                  <a:srgbClr val="FFFFFF"/>
                </a:solidFill>
                <a:latin typeface="Arial MT"/>
                <a:cs typeface="Arial MT"/>
              </a:rPr>
              <a:t> </a:t>
            </a:r>
            <a:r>
              <a:rPr sz="2000" dirty="0">
                <a:solidFill>
                  <a:srgbClr val="FFFFFF"/>
                </a:solidFill>
                <a:latin typeface="Arial MT"/>
                <a:cs typeface="Arial MT"/>
              </a:rPr>
              <a:t>Ed.</a:t>
            </a:r>
            <a:r>
              <a:rPr sz="2000" spc="-20" dirty="0">
                <a:solidFill>
                  <a:srgbClr val="FFFFFF"/>
                </a:solidFill>
                <a:latin typeface="Arial MT"/>
                <a:cs typeface="Arial MT"/>
              </a:rPr>
              <a:t> </a:t>
            </a:r>
            <a:r>
              <a:rPr sz="2000" dirty="0">
                <a:solidFill>
                  <a:srgbClr val="FFFFFF"/>
                </a:solidFill>
                <a:latin typeface="Arial MT"/>
                <a:cs typeface="Arial MT"/>
              </a:rPr>
              <a:t>La</a:t>
            </a:r>
            <a:r>
              <a:rPr sz="2000" spc="-20" dirty="0">
                <a:solidFill>
                  <a:srgbClr val="FFFFFF"/>
                </a:solidFill>
                <a:latin typeface="Arial MT"/>
                <a:cs typeface="Arial MT"/>
              </a:rPr>
              <a:t> </a:t>
            </a:r>
            <a:r>
              <a:rPr sz="2000" dirty="0">
                <a:solidFill>
                  <a:srgbClr val="FFFFFF"/>
                </a:solidFill>
                <a:latin typeface="Arial MT"/>
                <a:cs typeface="Arial MT"/>
              </a:rPr>
              <a:t>Roca,</a:t>
            </a:r>
            <a:r>
              <a:rPr sz="2000" spc="-15" dirty="0">
                <a:solidFill>
                  <a:srgbClr val="FFFFFF"/>
                </a:solidFill>
                <a:latin typeface="Arial MT"/>
                <a:cs typeface="Arial MT"/>
              </a:rPr>
              <a:t> </a:t>
            </a:r>
            <a:r>
              <a:rPr sz="2000" dirty="0">
                <a:solidFill>
                  <a:srgbClr val="FFFFFF"/>
                </a:solidFill>
                <a:latin typeface="Arial MT"/>
                <a:cs typeface="Arial MT"/>
              </a:rPr>
              <a:t>Bs.</a:t>
            </a:r>
            <a:r>
              <a:rPr sz="2000" spc="-125" dirty="0">
                <a:solidFill>
                  <a:srgbClr val="FFFFFF"/>
                </a:solidFill>
                <a:latin typeface="Arial MT"/>
                <a:cs typeface="Arial MT"/>
              </a:rPr>
              <a:t> </a:t>
            </a:r>
            <a:r>
              <a:rPr sz="2000" spc="-20" dirty="0">
                <a:solidFill>
                  <a:srgbClr val="FFFFFF"/>
                </a:solidFill>
                <a:latin typeface="Arial MT"/>
                <a:cs typeface="Arial MT"/>
              </a:rPr>
              <a:t>As., </a:t>
            </a:r>
            <a:r>
              <a:rPr sz="2000" spc="-10" dirty="0">
                <a:solidFill>
                  <a:srgbClr val="FFFFFF"/>
                </a:solidFill>
                <a:latin typeface="Arial MT"/>
                <a:cs typeface="Arial MT"/>
              </a:rPr>
              <a:t>2004.</a:t>
            </a:r>
            <a:endParaRPr sz="2000">
              <a:latin typeface="Arial MT"/>
              <a:cs typeface="Arial MT"/>
            </a:endParaRPr>
          </a:p>
          <a:p>
            <a:pPr marL="12700" marR="505459" indent="154940">
              <a:lnSpc>
                <a:spcPct val="100000"/>
              </a:lnSpc>
              <a:spcBef>
                <a:spcPts val="400"/>
              </a:spcBef>
              <a:buChar char="-"/>
              <a:tabLst>
                <a:tab pos="167640" algn="l"/>
              </a:tabLst>
            </a:pPr>
            <a:r>
              <a:rPr sz="2000" dirty="0">
                <a:solidFill>
                  <a:srgbClr val="FFFFFF"/>
                </a:solidFill>
                <a:latin typeface="Arial MT"/>
                <a:cs typeface="Arial MT"/>
              </a:rPr>
              <a:t>Cejas</a:t>
            </a:r>
            <a:r>
              <a:rPr sz="2000" spc="-40" dirty="0">
                <a:solidFill>
                  <a:srgbClr val="FFFFFF"/>
                </a:solidFill>
                <a:latin typeface="Arial MT"/>
                <a:cs typeface="Arial MT"/>
              </a:rPr>
              <a:t> </a:t>
            </a:r>
            <a:r>
              <a:rPr sz="2000" dirty="0">
                <a:solidFill>
                  <a:srgbClr val="FFFFFF"/>
                </a:solidFill>
                <a:latin typeface="Arial MT"/>
                <a:cs typeface="Arial MT"/>
              </a:rPr>
              <a:t>Mazzota,</a:t>
            </a:r>
            <a:r>
              <a:rPr sz="2000" spc="-30" dirty="0">
                <a:solidFill>
                  <a:srgbClr val="FFFFFF"/>
                </a:solidFill>
                <a:latin typeface="Arial MT"/>
                <a:cs typeface="Arial MT"/>
              </a:rPr>
              <a:t> </a:t>
            </a:r>
            <a:r>
              <a:rPr sz="2000" dirty="0">
                <a:solidFill>
                  <a:srgbClr val="FFFFFF"/>
                </a:solidFill>
                <a:latin typeface="Arial MT"/>
                <a:cs typeface="Arial MT"/>
              </a:rPr>
              <a:t>G.,</a:t>
            </a:r>
            <a:r>
              <a:rPr sz="2000" spc="-25" dirty="0">
                <a:solidFill>
                  <a:srgbClr val="FFFFFF"/>
                </a:solidFill>
                <a:latin typeface="Arial MT"/>
                <a:cs typeface="Arial MT"/>
              </a:rPr>
              <a:t> </a:t>
            </a:r>
            <a:r>
              <a:rPr sz="2000" dirty="0">
                <a:solidFill>
                  <a:srgbClr val="FFFFFF"/>
                </a:solidFill>
                <a:latin typeface="Arial MT"/>
                <a:cs typeface="Arial MT"/>
              </a:rPr>
              <a:t>Identificación</a:t>
            </a:r>
            <a:r>
              <a:rPr sz="2000" spc="-30" dirty="0">
                <a:solidFill>
                  <a:srgbClr val="FFFFFF"/>
                </a:solidFill>
                <a:latin typeface="Arial MT"/>
                <a:cs typeface="Arial MT"/>
              </a:rPr>
              <a:t> </a:t>
            </a:r>
            <a:r>
              <a:rPr sz="2000" dirty="0">
                <a:solidFill>
                  <a:srgbClr val="FFFFFF"/>
                </a:solidFill>
                <a:latin typeface="Arial MT"/>
                <a:cs typeface="Arial MT"/>
              </a:rPr>
              <a:t>por</a:t>
            </a:r>
            <a:r>
              <a:rPr sz="2000" spc="-135" dirty="0">
                <a:solidFill>
                  <a:srgbClr val="FFFFFF"/>
                </a:solidFill>
                <a:latin typeface="Arial MT"/>
                <a:cs typeface="Arial MT"/>
              </a:rPr>
              <a:t> </a:t>
            </a:r>
            <a:r>
              <a:rPr sz="2000" dirty="0">
                <a:solidFill>
                  <a:srgbClr val="FFFFFF"/>
                </a:solidFill>
                <a:latin typeface="Arial MT"/>
                <a:cs typeface="Arial MT"/>
              </a:rPr>
              <a:t>A.D.N.,</a:t>
            </a:r>
            <a:r>
              <a:rPr sz="2000" spc="-25" dirty="0">
                <a:solidFill>
                  <a:srgbClr val="FFFFFF"/>
                </a:solidFill>
                <a:latin typeface="Arial MT"/>
                <a:cs typeface="Arial MT"/>
              </a:rPr>
              <a:t> </a:t>
            </a:r>
            <a:r>
              <a:rPr sz="2000" dirty="0">
                <a:solidFill>
                  <a:srgbClr val="FFFFFF"/>
                </a:solidFill>
                <a:latin typeface="Arial MT"/>
                <a:cs typeface="Arial MT"/>
              </a:rPr>
              <a:t>Ed.</a:t>
            </a:r>
            <a:r>
              <a:rPr sz="2000" spc="-30" dirty="0">
                <a:solidFill>
                  <a:srgbClr val="FFFFFF"/>
                </a:solidFill>
                <a:latin typeface="Arial MT"/>
                <a:cs typeface="Arial MT"/>
              </a:rPr>
              <a:t> </a:t>
            </a:r>
            <a:r>
              <a:rPr sz="2000" dirty="0">
                <a:solidFill>
                  <a:srgbClr val="FFFFFF"/>
                </a:solidFill>
                <a:latin typeface="Arial MT"/>
                <a:cs typeface="Arial MT"/>
              </a:rPr>
              <a:t>Jurídicos</a:t>
            </a:r>
            <a:r>
              <a:rPr sz="2000" spc="-25" dirty="0">
                <a:solidFill>
                  <a:srgbClr val="FFFFFF"/>
                </a:solidFill>
                <a:latin typeface="Arial MT"/>
                <a:cs typeface="Arial MT"/>
              </a:rPr>
              <a:t> </a:t>
            </a:r>
            <a:r>
              <a:rPr sz="2000" spc="-10" dirty="0">
                <a:solidFill>
                  <a:srgbClr val="FFFFFF"/>
                </a:solidFill>
                <a:latin typeface="Arial MT"/>
                <a:cs typeface="Arial MT"/>
              </a:rPr>
              <a:t>Cuyo, 2000.</a:t>
            </a:r>
            <a:endParaRPr sz="2000">
              <a:latin typeface="Arial MT"/>
              <a:cs typeface="Arial MT"/>
            </a:endParaRPr>
          </a:p>
          <a:p>
            <a:pPr marL="12700" marR="180340" indent="154940">
              <a:lnSpc>
                <a:spcPct val="100000"/>
              </a:lnSpc>
              <a:spcBef>
                <a:spcPts val="400"/>
              </a:spcBef>
              <a:buChar char="-"/>
              <a:tabLst>
                <a:tab pos="167640" algn="l"/>
              </a:tabLst>
            </a:pPr>
            <a:r>
              <a:rPr sz="2000" dirty="0">
                <a:solidFill>
                  <a:srgbClr val="FFFFFF"/>
                </a:solidFill>
                <a:latin typeface="Arial MT"/>
                <a:cs typeface="Arial MT"/>
              </a:rPr>
              <a:t>Fleita,</a:t>
            </a:r>
            <a:r>
              <a:rPr sz="2000" spc="-30" dirty="0">
                <a:solidFill>
                  <a:srgbClr val="FFFFFF"/>
                </a:solidFill>
                <a:latin typeface="Arial MT"/>
                <a:cs typeface="Arial MT"/>
              </a:rPr>
              <a:t> </a:t>
            </a:r>
            <a:r>
              <a:rPr sz="2000" dirty="0">
                <a:solidFill>
                  <a:srgbClr val="FFFFFF"/>
                </a:solidFill>
                <a:latin typeface="Arial MT"/>
                <a:cs typeface="Arial MT"/>
              </a:rPr>
              <a:t>B.,</a:t>
            </a:r>
            <a:r>
              <a:rPr sz="2000" spc="-25" dirty="0">
                <a:solidFill>
                  <a:srgbClr val="FFFFFF"/>
                </a:solidFill>
                <a:latin typeface="Arial MT"/>
                <a:cs typeface="Arial MT"/>
              </a:rPr>
              <a:t> </a:t>
            </a:r>
            <a:r>
              <a:rPr sz="2000" dirty="0">
                <a:solidFill>
                  <a:srgbClr val="FFFFFF"/>
                </a:solidFill>
                <a:latin typeface="Arial MT"/>
                <a:cs typeface="Arial MT"/>
              </a:rPr>
              <a:t>Sistemas</a:t>
            </a:r>
            <a:r>
              <a:rPr sz="2000" spc="-25" dirty="0">
                <a:solidFill>
                  <a:srgbClr val="FFFFFF"/>
                </a:solidFill>
                <a:latin typeface="Arial MT"/>
                <a:cs typeface="Arial MT"/>
              </a:rPr>
              <a:t> </a:t>
            </a:r>
            <a:r>
              <a:rPr sz="2000" dirty="0">
                <a:solidFill>
                  <a:srgbClr val="FFFFFF"/>
                </a:solidFill>
                <a:latin typeface="Arial MT"/>
                <a:cs typeface="Arial MT"/>
              </a:rPr>
              <a:t>actuales</a:t>
            </a:r>
            <a:r>
              <a:rPr sz="2000" spc="-25" dirty="0">
                <a:solidFill>
                  <a:srgbClr val="FFFFFF"/>
                </a:solidFill>
                <a:latin typeface="Arial MT"/>
                <a:cs typeface="Arial MT"/>
              </a:rPr>
              <a:t> </a:t>
            </a:r>
            <a:r>
              <a:rPr sz="2000" dirty="0">
                <a:solidFill>
                  <a:srgbClr val="FFFFFF"/>
                </a:solidFill>
                <a:latin typeface="Arial MT"/>
                <a:cs typeface="Arial MT"/>
              </a:rPr>
              <a:t>de</a:t>
            </a:r>
            <a:r>
              <a:rPr sz="2000" spc="-30" dirty="0">
                <a:solidFill>
                  <a:srgbClr val="FFFFFF"/>
                </a:solidFill>
                <a:latin typeface="Arial MT"/>
                <a:cs typeface="Arial MT"/>
              </a:rPr>
              <a:t> </a:t>
            </a:r>
            <a:r>
              <a:rPr sz="2000" dirty="0">
                <a:solidFill>
                  <a:srgbClr val="FFFFFF"/>
                </a:solidFill>
                <a:latin typeface="Arial MT"/>
                <a:cs typeface="Arial MT"/>
              </a:rPr>
              <a:t>análisis</a:t>
            </a:r>
            <a:r>
              <a:rPr sz="2000" spc="-25" dirty="0">
                <a:solidFill>
                  <a:srgbClr val="FFFFFF"/>
                </a:solidFill>
                <a:latin typeface="Arial MT"/>
                <a:cs typeface="Arial MT"/>
              </a:rPr>
              <a:t> </a:t>
            </a:r>
            <a:r>
              <a:rPr sz="2000" dirty="0">
                <a:solidFill>
                  <a:srgbClr val="FFFFFF"/>
                </a:solidFill>
                <a:latin typeface="Arial MT"/>
                <a:cs typeface="Arial MT"/>
              </a:rPr>
              <a:t>criminalístico,</a:t>
            </a:r>
            <a:r>
              <a:rPr sz="2000" spc="-25" dirty="0">
                <a:solidFill>
                  <a:srgbClr val="FFFFFF"/>
                </a:solidFill>
                <a:latin typeface="Arial MT"/>
                <a:cs typeface="Arial MT"/>
              </a:rPr>
              <a:t> </a:t>
            </a:r>
            <a:r>
              <a:rPr sz="2000" dirty="0">
                <a:solidFill>
                  <a:srgbClr val="FFFFFF"/>
                </a:solidFill>
                <a:latin typeface="Arial MT"/>
                <a:cs typeface="Arial MT"/>
              </a:rPr>
              <a:t>Ed.</a:t>
            </a:r>
            <a:r>
              <a:rPr sz="2000" spc="-25" dirty="0">
                <a:solidFill>
                  <a:srgbClr val="FFFFFF"/>
                </a:solidFill>
                <a:latin typeface="Arial MT"/>
                <a:cs typeface="Arial MT"/>
              </a:rPr>
              <a:t> </a:t>
            </a:r>
            <a:r>
              <a:rPr sz="2000" dirty="0">
                <a:solidFill>
                  <a:srgbClr val="FFFFFF"/>
                </a:solidFill>
                <a:latin typeface="Arial MT"/>
                <a:cs typeface="Arial MT"/>
              </a:rPr>
              <a:t>La</a:t>
            </a:r>
            <a:r>
              <a:rPr sz="2000" spc="-25" dirty="0">
                <a:solidFill>
                  <a:srgbClr val="FFFFFF"/>
                </a:solidFill>
                <a:latin typeface="Arial MT"/>
                <a:cs typeface="Arial MT"/>
              </a:rPr>
              <a:t> </a:t>
            </a:r>
            <a:r>
              <a:rPr sz="2000" spc="-10" dirty="0">
                <a:solidFill>
                  <a:srgbClr val="FFFFFF"/>
                </a:solidFill>
                <a:latin typeface="Arial MT"/>
                <a:cs typeface="Arial MT"/>
              </a:rPr>
              <a:t>Roca, </a:t>
            </a:r>
            <a:r>
              <a:rPr sz="2000" dirty="0">
                <a:solidFill>
                  <a:srgbClr val="FFFFFF"/>
                </a:solidFill>
                <a:latin typeface="Arial MT"/>
                <a:cs typeface="Arial MT"/>
              </a:rPr>
              <a:t>Bs.</a:t>
            </a:r>
            <a:r>
              <a:rPr sz="2000" spc="-125" dirty="0">
                <a:solidFill>
                  <a:srgbClr val="FFFFFF"/>
                </a:solidFill>
                <a:latin typeface="Arial MT"/>
                <a:cs typeface="Arial MT"/>
              </a:rPr>
              <a:t> </a:t>
            </a:r>
            <a:r>
              <a:rPr sz="2000" dirty="0">
                <a:solidFill>
                  <a:srgbClr val="FFFFFF"/>
                </a:solidFill>
                <a:latin typeface="Arial MT"/>
                <a:cs typeface="Arial MT"/>
              </a:rPr>
              <a:t>As.,</a:t>
            </a:r>
            <a:r>
              <a:rPr sz="2000" spc="-10" dirty="0">
                <a:solidFill>
                  <a:srgbClr val="FFFFFF"/>
                </a:solidFill>
                <a:latin typeface="Arial MT"/>
                <a:cs typeface="Arial MT"/>
              </a:rPr>
              <a:t> </a:t>
            </a:r>
            <a:r>
              <a:rPr sz="2000" spc="-20" dirty="0">
                <a:solidFill>
                  <a:srgbClr val="FFFFFF"/>
                </a:solidFill>
                <a:latin typeface="Arial MT"/>
                <a:cs typeface="Arial MT"/>
              </a:rPr>
              <a:t>2001.</a:t>
            </a:r>
            <a:endParaRPr sz="2000">
              <a:latin typeface="Arial MT"/>
              <a:cs typeface="Arial MT"/>
            </a:endParaRPr>
          </a:p>
          <a:p>
            <a:pPr marL="12700" marR="1234440" indent="154940">
              <a:lnSpc>
                <a:spcPct val="100000"/>
              </a:lnSpc>
              <a:spcBef>
                <a:spcPts val="400"/>
              </a:spcBef>
              <a:buChar char="-"/>
              <a:tabLst>
                <a:tab pos="167640" algn="l"/>
              </a:tabLst>
            </a:pPr>
            <a:r>
              <a:rPr sz="2000" dirty="0">
                <a:solidFill>
                  <a:srgbClr val="FFFFFF"/>
                </a:solidFill>
                <a:latin typeface="Arial MT"/>
                <a:cs typeface="Arial MT"/>
              </a:rPr>
              <a:t>Girotti,</a:t>
            </a:r>
            <a:r>
              <a:rPr sz="2000" spc="-30" dirty="0">
                <a:solidFill>
                  <a:srgbClr val="FFFFFF"/>
                </a:solidFill>
                <a:latin typeface="Arial MT"/>
                <a:cs typeface="Arial MT"/>
              </a:rPr>
              <a:t> </a:t>
            </a:r>
            <a:r>
              <a:rPr sz="2000" dirty="0">
                <a:solidFill>
                  <a:srgbClr val="FFFFFF"/>
                </a:solidFill>
                <a:latin typeface="Arial MT"/>
                <a:cs typeface="Arial MT"/>
              </a:rPr>
              <a:t>Sergio</a:t>
            </a:r>
            <a:r>
              <a:rPr sz="2000" spc="-30" dirty="0">
                <a:solidFill>
                  <a:srgbClr val="FFFFFF"/>
                </a:solidFill>
                <a:latin typeface="Arial MT"/>
                <a:cs typeface="Arial MT"/>
              </a:rPr>
              <a:t> </a:t>
            </a:r>
            <a:r>
              <a:rPr sz="2000" dirty="0">
                <a:solidFill>
                  <a:srgbClr val="FFFFFF"/>
                </a:solidFill>
                <a:latin typeface="Arial MT"/>
                <a:cs typeface="Arial MT"/>
              </a:rPr>
              <a:t>J.,</a:t>
            </a:r>
            <a:r>
              <a:rPr sz="2000" spc="-30" dirty="0">
                <a:solidFill>
                  <a:srgbClr val="FFFFFF"/>
                </a:solidFill>
                <a:latin typeface="Arial MT"/>
                <a:cs typeface="Arial MT"/>
              </a:rPr>
              <a:t> </a:t>
            </a:r>
            <a:r>
              <a:rPr sz="2000" dirty="0">
                <a:solidFill>
                  <a:srgbClr val="FFFFFF"/>
                </a:solidFill>
                <a:latin typeface="Arial MT"/>
                <a:cs typeface="Arial MT"/>
              </a:rPr>
              <a:t>Necropapiloscopía.</a:t>
            </a:r>
            <a:r>
              <a:rPr sz="2000" spc="-25" dirty="0">
                <a:solidFill>
                  <a:srgbClr val="FFFFFF"/>
                </a:solidFill>
                <a:latin typeface="Arial MT"/>
                <a:cs typeface="Arial MT"/>
              </a:rPr>
              <a:t> </a:t>
            </a:r>
            <a:r>
              <a:rPr sz="2000" dirty="0">
                <a:solidFill>
                  <a:srgbClr val="FFFFFF"/>
                </a:solidFill>
                <a:latin typeface="Arial MT"/>
                <a:cs typeface="Arial MT"/>
              </a:rPr>
              <a:t>Ed.</a:t>
            </a:r>
            <a:r>
              <a:rPr sz="2000" spc="-30" dirty="0">
                <a:solidFill>
                  <a:srgbClr val="FFFFFF"/>
                </a:solidFill>
                <a:latin typeface="Arial MT"/>
                <a:cs typeface="Arial MT"/>
              </a:rPr>
              <a:t> </a:t>
            </a:r>
            <a:r>
              <a:rPr sz="2000" dirty="0">
                <a:solidFill>
                  <a:srgbClr val="FFFFFF"/>
                </a:solidFill>
                <a:latin typeface="Arial MT"/>
                <a:cs typeface="Arial MT"/>
              </a:rPr>
              <a:t>DOS</a:t>
            </a:r>
            <a:r>
              <a:rPr sz="2000" spc="-60" dirty="0">
                <a:solidFill>
                  <a:srgbClr val="FFFFFF"/>
                </a:solidFill>
                <a:latin typeface="Arial MT"/>
                <a:cs typeface="Arial MT"/>
              </a:rPr>
              <a:t> </a:t>
            </a:r>
            <a:r>
              <a:rPr sz="2000" dirty="0">
                <a:solidFill>
                  <a:srgbClr val="FFFFFF"/>
                </a:solidFill>
                <a:latin typeface="Arial MT"/>
                <a:cs typeface="Arial MT"/>
              </a:rPr>
              <a:t>Y</a:t>
            </a:r>
            <a:r>
              <a:rPr sz="2000" spc="-65" dirty="0">
                <a:solidFill>
                  <a:srgbClr val="FFFFFF"/>
                </a:solidFill>
                <a:latin typeface="Arial MT"/>
                <a:cs typeface="Arial MT"/>
              </a:rPr>
              <a:t> </a:t>
            </a:r>
            <a:r>
              <a:rPr sz="2000" dirty="0">
                <a:solidFill>
                  <a:srgbClr val="FFFFFF"/>
                </a:solidFill>
                <a:latin typeface="Arial MT"/>
                <a:cs typeface="Arial MT"/>
              </a:rPr>
              <a:t>UNA,</a:t>
            </a:r>
            <a:r>
              <a:rPr sz="2000" spc="-25" dirty="0">
                <a:solidFill>
                  <a:srgbClr val="FFFFFF"/>
                </a:solidFill>
                <a:latin typeface="Arial MT"/>
                <a:cs typeface="Arial MT"/>
              </a:rPr>
              <a:t> Ed. </a:t>
            </a:r>
            <a:r>
              <a:rPr sz="2000" dirty="0">
                <a:solidFill>
                  <a:srgbClr val="FFFFFF"/>
                </a:solidFill>
                <a:latin typeface="Arial MT"/>
                <a:cs typeface="Arial MT"/>
              </a:rPr>
              <a:t>Argentinas,</a:t>
            </a:r>
            <a:r>
              <a:rPr sz="2000" spc="-35" dirty="0">
                <a:solidFill>
                  <a:srgbClr val="FFFFFF"/>
                </a:solidFill>
                <a:latin typeface="Arial MT"/>
                <a:cs typeface="Arial MT"/>
              </a:rPr>
              <a:t> </a:t>
            </a:r>
            <a:r>
              <a:rPr sz="2000" dirty="0">
                <a:solidFill>
                  <a:srgbClr val="FFFFFF"/>
                </a:solidFill>
                <a:latin typeface="Arial MT"/>
                <a:cs typeface="Arial MT"/>
              </a:rPr>
              <a:t>Bs.</a:t>
            </a:r>
            <a:r>
              <a:rPr sz="2000" spc="-125" dirty="0">
                <a:solidFill>
                  <a:srgbClr val="FFFFFF"/>
                </a:solidFill>
                <a:latin typeface="Arial MT"/>
                <a:cs typeface="Arial MT"/>
              </a:rPr>
              <a:t> </a:t>
            </a:r>
            <a:r>
              <a:rPr sz="2000" dirty="0">
                <a:solidFill>
                  <a:srgbClr val="FFFFFF"/>
                </a:solidFill>
                <a:latin typeface="Arial MT"/>
                <a:cs typeface="Arial MT"/>
              </a:rPr>
              <a:t>As.,</a:t>
            </a:r>
            <a:r>
              <a:rPr sz="2000" spc="-20" dirty="0">
                <a:solidFill>
                  <a:srgbClr val="FFFFFF"/>
                </a:solidFill>
                <a:latin typeface="Arial MT"/>
                <a:cs typeface="Arial MT"/>
              </a:rPr>
              <a:t> </a:t>
            </a:r>
            <a:r>
              <a:rPr sz="2000" spc="-10" dirty="0">
                <a:solidFill>
                  <a:srgbClr val="FFFFFF"/>
                </a:solidFill>
                <a:latin typeface="Arial MT"/>
                <a:cs typeface="Arial MT"/>
              </a:rPr>
              <a:t>2014.</a:t>
            </a:r>
            <a:endParaRPr sz="2000">
              <a:latin typeface="Arial MT"/>
              <a:cs typeface="Arial M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8312" y="131126"/>
            <a:ext cx="8038465" cy="6223000"/>
          </a:xfrm>
          <a:prstGeom prst="rect">
            <a:avLst/>
          </a:prstGeom>
        </p:spPr>
        <p:txBody>
          <a:bodyPr vert="horz" wrap="square" lIns="0" tIns="12700" rIns="0" bIns="0" rtlCol="0">
            <a:spAutoFit/>
          </a:bodyPr>
          <a:lstStyle/>
          <a:p>
            <a:pPr marL="12700" marR="394970" indent="154940">
              <a:lnSpc>
                <a:spcPct val="100000"/>
              </a:lnSpc>
              <a:spcBef>
                <a:spcPts val="100"/>
              </a:spcBef>
              <a:buChar char="-"/>
              <a:tabLst>
                <a:tab pos="167640" algn="l"/>
              </a:tabLst>
            </a:pPr>
            <a:r>
              <a:rPr sz="2000" dirty="0">
                <a:solidFill>
                  <a:srgbClr val="FFFFFF"/>
                </a:solidFill>
                <a:latin typeface="Arial MT"/>
                <a:cs typeface="Arial MT"/>
              </a:rPr>
              <a:t>García</a:t>
            </a:r>
            <a:r>
              <a:rPr sz="2000" spc="-30" dirty="0">
                <a:solidFill>
                  <a:srgbClr val="FFFFFF"/>
                </a:solidFill>
                <a:latin typeface="Arial MT"/>
                <a:cs typeface="Arial MT"/>
              </a:rPr>
              <a:t> </a:t>
            </a:r>
            <a:r>
              <a:rPr sz="2000" dirty="0">
                <a:solidFill>
                  <a:srgbClr val="FFFFFF"/>
                </a:solidFill>
                <a:latin typeface="Arial MT"/>
                <a:cs typeface="Arial MT"/>
              </a:rPr>
              <a:t>Ferrari,</a:t>
            </a:r>
            <a:r>
              <a:rPr sz="2000" spc="-30" dirty="0">
                <a:solidFill>
                  <a:srgbClr val="FFFFFF"/>
                </a:solidFill>
                <a:latin typeface="Arial MT"/>
                <a:cs typeface="Arial MT"/>
              </a:rPr>
              <a:t> </a:t>
            </a:r>
            <a:r>
              <a:rPr sz="2000" dirty="0">
                <a:solidFill>
                  <a:srgbClr val="FFFFFF"/>
                </a:solidFill>
                <a:latin typeface="Arial MT"/>
                <a:cs typeface="Arial MT"/>
              </a:rPr>
              <a:t>Mercedes,</a:t>
            </a:r>
            <a:r>
              <a:rPr sz="2000" spc="-30" dirty="0">
                <a:solidFill>
                  <a:srgbClr val="FFFFFF"/>
                </a:solidFill>
                <a:latin typeface="Arial MT"/>
                <a:cs typeface="Arial MT"/>
              </a:rPr>
              <a:t> </a:t>
            </a:r>
            <a:r>
              <a:rPr sz="2000" dirty="0">
                <a:solidFill>
                  <a:srgbClr val="FFFFFF"/>
                </a:solidFill>
                <a:latin typeface="Arial MT"/>
                <a:cs typeface="Arial MT"/>
              </a:rPr>
              <a:t>Marcas</a:t>
            </a:r>
            <a:r>
              <a:rPr sz="2000" spc="-30" dirty="0">
                <a:solidFill>
                  <a:srgbClr val="FFFFFF"/>
                </a:solidFill>
                <a:latin typeface="Arial MT"/>
                <a:cs typeface="Arial MT"/>
              </a:rPr>
              <a:t> </a:t>
            </a:r>
            <a:r>
              <a:rPr sz="2000" dirty="0">
                <a:solidFill>
                  <a:srgbClr val="FFFFFF"/>
                </a:solidFill>
                <a:latin typeface="Arial MT"/>
                <a:cs typeface="Arial MT"/>
              </a:rPr>
              <a:t>de</a:t>
            </a:r>
            <a:r>
              <a:rPr sz="2000" spc="-30" dirty="0">
                <a:solidFill>
                  <a:srgbClr val="FFFFFF"/>
                </a:solidFill>
                <a:latin typeface="Arial MT"/>
                <a:cs typeface="Arial MT"/>
              </a:rPr>
              <a:t> </a:t>
            </a:r>
            <a:r>
              <a:rPr sz="2000" dirty="0">
                <a:solidFill>
                  <a:srgbClr val="FFFFFF"/>
                </a:solidFill>
                <a:latin typeface="Arial MT"/>
                <a:cs typeface="Arial MT"/>
              </a:rPr>
              <a:t>Identidad.</a:t>
            </a:r>
            <a:r>
              <a:rPr sz="2000" spc="-30" dirty="0">
                <a:solidFill>
                  <a:srgbClr val="FFFFFF"/>
                </a:solidFill>
                <a:latin typeface="Arial MT"/>
                <a:cs typeface="Arial MT"/>
              </a:rPr>
              <a:t> </a:t>
            </a:r>
            <a:r>
              <a:rPr sz="2000" dirty="0">
                <a:solidFill>
                  <a:srgbClr val="FFFFFF"/>
                </a:solidFill>
                <a:latin typeface="Arial MT"/>
                <a:cs typeface="Arial MT"/>
              </a:rPr>
              <a:t>Juan</a:t>
            </a:r>
            <a:r>
              <a:rPr sz="2000" spc="-30" dirty="0">
                <a:solidFill>
                  <a:srgbClr val="FFFFFF"/>
                </a:solidFill>
                <a:latin typeface="Arial MT"/>
                <a:cs typeface="Arial MT"/>
              </a:rPr>
              <a:t> </a:t>
            </a:r>
            <a:r>
              <a:rPr sz="2000" dirty="0">
                <a:solidFill>
                  <a:srgbClr val="FFFFFF"/>
                </a:solidFill>
                <a:latin typeface="Arial MT"/>
                <a:cs typeface="Arial MT"/>
              </a:rPr>
              <a:t>Vucetich</a:t>
            </a:r>
            <a:r>
              <a:rPr sz="2000" spc="-30" dirty="0">
                <a:solidFill>
                  <a:srgbClr val="FFFFFF"/>
                </a:solidFill>
                <a:latin typeface="Arial MT"/>
                <a:cs typeface="Arial MT"/>
              </a:rPr>
              <a:t> </a:t>
            </a:r>
            <a:r>
              <a:rPr sz="2000" dirty="0">
                <a:solidFill>
                  <a:srgbClr val="FFFFFF"/>
                </a:solidFill>
                <a:latin typeface="Arial MT"/>
                <a:cs typeface="Arial MT"/>
              </a:rPr>
              <a:t>y</a:t>
            </a:r>
            <a:r>
              <a:rPr sz="2000" spc="-25" dirty="0">
                <a:solidFill>
                  <a:srgbClr val="FFFFFF"/>
                </a:solidFill>
                <a:latin typeface="Arial MT"/>
                <a:cs typeface="Arial MT"/>
              </a:rPr>
              <a:t> el </a:t>
            </a:r>
            <a:r>
              <a:rPr sz="2000" dirty="0">
                <a:solidFill>
                  <a:srgbClr val="FFFFFF"/>
                </a:solidFill>
                <a:latin typeface="Arial MT"/>
                <a:cs typeface="Arial MT"/>
              </a:rPr>
              <a:t>surgimiento</a:t>
            </a:r>
            <a:r>
              <a:rPr sz="2000" spc="-30" dirty="0">
                <a:solidFill>
                  <a:srgbClr val="FFFFFF"/>
                </a:solidFill>
                <a:latin typeface="Arial MT"/>
                <a:cs typeface="Arial MT"/>
              </a:rPr>
              <a:t> </a:t>
            </a:r>
            <a:r>
              <a:rPr sz="2000" dirty="0">
                <a:solidFill>
                  <a:srgbClr val="FFFFFF"/>
                </a:solidFill>
                <a:latin typeface="Arial MT"/>
                <a:cs typeface="Arial MT"/>
              </a:rPr>
              <a:t>trasnacional</a:t>
            </a:r>
            <a:r>
              <a:rPr sz="2000" spc="-20" dirty="0">
                <a:solidFill>
                  <a:srgbClr val="FFFFFF"/>
                </a:solidFill>
                <a:latin typeface="Arial MT"/>
                <a:cs typeface="Arial MT"/>
              </a:rPr>
              <a:t> </a:t>
            </a:r>
            <a:r>
              <a:rPr sz="2000" dirty="0">
                <a:solidFill>
                  <a:srgbClr val="FFFFFF"/>
                </a:solidFill>
                <a:latin typeface="Arial MT"/>
                <a:cs typeface="Arial MT"/>
              </a:rPr>
              <a:t>de</a:t>
            </a:r>
            <a:r>
              <a:rPr sz="2000" spc="-15" dirty="0">
                <a:solidFill>
                  <a:srgbClr val="FFFFFF"/>
                </a:solidFill>
                <a:latin typeface="Arial MT"/>
                <a:cs typeface="Arial MT"/>
              </a:rPr>
              <a:t> </a:t>
            </a:r>
            <a:r>
              <a:rPr sz="2000" dirty="0">
                <a:solidFill>
                  <a:srgbClr val="FFFFFF"/>
                </a:solidFill>
                <a:latin typeface="Arial MT"/>
                <a:cs typeface="Arial MT"/>
              </a:rPr>
              <a:t>la</a:t>
            </a:r>
            <a:r>
              <a:rPr sz="2000" spc="-20" dirty="0">
                <a:solidFill>
                  <a:srgbClr val="FFFFFF"/>
                </a:solidFill>
                <a:latin typeface="Arial MT"/>
                <a:cs typeface="Arial MT"/>
              </a:rPr>
              <a:t> </a:t>
            </a:r>
            <a:r>
              <a:rPr sz="2000" dirty="0">
                <a:solidFill>
                  <a:srgbClr val="FFFFFF"/>
                </a:solidFill>
                <a:latin typeface="Arial MT"/>
                <a:cs typeface="Arial MT"/>
              </a:rPr>
              <a:t>dactiloscopia</a:t>
            </a:r>
            <a:r>
              <a:rPr sz="2000" spc="-20" dirty="0">
                <a:solidFill>
                  <a:srgbClr val="FFFFFF"/>
                </a:solidFill>
                <a:latin typeface="Arial MT"/>
                <a:cs typeface="Arial MT"/>
              </a:rPr>
              <a:t> </a:t>
            </a:r>
            <a:r>
              <a:rPr sz="2000" dirty="0">
                <a:solidFill>
                  <a:srgbClr val="FFFFFF"/>
                </a:solidFill>
                <a:latin typeface="Arial MT"/>
                <a:cs typeface="Arial MT"/>
              </a:rPr>
              <a:t>(1888-1913),</a:t>
            </a:r>
            <a:r>
              <a:rPr sz="2000" spc="-15" dirty="0">
                <a:solidFill>
                  <a:srgbClr val="FFFFFF"/>
                </a:solidFill>
                <a:latin typeface="Arial MT"/>
                <a:cs typeface="Arial MT"/>
              </a:rPr>
              <a:t> </a:t>
            </a:r>
            <a:r>
              <a:rPr sz="2000" spc="-25" dirty="0">
                <a:solidFill>
                  <a:srgbClr val="FFFFFF"/>
                </a:solidFill>
                <a:latin typeface="Arial MT"/>
                <a:cs typeface="Arial MT"/>
              </a:rPr>
              <a:t>Ed.</a:t>
            </a:r>
            <a:endParaRPr sz="2000">
              <a:latin typeface="Arial MT"/>
              <a:cs typeface="Arial MT"/>
            </a:endParaRPr>
          </a:p>
          <a:p>
            <a:pPr marL="12700">
              <a:lnSpc>
                <a:spcPct val="100000"/>
              </a:lnSpc>
            </a:pPr>
            <a:r>
              <a:rPr sz="2000" dirty="0">
                <a:solidFill>
                  <a:srgbClr val="FFFFFF"/>
                </a:solidFill>
                <a:latin typeface="Arial MT"/>
                <a:cs typeface="Arial MT"/>
              </a:rPr>
              <a:t>Prohistoria,</a:t>
            </a:r>
            <a:r>
              <a:rPr sz="2000" spc="-40" dirty="0">
                <a:solidFill>
                  <a:srgbClr val="FFFFFF"/>
                </a:solidFill>
                <a:latin typeface="Arial MT"/>
                <a:cs typeface="Arial MT"/>
              </a:rPr>
              <a:t> </a:t>
            </a:r>
            <a:r>
              <a:rPr sz="2000" dirty="0">
                <a:solidFill>
                  <a:srgbClr val="FFFFFF"/>
                </a:solidFill>
                <a:latin typeface="Arial MT"/>
                <a:cs typeface="Arial MT"/>
              </a:rPr>
              <a:t>Rosario,</a:t>
            </a:r>
            <a:r>
              <a:rPr sz="2000" spc="-35" dirty="0">
                <a:solidFill>
                  <a:srgbClr val="FFFFFF"/>
                </a:solidFill>
                <a:latin typeface="Arial MT"/>
                <a:cs typeface="Arial MT"/>
              </a:rPr>
              <a:t> </a:t>
            </a:r>
            <a:r>
              <a:rPr sz="2000" spc="-10" dirty="0">
                <a:solidFill>
                  <a:srgbClr val="FFFFFF"/>
                </a:solidFill>
                <a:latin typeface="Arial MT"/>
                <a:cs typeface="Arial MT"/>
              </a:rPr>
              <a:t>2015.</a:t>
            </a:r>
            <a:endParaRPr sz="2000">
              <a:latin typeface="Arial MT"/>
              <a:cs typeface="Arial MT"/>
            </a:endParaRPr>
          </a:p>
          <a:p>
            <a:pPr marL="12700" marR="5080" indent="154940">
              <a:lnSpc>
                <a:spcPct val="100000"/>
              </a:lnSpc>
              <a:spcBef>
                <a:spcPts val="400"/>
              </a:spcBef>
              <a:buChar char="-"/>
              <a:tabLst>
                <a:tab pos="167640" algn="l"/>
              </a:tabLst>
            </a:pPr>
            <a:r>
              <a:rPr sz="2000" dirty="0">
                <a:solidFill>
                  <a:srgbClr val="FFFFFF"/>
                </a:solidFill>
                <a:latin typeface="Arial MT"/>
                <a:cs typeface="Arial MT"/>
              </a:rPr>
              <a:t>Guzmán,</a:t>
            </a:r>
            <a:r>
              <a:rPr sz="2000" spc="-40" dirty="0">
                <a:solidFill>
                  <a:srgbClr val="FFFFFF"/>
                </a:solidFill>
                <a:latin typeface="Arial MT"/>
                <a:cs typeface="Arial MT"/>
              </a:rPr>
              <a:t> </a:t>
            </a:r>
            <a:r>
              <a:rPr sz="2000" dirty="0">
                <a:solidFill>
                  <a:srgbClr val="FFFFFF"/>
                </a:solidFill>
                <a:latin typeface="Arial MT"/>
                <a:cs typeface="Arial MT"/>
              </a:rPr>
              <a:t>C.,</a:t>
            </a:r>
            <a:r>
              <a:rPr sz="2000" spc="-25" dirty="0">
                <a:solidFill>
                  <a:srgbClr val="FFFFFF"/>
                </a:solidFill>
                <a:latin typeface="Arial MT"/>
                <a:cs typeface="Arial MT"/>
              </a:rPr>
              <a:t> </a:t>
            </a:r>
            <a:r>
              <a:rPr sz="2000" dirty="0">
                <a:solidFill>
                  <a:srgbClr val="FFFFFF"/>
                </a:solidFill>
                <a:latin typeface="Arial MT"/>
                <a:cs typeface="Arial MT"/>
              </a:rPr>
              <a:t>La</a:t>
            </a:r>
            <a:r>
              <a:rPr sz="2000" spc="-30" dirty="0">
                <a:solidFill>
                  <a:srgbClr val="FFFFFF"/>
                </a:solidFill>
                <a:latin typeface="Arial MT"/>
                <a:cs typeface="Arial MT"/>
              </a:rPr>
              <a:t> </a:t>
            </a:r>
            <a:r>
              <a:rPr sz="2000" dirty="0">
                <a:solidFill>
                  <a:srgbClr val="FFFFFF"/>
                </a:solidFill>
                <a:latin typeface="Arial MT"/>
                <a:cs typeface="Arial MT"/>
              </a:rPr>
              <a:t>investigación</a:t>
            </a:r>
            <a:r>
              <a:rPr sz="2000" spc="-25" dirty="0">
                <a:solidFill>
                  <a:srgbClr val="FFFFFF"/>
                </a:solidFill>
                <a:latin typeface="Arial MT"/>
                <a:cs typeface="Arial MT"/>
              </a:rPr>
              <a:t> </a:t>
            </a:r>
            <a:r>
              <a:rPr sz="2000" dirty="0">
                <a:solidFill>
                  <a:srgbClr val="FFFFFF"/>
                </a:solidFill>
                <a:latin typeface="Arial MT"/>
                <a:cs typeface="Arial MT"/>
              </a:rPr>
              <a:t>Criminal.</a:t>
            </a:r>
            <a:r>
              <a:rPr sz="2000" spc="-30" dirty="0">
                <a:solidFill>
                  <a:srgbClr val="FFFFFF"/>
                </a:solidFill>
                <a:latin typeface="Arial MT"/>
                <a:cs typeface="Arial MT"/>
              </a:rPr>
              <a:t> </a:t>
            </a:r>
            <a:r>
              <a:rPr sz="2000" dirty="0">
                <a:solidFill>
                  <a:srgbClr val="FFFFFF"/>
                </a:solidFill>
                <a:latin typeface="Arial MT"/>
                <a:cs typeface="Arial MT"/>
              </a:rPr>
              <a:t>El</a:t>
            </a:r>
            <a:r>
              <a:rPr sz="2000" spc="-25" dirty="0">
                <a:solidFill>
                  <a:srgbClr val="FFFFFF"/>
                </a:solidFill>
                <a:latin typeface="Arial MT"/>
                <a:cs typeface="Arial MT"/>
              </a:rPr>
              <a:t> </a:t>
            </a:r>
            <a:r>
              <a:rPr sz="2000" dirty="0">
                <a:solidFill>
                  <a:srgbClr val="FFFFFF"/>
                </a:solidFill>
                <a:latin typeface="Arial MT"/>
                <a:cs typeface="Arial MT"/>
              </a:rPr>
              <a:t>examen</a:t>
            </a:r>
            <a:r>
              <a:rPr sz="2000" spc="-30" dirty="0">
                <a:solidFill>
                  <a:srgbClr val="FFFFFF"/>
                </a:solidFill>
                <a:latin typeface="Arial MT"/>
                <a:cs typeface="Arial MT"/>
              </a:rPr>
              <a:t> </a:t>
            </a:r>
            <a:r>
              <a:rPr sz="2000" dirty="0">
                <a:solidFill>
                  <a:srgbClr val="FFFFFF"/>
                </a:solidFill>
                <a:latin typeface="Arial MT"/>
                <a:cs typeface="Arial MT"/>
              </a:rPr>
              <a:t>en</a:t>
            </a:r>
            <a:r>
              <a:rPr sz="2000" spc="-25" dirty="0">
                <a:solidFill>
                  <a:srgbClr val="FFFFFF"/>
                </a:solidFill>
                <a:latin typeface="Arial MT"/>
                <a:cs typeface="Arial MT"/>
              </a:rPr>
              <a:t> </a:t>
            </a:r>
            <a:r>
              <a:rPr sz="2000" dirty="0">
                <a:solidFill>
                  <a:srgbClr val="FFFFFF"/>
                </a:solidFill>
                <a:latin typeface="Arial MT"/>
                <a:cs typeface="Arial MT"/>
              </a:rPr>
              <a:t>el</a:t>
            </a:r>
            <a:r>
              <a:rPr sz="2000" spc="-30" dirty="0">
                <a:solidFill>
                  <a:srgbClr val="FFFFFF"/>
                </a:solidFill>
                <a:latin typeface="Arial MT"/>
                <a:cs typeface="Arial MT"/>
              </a:rPr>
              <a:t> </a:t>
            </a:r>
            <a:r>
              <a:rPr sz="2000" dirty="0">
                <a:solidFill>
                  <a:srgbClr val="FFFFFF"/>
                </a:solidFill>
                <a:latin typeface="Arial MT"/>
                <a:cs typeface="Arial MT"/>
              </a:rPr>
              <a:t>escenario</a:t>
            </a:r>
            <a:r>
              <a:rPr sz="2000" spc="-25" dirty="0">
                <a:solidFill>
                  <a:srgbClr val="FFFFFF"/>
                </a:solidFill>
                <a:latin typeface="Arial MT"/>
                <a:cs typeface="Arial MT"/>
              </a:rPr>
              <a:t> del </a:t>
            </a:r>
            <a:r>
              <a:rPr sz="2000" dirty="0">
                <a:solidFill>
                  <a:srgbClr val="FFFFFF"/>
                </a:solidFill>
                <a:latin typeface="Arial MT"/>
                <a:cs typeface="Arial MT"/>
              </a:rPr>
              <a:t>crimen:</a:t>
            </a:r>
            <a:r>
              <a:rPr sz="2000" spc="-30" dirty="0">
                <a:solidFill>
                  <a:srgbClr val="FFFFFF"/>
                </a:solidFill>
                <a:latin typeface="Arial MT"/>
                <a:cs typeface="Arial MT"/>
              </a:rPr>
              <a:t> </a:t>
            </a:r>
            <a:r>
              <a:rPr sz="2000" dirty="0">
                <a:solidFill>
                  <a:srgbClr val="FFFFFF"/>
                </a:solidFill>
                <a:latin typeface="Arial MT"/>
                <a:cs typeface="Arial MT"/>
              </a:rPr>
              <a:t>métodos</a:t>
            </a:r>
            <a:r>
              <a:rPr sz="2000" spc="-15" dirty="0">
                <a:solidFill>
                  <a:srgbClr val="FFFFFF"/>
                </a:solidFill>
                <a:latin typeface="Arial MT"/>
                <a:cs typeface="Arial MT"/>
              </a:rPr>
              <a:t> </a:t>
            </a:r>
            <a:r>
              <a:rPr sz="2000" dirty="0">
                <a:solidFill>
                  <a:srgbClr val="FFFFFF"/>
                </a:solidFill>
                <a:latin typeface="Arial MT"/>
                <a:cs typeface="Arial MT"/>
              </a:rPr>
              <a:t>para</a:t>
            </a:r>
            <a:r>
              <a:rPr sz="2000" spc="-20" dirty="0">
                <a:solidFill>
                  <a:srgbClr val="FFFFFF"/>
                </a:solidFill>
                <a:latin typeface="Arial MT"/>
                <a:cs typeface="Arial MT"/>
              </a:rPr>
              <a:t> </a:t>
            </a:r>
            <a:r>
              <a:rPr sz="2000" dirty="0">
                <a:solidFill>
                  <a:srgbClr val="FFFFFF"/>
                </a:solidFill>
                <a:latin typeface="Arial MT"/>
                <a:cs typeface="Arial MT"/>
              </a:rPr>
              <a:t>la</a:t>
            </a:r>
            <a:r>
              <a:rPr sz="2000" spc="-15" dirty="0">
                <a:solidFill>
                  <a:srgbClr val="FFFFFF"/>
                </a:solidFill>
                <a:latin typeface="Arial MT"/>
                <a:cs typeface="Arial MT"/>
              </a:rPr>
              <a:t> </a:t>
            </a:r>
            <a:r>
              <a:rPr sz="2000" dirty="0">
                <a:solidFill>
                  <a:srgbClr val="FFFFFF"/>
                </a:solidFill>
                <a:latin typeface="Arial MT"/>
                <a:cs typeface="Arial MT"/>
              </a:rPr>
              <a:t>reconstrucción</a:t>
            </a:r>
            <a:r>
              <a:rPr sz="2000" spc="-20" dirty="0">
                <a:solidFill>
                  <a:srgbClr val="FFFFFF"/>
                </a:solidFill>
                <a:latin typeface="Arial MT"/>
                <a:cs typeface="Arial MT"/>
              </a:rPr>
              <a:t> </a:t>
            </a:r>
            <a:r>
              <a:rPr sz="2000" dirty="0">
                <a:solidFill>
                  <a:srgbClr val="FFFFFF"/>
                </a:solidFill>
                <a:latin typeface="Arial MT"/>
                <a:cs typeface="Arial MT"/>
              </a:rPr>
              <a:t>del</a:t>
            </a:r>
            <a:r>
              <a:rPr sz="2000" spc="-15" dirty="0">
                <a:solidFill>
                  <a:srgbClr val="FFFFFF"/>
                </a:solidFill>
                <a:latin typeface="Arial MT"/>
                <a:cs typeface="Arial MT"/>
              </a:rPr>
              <a:t> </a:t>
            </a:r>
            <a:r>
              <a:rPr sz="2000" dirty="0">
                <a:solidFill>
                  <a:srgbClr val="FFFFFF"/>
                </a:solidFill>
                <a:latin typeface="Arial MT"/>
                <a:cs typeface="Arial MT"/>
              </a:rPr>
              <a:t>pasado,</a:t>
            </a:r>
            <a:r>
              <a:rPr sz="2000" spc="-20" dirty="0">
                <a:solidFill>
                  <a:srgbClr val="FFFFFF"/>
                </a:solidFill>
                <a:latin typeface="Arial MT"/>
                <a:cs typeface="Arial MT"/>
              </a:rPr>
              <a:t> </a:t>
            </a:r>
            <a:r>
              <a:rPr sz="2000" dirty="0">
                <a:solidFill>
                  <a:srgbClr val="FFFFFF"/>
                </a:solidFill>
                <a:latin typeface="Arial MT"/>
                <a:cs typeface="Arial MT"/>
              </a:rPr>
              <a:t>Ed.</a:t>
            </a:r>
            <a:r>
              <a:rPr sz="2000" spc="-15" dirty="0">
                <a:solidFill>
                  <a:srgbClr val="FFFFFF"/>
                </a:solidFill>
                <a:latin typeface="Arial MT"/>
                <a:cs typeface="Arial MT"/>
              </a:rPr>
              <a:t> </a:t>
            </a:r>
            <a:r>
              <a:rPr sz="2000" dirty="0">
                <a:solidFill>
                  <a:srgbClr val="FFFFFF"/>
                </a:solidFill>
                <a:latin typeface="Arial MT"/>
                <a:cs typeface="Arial MT"/>
              </a:rPr>
              <a:t>B</a:t>
            </a:r>
            <a:r>
              <a:rPr sz="2000" spc="-20" dirty="0">
                <a:solidFill>
                  <a:srgbClr val="FFFFFF"/>
                </a:solidFill>
                <a:latin typeface="Arial MT"/>
                <a:cs typeface="Arial MT"/>
              </a:rPr>
              <a:t> </a:t>
            </a:r>
            <a:r>
              <a:rPr sz="2000" dirty="0">
                <a:solidFill>
                  <a:srgbClr val="FFFFFF"/>
                </a:solidFill>
                <a:latin typeface="Arial MT"/>
                <a:cs typeface="Arial MT"/>
              </a:rPr>
              <a:t>de</a:t>
            </a:r>
            <a:r>
              <a:rPr sz="2000" spc="-15" dirty="0">
                <a:solidFill>
                  <a:srgbClr val="FFFFFF"/>
                </a:solidFill>
                <a:latin typeface="Arial MT"/>
                <a:cs typeface="Arial MT"/>
              </a:rPr>
              <a:t> </a:t>
            </a:r>
            <a:r>
              <a:rPr sz="2000" spc="-95" dirty="0">
                <a:solidFill>
                  <a:srgbClr val="FFFFFF"/>
                </a:solidFill>
                <a:latin typeface="Arial MT"/>
                <a:cs typeface="Arial MT"/>
              </a:rPr>
              <a:t>F,</a:t>
            </a:r>
            <a:r>
              <a:rPr sz="2000" spc="-15" dirty="0">
                <a:solidFill>
                  <a:srgbClr val="FFFFFF"/>
                </a:solidFill>
                <a:latin typeface="Arial MT"/>
                <a:cs typeface="Arial MT"/>
              </a:rPr>
              <a:t> </a:t>
            </a:r>
            <a:r>
              <a:rPr sz="2000" spc="-10" dirty="0">
                <a:solidFill>
                  <a:srgbClr val="FFFFFF"/>
                </a:solidFill>
                <a:latin typeface="Arial MT"/>
                <a:cs typeface="Arial MT"/>
              </a:rPr>
              <a:t>2010.</a:t>
            </a:r>
            <a:endParaRPr sz="2000">
              <a:latin typeface="Arial MT"/>
              <a:cs typeface="Arial MT"/>
            </a:endParaRPr>
          </a:p>
          <a:p>
            <a:pPr marL="12700" marR="808990" indent="154940">
              <a:lnSpc>
                <a:spcPct val="100000"/>
              </a:lnSpc>
              <a:spcBef>
                <a:spcPts val="400"/>
              </a:spcBef>
              <a:buChar char="-"/>
              <a:tabLst>
                <a:tab pos="167640" algn="l"/>
              </a:tabLst>
            </a:pPr>
            <a:r>
              <a:rPr sz="2000" spc="-10" dirty="0">
                <a:solidFill>
                  <a:srgbClr val="FFFFFF"/>
                </a:solidFill>
                <a:latin typeface="Arial MT"/>
                <a:cs typeface="Arial MT"/>
              </a:rPr>
              <a:t>Héctor,</a:t>
            </a:r>
            <a:r>
              <a:rPr sz="2000" spc="-40" dirty="0">
                <a:solidFill>
                  <a:srgbClr val="FFFFFF"/>
                </a:solidFill>
                <a:latin typeface="Arial MT"/>
                <a:cs typeface="Arial MT"/>
              </a:rPr>
              <a:t> </a:t>
            </a:r>
            <a:r>
              <a:rPr sz="2000" dirty="0">
                <a:solidFill>
                  <a:srgbClr val="FFFFFF"/>
                </a:solidFill>
                <a:latin typeface="Arial MT"/>
                <a:cs typeface="Arial MT"/>
              </a:rPr>
              <a:t>Raúl</a:t>
            </a:r>
            <a:r>
              <a:rPr sz="2000" spc="-30" dirty="0">
                <a:solidFill>
                  <a:srgbClr val="FFFFFF"/>
                </a:solidFill>
                <a:latin typeface="Arial MT"/>
                <a:cs typeface="Arial MT"/>
              </a:rPr>
              <a:t> </a:t>
            </a:r>
            <a:r>
              <a:rPr sz="2000" dirty="0">
                <a:solidFill>
                  <a:srgbClr val="FFFFFF"/>
                </a:solidFill>
                <a:latin typeface="Arial MT"/>
                <a:cs typeface="Arial MT"/>
              </a:rPr>
              <a:t>Juan,</a:t>
            </a:r>
            <a:r>
              <a:rPr sz="2000" spc="-30" dirty="0">
                <a:solidFill>
                  <a:srgbClr val="FFFFFF"/>
                </a:solidFill>
                <a:latin typeface="Arial MT"/>
                <a:cs typeface="Arial MT"/>
              </a:rPr>
              <a:t> </a:t>
            </a:r>
            <a:r>
              <a:rPr sz="2000" dirty="0">
                <a:solidFill>
                  <a:srgbClr val="FFFFFF"/>
                </a:solidFill>
                <a:latin typeface="Arial MT"/>
                <a:cs typeface="Arial MT"/>
              </a:rPr>
              <a:t>Introducción</a:t>
            </a:r>
            <a:r>
              <a:rPr sz="2000" spc="-30" dirty="0">
                <a:solidFill>
                  <a:srgbClr val="FFFFFF"/>
                </a:solidFill>
                <a:latin typeface="Arial MT"/>
                <a:cs typeface="Arial MT"/>
              </a:rPr>
              <a:t> </a:t>
            </a:r>
            <a:r>
              <a:rPr sz="2000" dirty="0">
                <a:solidFill>
                  <a:srgbClr val="FFFFFF"/>
                </a:solidFill>
                <a:latin typeface="Arial MT"/>
                <a:cs typeface="Arial MT"/>
              </a:rPr>
              <a:t>a</a:t>
            </a:r>
            <a:r>
              <a:rPr sz="2000" spc="-30" dirty="0">
                <a:solidFill>
                  <a:srgbClr val="FFFFFF"/>
                </a:solidFill>
                <a:latin typeface="Arial MT"/>
                <a:cs typeface="Arial MT"/>
              </a:rPr>
              <a:t> </a:t>
            </a:r>
            <a:r>
              <a:rPr sz="2000" dirty="0">
                <a:solidFill>
                  <a:srgbClr val="FFFFFF"/>
                </a:solidFill>
                <a:latin typeface="Arial MT"/>
                <a:cs typeface="Arial MT"/>
              </a:rPr>
              <a:t>la</a:t>
            </a:r>
            <a:r>
              <a:rPr sz="2000" spc="-30" dirty="0">
                <a:solidFill>
                  <a:srgbClr val="FFFFFF"/>
                </a:solidFill>
                <a:latin typeface="Arial MT"/>
                <a:cs typeface="Arial MT"/>
              </a:rPr>
              <a:t> </a:t>
            </a:r>
            <a:r>
              <a:rPr sz="2000" dirty="0">
                <a:solidFill>
                  <a:srgbClr val="FFFFFF"/>
                </a:solidFill>
                <a:latin typeface="Arial MT"/>
                <a:cs typeface="Arial MT"/>
              </a:rPr>
              <a:t>Ciencia</a:t>
            </a:r>
            <a:r>
              <a:rPr sz="2000" spc="-30" dirty="0">
                <a:solidFill>
                  <a:srgbClr val="FFFFFF"/>
                </a:solidFill>
                <a:latin typeface="Arial MT"/>
                <a:cs typeface="Arial MT"/>
              </a:rPr>
              <a:t> </a:t>
            </a:r>
            <a:r>
              <a:rPr sz="2000" dirty="0">
                <a:solidFill>
                  <a:srgbClr val="FFFFFF"/>
                </a:solidFill>
                <a:latin typeface="Arial MT"/>
                <a:cs typeface="Arial MT"/>
              </a:rPr>
              <a:t>Criminalística,</a:t>
            </a:r>
            <a:r>
              <a:rPr sz="2000" spc="-30" dirty="0">
                <a:solidFill>
                  <a:srgbClr val="FFFFFF"/>
                </a:solidFill>
                <a:latin typeface="Arial MT"/>
                <a:cs typeface="Arial MT"/>
              </a:rPr>
              <a:t> </a:t>
            </a:r>
            <a:r>
              <a:rPr sz="2000" spc="-25" dirty="0">
                <a:solidFill>
                  <a:srgbClr val="FFFFFF"/>
                </a:solidFill>
                <a:latin typeface="Arial MT"/>
                <a:cs typeface="Arial MT"/>
              </a:rPr>
              <a:t>Ed. </a:t>
            </a:r>
            <a:r>
              <a:rPr sz="2000" dirty="0">
                <a:solidFill>
                  <a:srgbClr val="FFFFFF"/>
                </a:solidFill>
                <a:latin typeface="Arial MT"/>
                <a:cs typeface="Arial MT"/>
              </a:rPr>
              <a:t>Jurídicas,</a:t>
            </a:r>
            <a:r>
              <a:rPr sz="2000" spc="-30" dirty="0">
                <a:solidFill>
                  <a:srgbClr val="FFFFFF"/>
                </a:solidFill>
                <a:latin typeface="Arial MT"/>
                <a:cs typeface="Arial MT"/>
              </a:rPr>
              <a:t> </a:t>
            </a:r>
            <a:r>
              <a:rPr sz="2000" dirty="0">
                <a:solidFill>
                  <a:srgbClr val="FFFFFF"/>
                </a:solidFill>
                <a:latin typeface="Arial MT"/>
                <a:cs typeface="Arial MT"/>
              </a:rPr>
              <a:t>Cuyo,</a:t>
            </a:r>
            <a:r>
              <a:rPr sz="2000" spc="-30" dirty="0">
                <a:solidFill>
                  <a:srgbClr val="FFFFFF"/>
                </a:solidFill>
                <a:latin typeface="Arial MT"/>
                <a:cs typeface="Arial MT"/>
              </a:rPr>
              <a:t> </a:t>
            </a:r>
            <a:r>
              <a:rPr sz="2000" spc="-10" dirty="0">
                <a:solidFill>
                  <a:srgbClr val="FFFFFF"/>
                </a:solidFill>
                <a:latin typeface="Arial MT"/>
                <a:cs typeface="Arial MT"/>
              </a:rPr>
              <a:t>2004.</a:t>
            </a:r>
            <a:endParaRPr sz="2000">
              <a:latin typeface="Arial MT"/>
              <a:cs typeface="Arial MT"/>
            </a:endParaRPr>
          </a:p>
          <a:p>
            <a:pPr marL="12700" marR="243204" indent="154940">
              <a:lnSpc>
                <a:spcPct val="100000"/>
              </a:lnSpc>
              <a:spcBef>
                <a:spcPts val="400"/>
              </a:spcBef>
              <a:buChar char="-"/>
              <a:tabLst>
                <a:tab pos="167640" algn="l"/>
              </a:tabLst>
            </a:pPr>
            <a:r>
              <a:rPr sz="2000" dirty="0">
                <a:solidFill>
                  <a:srgbClr val="FFFFFF"/>
                </a:solidFill>
                <a:latin typeface="Arial MT"/>
                <a:cs typeface="Arial MT"/>
              </a:rPr>
              <a:t>López,</a:t>
            </a:r>
            <a:r>
              <a:rPr sz="2000" spc="-35" dirty="0">
                <a:solidFill>
                  <a:srgbClr val="FFFFFF"/>
                </a:solidFill>
                <a:latin typeface="Arial MT"/>
                <a:cs typeface="Arial MT"/>
              </a:rPr>
              <a:t> </a:t>
            </a:r>
            <a:r>
              <a:rPr sz="2000" dirty="0">
                <a:solidFill>
                  <a:srgbClr val="FFFFFF"/>
                </a:solidFill>
                <a:latin typeface="Arial MT"/>
                <a:cs typeface="Arial MT"/>
              </a:rPr>
              <a:t>María</a:t>
            </a:r>
            <a:r>
              <a:rPr sz="2000" spc="-135" dirty="0">
                <a:solidFill>
                  <a:srgbClr val="FFFFFF"/>
                </a:solidFill>
                <a:latin typeface="Arial MT"/>
                <a:cs typeface="Arial MT"/>
              </a:rPr>
              <a:t> </a:t>
            </a:r>
            <a:r>
              <a:rPr sz="2000" dirty="0">
                <a:solidFill>
                  <a:srgbClr val="FFFFFF"/>
                </a:solidFill>
                <a:latin typeface="Arial MT"/>
                <a:cs typeface="Arial MT"/>
              </a:rPr>
              <a:t>Alejandra,</a:t>
            </a:r>
            <a:r>
              <a:rPr sz="2000" spc="-35" dirty="0">
                <a:solidFill>
                  <a:srgbClr val="FFFFFF"/>
                </a:solidFill>
                <a:latin typeface="Arial MT"/>
                <a:cs typeface="Arial MT"/>
              </a:rPr>
              <a:t> </a:t>
            </a:r>
            <a:r>
              <a:rPr sz="2000" dirty="0">
                <a:solidFill>
                  <a:srgbClr val="FFFFFF"/>
                </a:solidFill>
                <a:latin typeface="Arial MT"/>
                <a:cs typeface="Arial MT"/>
              </a:rPr>
              <a:t>Manual</a:t>
            </a:r>
            <a:r>
              <a:rPr sz="2000" spc="-30" dirty="0">
                <a:solidFill>
                  <a:srgbClr val="FFFFFF"/>
                </a:solidFill>
                <a:latin typeface="Arial MT"/>
                <a:cs typeface="Arial MT"/>
              </a:rPr>
              <a:t> </a:t>
            </a:r>
            <a:r>
              <a:rPr sz="2000" dirty="0">
                <a:solidFill>
                  <a:srgbClr val="FFFFFF"/>
                </a:solidFill>
                <a:latin typeface="Arial MT"/>
                <a:cs typeface="Arial MT"/>
              </a:rPr>
              <a:t>Práctico</a:t>
            </a:r>
            <a:r>
              <a:rPr sz="2000" spc="-35" dirty="0">
                <a:solidFill>
                  <a:srgbClr val="FFFFFF"/>
                </a:solidFill>
                <a:latin typeface="Arial MT"/>
                <a:cs typeface="Arial MT"/>
              </a:rPr>
              <a:t> </a:t>
            </a:r>
            <a:r>
              <a:rPr sz="2000" dirty="0">
                <a:solidFill>
                  <a:srgbClr val="FFFFFF"/>
                </a:solidFill>
                <a:latin typeface="Arial MT"/>
                <a:cs typeface="Arial MT"/>
              </a:rPr>
              <a:t>de</a:t>
            </a:r>
            <a:r>
              <a:rPr sz="2000" spc="-30" dirty="0">
                <a:solidFill>
                  <a:srgbClr val="FFFFFF"/>
                </a:solidFill>
                <a:latin typeface="Arial MT"/>
                <a:cs typeface="Arial MT"/>
              </a:rPr>
              <a:t> </a:t>
            </a:r>
            <a:r>
              <a:rPr sz="2000" dirty="0">
                <a:solidFill>
                  <a:srgbClr val="FFFFFF"/>
                </a:solidFill>
                <a:latin typeface="Arial MT"/>
                <a:cs typeface="Arial MT"/>
              </a:rPr>
              <a:t>Necropapiloscopía,</a:t>
            </a:r>
            <a:r>
              <a:rPr sz="2000" spc="-30" dirty="0">
                <a:solidFill>
                  <a:srgbClr val="FFFFFF"/>
                </a:solidFill>
                <a:latin typeface="Arial MT"/>
                <a:cs typeface="Arial MT"/>
              </a:rPr>
              <a:t> </a:t>
            </a:r>
            <a:r>
              <a:rPr sz="2000" spc="-25" dirty="0">
                <a:solidFill>
                  <a:srgbClr val="FFFFFF"/>
                </a:solidFill>
                <a:latin typeface="Arial MT"/>
                <a:cs typeface="Arial MT"/>
              </a:rPr>
              <a:t>Ed. </a:t>
            </a:r>
            <a:r>
              <a:rPr sz="2000" dirty="0">
                <a:solidFill>
                  <a:srgbClr val="FFFFFF"/>
                </a:solidFill>
                <a:latin typeface="Arial MT"/>
                <a:cs typeface="Arial MT"/>
              </a:rPr>
              <a:t>DOS</a:t>
            </a:r>
            <a:r>
              <a:rPr sz="2000" spc="-65" dirty="0">
                <a:solidFill>
                  <a:srgbClr val="FFFFFF"/>
                </a:solidFill>
                <a:latin typeface="Arial MT"/>
                <a:cs typeface="Arial MT"/>
              </a:rPr>
              <a:t> </a:t>
            </a:r>
            <a:r>
              <a:rPr sz="2000" dirty="0">
                <a:solidFill>
                  <a:srgbClr val="FFFFFF"/>
                </a:solidFill>
                <a:latin typeface="Arial MT"/>
                <a:cs typeface="Arial MT"/>
              </a:rPr>
              <a:t>Y</a:t>
            </a:r>
            <a:r>
              <a:rPr sz="2000" spc="-50" dirty="0">
                <a:solidFill>
                  <a:srgbClr val="FFFFFF"/>
                </a:solidFill>
                <a:latin typeface="Arial MT"/>
                <a:cs typeface="Arial MT"/>
              </a:rPr>
              <a:t> </a:t>
            </a:r>
            <a:r>
              <a:rPr sz="2000" dirty="0">
                <a:solidFill>
                  <a:srgbClr val="FFFFFF"/>
                </a:solidFill>
                <a:latin typeface="Arial MT"/>
                <a:cs typeface="Arial MT"/>
              </a:rPr>
              <a:t>UNA,</a:t>
            </a:r>
            <a:r>
              <a:rPr sz="2000" spc="-20" dirty="0">
                <a:solidFill>
                  <a:srgbClr val="FFFFFF"/>
                </a:solidFill>
                <a:latin typeface="Arial MT"/>
                <a:cs typeface="Arial MT"/>
              </a:rPr>
              <a:t> </a:t>
            </a:r>
            <a:r>
              <a:rPr sz="2000" dirty="0">
                <a:solidFill>
                  <a:srgbClr val="FFFFFF"/>
                </a:solidFill>
                <a:latin typeface="Arial MT"/>
                <a:cs typeface="Arial MT"/>
              </a:rPr>
              <a:t>Ed.</a:t>
            </a:r>
            <a:r>
              <a:rPr sz="2000" spc="-125" dirty="0">
                <a:solidFill>
                  <a:srgbClr val="FFFFFF"/>
                </a:solidFill>
                <a:latin typeface="Arial MT"/>
                <a:cs typeface="Arial MT"/>
              </a:rPr>
              <a:t> </a:t>
            </a:r>
            <a:r>
              <a:rPr sz="2000" dirty="0">
                <a:solidFill>
                  <a:srgbClr val="FFFFFF"/>
                </a:solidFill>
                <a:latin typeface="Arial MT"/>
                <a:cs typeface="Arial MT"/>
              </a:rPr>
              <a:t>Argentinas,</a:t>
            </a:r>
            <a:r>
              <a:rPr sz="2000" spc="-15" dirty="0">
                <a:solidFill>
                  <a:srgbClr val="FFFFFF"/>
                </a:solidFill>
                <a:latin typeface="Arial MT"/>
                <a:cs typeface="Arial MT"/>
              </a:rPr>
              <a:t> </a:t>
            </a:r>
            <a:r>
              <a:rPr sz="2000" dirty="0">
                <a:solidFill>
                  <a:srgbClr val="FFFFFF"/>
                </a:solidFill>
                <a:latin typeface="Arial MT"/>
                <a:cs typeface="Arial MT"/>
              </a:rPr>
              <a:t>Bs.</a:t>
            </a:r>
            <a:r>
              <a:rPr sz="2000" spc="-125" dirty="0">
                <a:solidFill>
                  <a:srgbClr val="FFFFFF"/>
                </a:solidFill>
                <a:latin typeface="Arial MT"/>
                <a:cs typeface="Arial MT"/>
              </a:rPr>
              <a:t> </a:t>
            </a:r>
            <a:r>
              <a:rPr sz="2000" dirty="0">
                <a:solidFill>
                  <a:srgbClr val="FFFFFF"/>
                </a:solidFill>
                <a:latin typeface="Arial MT"/>
                <a:cs typeface="Arial MT"/>
              </a:rPr>
              <a:t>As.,</a:t>
            </a:r>
            <a:r>
              <a:rPr sz="2000" spc="-15" dirty="0">
                <a:solidFill>
                  <a:srgbClr val="FFFFFF"/>
                </a:solidFill>
                <a:latin typeface="Arial MT"/>
                <a:cs typeface="Arial MT"/>
              </a:rPr>
              <a:t> </a:t>
            </a:r>
            <a:r>
              <a:rPr sz="2000" spc="-10" dirty="0">
                <a:solidFill>
                  <a:srgbClr val="FFFFFF"/>
                </a:solidFill>
                <a:latin typeface="Arial MT"/>
                <a:cs typeface="Arial MT"/>
              </a:rPr>
              <a:t>2015.</a:t>
            </a:r>
            <a:endParaRPr sz="2000">
              <a:latin typeface="Arial MT"/>
              <a:cs typeface="Arial MT"/>
            </a:endParaRPr>
          </a:p>
          <a:p>
            <a:pPr marL="12700" marR="107314">
              <a:lnSpc>
                <a:spcPct val="100000"/>
              </a:lnSpc>
              <a:spcBef>
                <a:spcPts val="400"/>
              </a:spcBef>
            </a:pPr>
            <a:r>
              <a:rPr sz="2000" dirty="0">
                <a:solidFill>
                  <a:srgbClr val="FFFFFF"/>
                </a:solidFill>
                <a:latin typeface="Arial MT"/>
                <a:cs typeface="Arial MT"/>
              </a:rPr>
              <a:t>-López</a:t>
            </a:r>
            <a:r>
              <a:rPr sz="2000" spc="-40" dirty="0">
                <a:solidFill>
                  <a:srgbClr val="FFFFFF"/>
                </a:solidFill>
                <a:latin typeface="Arial MT"/>
                <a:cs typeface="Arial MT"/>
              </a:rPr>
              <a:t> </a:t>
            </a:r>
            <a:r>
              <a:rPr sz="2000" dirty="0">
                <a:solidFill>
                  <a:srgbClr val="FFFFFF"/>
                </a:solidFill>
                <a:latin typeface="Arial MT"/>
                <a:cs typeface="Arial MT"/>
              </a:rPr>
              <a:t>Ábrego,</a:t>
            </a:r>
            <a:r>
              <a:rPr sz="2000" spc="-35" dirty="0">
                <a:solidFill>
                  <a:srgbClr val="FFFFFF"/>
                </a:solidFill>
                <a:latin typeface="Arial MT"/>
                <a:cs typeface="Arial MT"/>
              </a:rPr>
              <a:t> </a:t>
            </a:r>
            <a:r>
              <a:rPr sz="2000" dirty="0">
                <a:solidFill>
                  <a:srgbClr val="FFFFFF"/>
                </a:solidFill>
                <a:latin typeface="Arial MT"/>
                <a:cs typeface="Arial MT"/>
              </a:rPr>
              <a:t>José</a:t>
            </a:r>
            <a:r>
              <a:rPr sz="2000" spc="-140" dirty="0">
                <a:solidFill>
                  <a:srgbClr val="FFFFFF"/>
                </a:solidFill>
                <a:latin typeface="Arial MT"/>
                <a:cs typeface="Arial MT"/>
              </a:rPr>
              <a:t> </a:t>
            </a:r>
            <a:r>
              <a:rPr sz="2000" dirty="0">
                <a:solidFill>
                  <a:srgbClr val="FFFFFF"/>
                </a:solidFill>
                <a:latin typeface="Arial MT"/>
                <a:cs typeface="Arial MT"/>
              </a:rPr>
              <a:t>Antonio,</a:t>
            </a:r>
            <a:r>
              <a:rPr sz="2000" spc="-35" dirty="0">
                <a:solidFill>
                  <a:srgbClr val="FFFFFF"/>
                </a:solidFill>
                <a:latin typeface="Arial MT"/>
                <a:cs typeface="Arial MT"/>
              </a:rPr>
              <a:t> </a:t>
            </a:r>
            <a:r>
              <a:rPr sz="2000" dirty="0">
                <a:solidFill>
                  <a:srgbClr val="FFFFFF"/>
                </a:solidFill>
                <a:latin typeface="Arial MT"/>
                <a:cs typeface="Arial MT"/>
              </a:rPr>
              <a:t>Criminalística</a:t>
            </a:r>
            <a:r>
              <a:rPr sz="2000" spc="-35" dirty="0">
                <a:solidFill>
                  <a:srgbClr val="FFFFFF"/>
                </a:solidFill>
                <a:latin typeface="Arial MT"/>
                <a:cs typeface="Arial MT"/>
              </a:rPr>
              <a:t> </a:t>
            </a:r>
            <a:r>
              <a:rPr sz="2000" dirty="0">
                <a:solidFill>
                  <a:srgbClr val="FFFFFF"/>
                </a:solidFill>
                <a:latin typeface="Arial MT"/>
                <a:cs typeface="Arial MT"/>
              </a:rPr>
              <a:t>actual.</a:t>
            </a:r>
            <a:r>
              <a:rPr sz="2000" spc="-40" dirty="0">
                <a:solidFill>
                  <a:srgbClr val="FFFFFF"/>
                </a:solidFill>
                <a:latin typeface="Arial MT"/>
                <a:cs typeface="Arial MT"/>
              </a:rPr>
              <a:t> </a:t>
            </a:r>
            <a:r>
              <a:rPr sz="2000" spc="-10" dirty="0">
                <a:solidFill>
                  <a:srgbClr val="FFFFFF"/>
                </a:solidFill>
                <a:latin typeface="Arial MT"/>
                <a:cs typeface="Arial MT"/>
              </a:rPr>
              <a:t>Ley,</a:t>
            </a:r>
            <a:r>
              <a:rPr sz="2000" spc="-35" dirty="0">
                <a:solidFill>
                  <a:srgbClr val="FFFFFF"/>
                </a:solidFill>
                <a:latin typeface="Arial MT"/>
                <a:cs typeface="Arial MT"/>
              </a:rPr>
              <a:t> </a:t>
            </a:r>
            <a:r>
              <a:rPr sz="2000" dirty="0">
                <a:solidFill>
                  <a:srgbClr val="FFFFFF"/>
                </a:solidFill>
                <a:latin typeface="Arial MT"/>
                <a:cs typeface="Arial MT"/>
              </a:rPr>
              <a:t>ciencia</a:t>
            </a:r>
            <a:r>
              <a:rPr sz="2000" spc="-35" dirty="0">
                <a:solidFill>
                  <a:srgbClr val="FFFFFF"/>
                </a:solidFill>
                <a:latin typeface="Arial MT"/>
                <a:cs typeface="Arial MT"/>
              </a:rPr>
              <a:t> </a:t>
            </a:r>
            <a:r>
              <a:rPr sz="2000" dirty="0">
                <a:solidFill>
                  <a:srgbClr val="FFFFFF"/>
                </a:solidFill>
                <a:latin typeface="Arial MT"/>
                <a:cs typeface="Arial MT"/>
              </a:rPr>
              <a:t>y</a:t>
            </a:r>
            <a:r>
              <a:rPr sz="2000" spc="-35" dirty="0">
                <a:solidFill>
                  <a:srgbClr val="FFFFFF"/>
                </a:solidFill>
                <a:latin typeface="Arial MT"/>
                <a:cs typeface="Arial MT"/>
              </a:rPr>
              <a:t> </a:t>
            </a:r>
            <a:r>
              <a:rPr sz="2000" spc="-10" dirty="0">
                <a:solidFill>
                  <a:srgbClr val="FFFFFF"/>
                </a:solidFill>
                <a:latin typeface="Arial MT"/>
                <a:cs typeface="Arial MT"/>
              </a:rPr>
              <a:t>arte, </a:t>
            </a:r>
            <a:r>
              <a:rPr sz="2000" dirty="0">
                <a:solidFill>
                  <a:srgbClr val="FFFFFF"/>
                </a:solidFill>
                <a:latin typeface="Arial MT"/>
                <a:cs typeface="Arial MT"/>
              </a:rPr>
              <a:t>Ediciones</a:t>
            </a:r>
            <a:r>
              <a:rPr sz="2000" spc="-55" dirty="0">
                <a:solidFill>
                  <a:srgbClr val="FFFFFF"/>
                </a:solidFill>
                <a:latin typeface="Arial MT"/>
                <a:cs typeface="Arial MT"/>
              </a:rPr>
              <a:t> </a:t>
            </a:r>
            <a:r>
              <a:rPr sz="2000" dirty="0">
                <a:solidFill>
                  <a:srgbClr val="FFFFFF"/>
                </a:solidFill>
                <a:latin typeface="Arial MT"/>
                <a:cs typeface="Arial MT"/>
              </a:rPr>
              <a:t>Euroméxico.</a:t>
            </a:r>
            <a:r>
              <a:rPr sz="2000" spc="-35" dirty="0">
                <a:solidFill>
                  <a:srgbClr val="FFFFFF"/>
                </a:solidFill>
                <a:latin typeface="Arial MT"/>
                <a:cs typeface="Arial MT"/>
              </a:rPr>
              <a:t> </a:t>
            </a:r>
            <a:r>
              <a:rPr sz="2000" dirty="0">
                <a:solidFill>
                  <a:srgbClr val="FFFFFF"/>
                </a:solidFill>
                <a:latin typeface="Arial MT"/>
                <a:cs typeface="Arial MT"/>
              </a:rPr>
              <a:t>SA</a:t>
            </a:r>
            <a:r>
              <a:rPr sz="2000" spc="-140" dirty="0">
                <a:solidFill>
                  <a:srgbClr val="FFFFFF"/>
                </a:solidFill>
                <a:latin typeface="Arial MT"/>
                <a:cs typeface="Arial MT"/>
              </a:rPr>
              <a:t> </a:t>
            </a:r>
            <a:r>
              <a:rPr sz="2000" dirty="0">
                <a:solidFill>
                  <a:srgbClr val="FFFFFF"/>
                </a:solidFill>
                <a:latin typeface="Arial MT"/>
                <a:cs typeface="Arial MT"/>
              </a:rPr>
              <a:t>de</a:t>
            </a:r>
            <a:r>
              <a:rPr sz="2000" spc="-35" dirty="0">
                <a:solidFill>
                  <a:srgbClr val="FFFFFF"/>
                </a:solidFill>
                <a:latin typeface="Arial MT"/>
                <a:cs typeface="Arial MT"/>
              </a:rPr>
              <a:t> CV.</a:t>
            </a:r>
            <a:r>
              <a:rPr sz="2000" spc="-40" dirty="0">
                <a:solidFill>
                  <a:srgbClr val="FFFFFF"/>
                </a:solidFill>
                <a:latin typeface="Arial MT"/>
                <a:cs typeface="Arial MT"/>
              </a:rPr>
              <a:t> </a:t>
            </a:r>
            <a:r>
              <a:rPr sz="2000" dirty="0">
                <a:solidFill>
                  <a:srgbClr val="FFFFFF"/>
                </a:solidFill>
                <a:latin typeface="Arial MT"/>
                <a:cs typeface="Arial MT"/>
              </a:rPr>
              <a:t>España,</a:t>
            </a:r>
            <a:r>
              <a:rPr sz="2000" spc="-35" dirty="0">
                <a:solidFill>
                  <a:srgbClr val="FFFFFF"/>
                </a:solidFill>
                <a:latin typeface="Arial MT"/>
                <a:cs typeface="Arial MT"/>
              </a:rPr>
              <a:t> </a:t>
            </a:r>
            <a:r>
              <a:rPr sz="2000" spc="-10" dirty="0">
                <a:solidFill>
                  <a:srgbClr val="FFFFFF"/>
                </a:solidFill>
                <a:latin typeface="Arial MT"/>
                <a:cs typeface="Arial MT"/>
              </a:rPr>
              <a:t>2013.</a:t>
            </a:r>
            <a:endParaRPr sz="2000">
              <a:latin typeface="Arial MT"/>
              <a:cs typeface="Arial MT"/>
            </a:endParaRPr>
          </a:p>
          <a:p>
            <a:pPr marL="12700" marR="34290" indent="154940">
              <a:lnSpc>
                <a:spcPct val="100000"/>
              </a:lnSpc>
              <a:spcBef>
                <a:spcPts val="400"/>
              </a:spcBef>
              <a:buChar char="-"/>
              <a:tabLst>
                <a:tab pos="167640" algn="l"/>
              </a:tabLst>
            </a:pPr>
            <a:r>
              <a:rPr sz="2000" spc="-10" dirty="0">
                <a:solidFill>
                  <a:srgbClr val="FFFFFF"/>
                </a:solidFill>
                <a:latin typeface="Arial MT"/>
                <a:cs typeface="Arial MT"/>
              </a:rPr>
              <a:t>Pérez,</a:t>
            </a:r>
            <a:r>
              <a:rPr sz="2000" spc="-140" dirty="0">
                <a:solidFill>
                  <a:srgbClr val="FFFFFF"/>
                </a:solidFill>
                <a:latin typeface="Arial MT"/>
                <a:cs typeface="Arial MT"/>
              </a:rPr>
              <a:t> </a:t>
            </a:r>
            <a:r>
              <a:rPr sz="2000" dirty="0">
                <a:solidFill>
                  <a:srgbClr val="FFFFFF"/>
                </a:solidFill>
                <a:latin typeface="Arial MT"/>
                <a:cs typeface="Arial MT"/>
              </a:rPr>
              <a:t>Alberto,</a:t>
            </a:r>
            <a:r>
              <a:rPr sz="2000" spc="-20" dirty="0">
                <a:solidFill>
                  <a:srgbClr val="FFFFFF"/>
                </a:solidFill>
                <a:latin typeface="Arial MT"/>
                <a:cs typeface="Arial MT"/>
              </a:rPr>
              <a:t> </a:t>
            </a:r>
            <a:r>
              <a:rPr sz="2000" dirty="0">
                <a:solidFill>
                  <a:srgbClr val="FFFFFF"/>
                </a:solidFill>
                <a:latin typeface="Arial MT"/>
                <a:cs typeface="Arial MT"/>
              </a:rPr>
              <a:t>Manual</a:t>
            </a:r>
            <a:r>
              <a:rPr sz="2000" spc="-25" dirty="0">
                <a:solidFill>
                  <a:srgbClr val="FFFFFF"/>
                </a:solidFill>
                <a:latin typeface="Arial MT"/>
                <a:cs typeface="Arial MT"/>
              </a:rPr>
              <a:t> </a:t>
            </a:r>
            <a:r>
              <a:rPr sz="2000" dirty="0">
                <a:solidFill>
                  <a:srgbClr val="FFFFFF"/>
                </a:solidFill>
                <a:latin typeface="Arial MT"/>
                <a:cs typeface="Arial MT"/>
              </a:rPr>
              <a:t>Práctico</a:t>
            </a:r>
            <a:r>
              <a:rPr sz="2000" spc="-20" dirty="0">
                <a:solidFill>
                  <a:srgbClr val="FFFFFF"/>
                </a:solidFill>
                <a:latin typeface="Arial MT"/>
                <a:cs typeface="Arial MT"/>
              </a:rPr>
              <a:t> </a:t>
            </a:r>
            <a:r>
              <a:rPr sz="2000" dirty="0">
                <a:solidFill>
                  <a:srgbClr val="FFFFFF"/>
                </a:solidFill>
                <a:latin typeface="Arial MT"/>
                <a:cs typeface="Arial MT"/>
              </a:rPr>
              <a:t>de</a:t>
            </a:r>
            <a:r>
              <a:rPr sz="2000" spc="-20" dirty="0">
                <a:solidFill>
                  <a:srgbClr val="FFFFFF"/>
                </a:solidFill>
                <a:latin typeface="Arial MT"/>
                <a:cs typeface="Arial MT"/>
              </a:rPr>
              <a:t> </a:t>
            </a:r>
            <a:r>
              <a:rPr sz="2000" dirty="0">
                <a:solidFill>
                  <a:srgbClr val="FFFFFF"/>
                </a:solidFill>
                <a:latin typeface="Arial MT"/>
                <a:cs typeface="Arial MT"/>
              </a:rPr>
              <a:t>Papiloscopía,</a:t>
            </a:r>
            <a:r>
              <a:rPr sz="2000" spc="-20" dirty="0">
                <a:solidFill>
                  <a:srgbClr val="FFFFFF"/>
                </a:solidFill>
                <a:latin typeface="Arial MT"/>
                <a:cs typeface="Arial MT"/>
              </a:rPr>
              <a:t> </a:t>
            </a:r>
            <a:r>
              <a:rPr sz="2000" dirty="0">
                <a:solidFill>
                  <a:srgbClr val="FFFFFF"/>
                </a:solidFill>
                <a:latin typeface="Arial MT"/>
                <a:cs typeface="Arial MT"/>
              </a:rPr>
              <a:t>Ed.</a:t>
            </a:r>
            <a:r>
              <a:rPr sz="2000" spc="-25" dirty="0">
                <a:solidFill>
                  <a:srgbClr val="FFFFFF"/>
                </a:solidFill>
                <a:latin typeface="Arial MT"/>
                <a:cs typeface="Arial MT"/>
              </a:rPr>
              <a:t> </a:t>
            </a:r>
            <a:r>
              <a:rPr sz="2000" dirty="0">
                <a:solidFill>
                  <a:srgbClr val="FFFFFF"/>
                </a:solidFill>
                <a:latin typeface="Arial MT"/>
                <a:cs typeface="Arial MT"/>
              </a:rPr>
              <a:t>Policial,</a:t>
            </a:r>
            <a:r>
              <a:rPr sz="2000" spc="-20" dirty="0">
                <a:solidFill>
                  <a:srgbClr val="FFFFFF"/>
                </a:solidFill>
                <a:latin typeface="Arial MT"/>
                <a:cs typeface="Arial MT"/>
              </a:rPr>
              <a:t> </a:t>
            </a:r>
            <a:r>
              <a:rPr sz="2000" dirty="0">
                <a:solidFill>
                  <a:srgbClr val="FFFFFF"/>
                </a:solidFill>
                <a:latin typeface="Arial MT"/>
                <a:cs typeface="Arial MT"/>
              </a:rPr>
              <a:t>Bs.</a:t>
            </a:r>
            <a:r>
              <a:rPr sz="2000" spc="-125" dirty="0">
                <a:solidFill>
                  <a:srgbClr val="FFFFFF"/>
                </a:solidFill>
                <a:latin typeface="Arial MT"/>
                <a:cs typeface="Arial MT"/>
              </a:rPr>
              <a:t> </a:t>
            </a:r>
            <a:r>
              <a:rPr sz="2000" spc="-20" dirty="0">
                <a:solidFill>
                  <a:srgbClr val="FFFFFF"/>
                </a:solidFill>
                <a:latin typeface="Arial MT"/>
                <a:cs typeface="Arial MT"/>
              </a:rPr>
              <a:t>As., </a:t>
            </a:r>
            <a:r>
              <a:rPr sz="2000" spc="-10" dirty="0">
                <a:solidFill>
                  <a:srgbClr val="FFFFFF"/>
                </a:solidFill>
                <a:latin typeface="Arial MT"/>
                <a:cs typeface="Arial MT"/>
              </a:rPr>
              <a:t>1974.</a:t>
            </a:r>
            <a:endParaRPr sz="2000">
              <a:latin typeface="Arial MT"/>
              <a:cs typeface="Arial MT"/>
            </a:endParaRPr>
          </a:p>
          <a:p>
            <a:pPr marL="12700" marR="866140" indent="154940">
              <a:lnSpc>
                <a:spcPct val="100000"/>
              </a:lnSpc>
              <a:spcBef>
                <a:spcPts val="400"/>
              </a:spcBef>
              <a:buChar char="-"/>
              <a:tabLst>
                <a:tab pos="167640" algn="l"/>
              </a:tabLst>
            </a:pPr>
            <a:r>
              <a:rPr sz="2000" dirty="0">
                <a:solidFill>
                  <a:srgbClr val="FFFFFF"/>
                </a:solidFill>
                <a:latin typeface="Arial MT"/>
                <a:cs typeface="Arial MT"/>
              </a:rPr>
              <a:t>Rosset,</a:t>
            </a:r>
            <a:r>
              <a:rPr sz="2000" spc="-30" dirty="0">
                <a:solidFill>
                  <a:srgbClr val="FFFFFF"/>
                </a:solidFill>
                <a:latin typeface="Arial MT"/>
                <a:cs typeface="Arial MT"/>
              </a:rPr>
              <a:t> </a:t>
            </a:r>
            <a:r>
              <a:rPr sz="2000" dirty="0">
                <a:solidFill>
                  <a:srgbClr val="FFFFFF"/>
                </a:solidFill>
                <a:latin typeface="Arial MT"/>
                <a:cs typeface="Arial MT"/>
              </a:rPr>
              <a:t>Ricardo</a:t>
            </a:r>
            <a:r>
              <a:rPr sz="2000" spc="-30" dirty="0">
                <a:solidFill>
                  <a:srgbClr val="FFFFFF"/>
                </a:solidFill>
                <a:latin typeface="Arial MT"/>
                <a:cs typeface="Arial MT"/>
              </a:rPr>
              <a:t> </a:t>
            </a:r>
            <a:r>
              <a:rPr sz="2000" dirty="0">
                <a:solidFill>
                  <a:srgbClr val="FFFFFF"/>
                </a:solidFill>
                <a:latin typeface="Arial MT"/>
                <a:cs typeface="Arial MT"/>
              </a:rPr>
              <a:t>y</a:t>
            </a:r>
            <a:r>
              <a:rPr sz="2000" spc="-25" dirty="0">
                <a:solidFill>
                  <a:srgbClr val="FFFFFF"/>
                </a:solidFill>
                <a:latin typeface="Arial MT"/>
                <a:cs typeface="Arial MT"/>
              </a:rPr>
              <a:t> </a:t>
            </a:r>
            <a:r>
              <a:rPr sz="2000" dirty="0">
                <a:solidFill>
                  <a:srgbClr val="FFFFFF"/>
                </a:solidFill>
                <a:latin typeface="Arial MT"/>
                <a:cs typeface="Arial MT"/>
              </a:rPr>
              <a:t>Lago,</a:t>
            </a:r>
            <a:r>
              <a:rPr sz="2000" spc="-30" dirty="0">
                <a:solidFill>
                  <a:srgbClr val="FFFFFF"/>
                </a:solidFill>
                <a:latin typeface="Arial MT"/>
                <a:cs typeface="Arial MT"/>
              </a:rPr>
              <a:t> </a:t>
            </a:r>
            <a:r>
              <a:rPr sz="2000" dirty="0">
                <a:solidFill>
                  <a:srgbClr val="FFFFFF"/>
                </a:solidFill>
                <a:latin typeface="Arial MT"/>
                <a:cs typeface="Arial MT"/>
              </a:rPr>
              <a:t>Pedro,</a:t>
            </a:r>
            <a:r>
              <a:rPr sz="2000" spc="-25" dirty="0">
                <a:solidFill>
                  <a:srgbClr val="FFFFFF"/>
                </a:solidFill>
                <a:latin typeface="Arial MT"/>
                <a:cs typeface="Arial MT"/>
              </a:rPr>
              <a:t> </a:t>
            </a:r>
            <a:r>
              <a:rPr sz="2000" dirty="0">
                <a:solidFill>
                  <a:srgbClr val="FFFFFF"/>
                </a:solidFill>
                <a:latin typeface="Arial MT"/>
                <a:cs typeface="Arial MT"/>
              </a:rPr>
              <a:t>El</a:t>
            </a:r>
            <a:r>
              <a:rPr sz="2000" spc="-135" dirty="0">
                <a:solidFill>
                  <a:srgbClr val="FFFFFF"/>
                </a:solidFill>
                <a:latin typeface="Arial MT"/>
                <a:cs typeface="Arial MT"/>
              </a:rPr>
              <a:t> </a:t>
            </a:r>
            <a:r>
              <a:rPr sz="2000" dirty="0">
                <a:solidFill>
                  <a:srgbClr val="FFFFFF"/>
                </a:solidFill>
                <a:latin typeface="Arial MT"/>
                <a:cs typeface="Arial MT"/>
              </a:rPr>
              <a:t>ABC</a:t>
            </a:r>
            <a:r>
              <a:rPr sz="2000" spc="-25" dirty="0">
                <a:solidFill>
                  <a:srgbClr val="FFFFFF"/>
                </a:solidFill>
                <a:latin typeface="Arial MT"/>
                <a:cs typeface="Arial MT"/>
              </a:rPr>
              <a:t> </a:t>
            </a:r>
            <a:r>
              <a:rPr sz="2000" dirty="0">
                <a:solidFill>
                  <a:srgbClr val="FFFFFF"/>
                </a:solidFill>
                <a:latin typeface="Arial MT"/>
                <a:cs typeface="Arial MT"/>
              </a:rPr>
              <a:t>del</a:t>
            </a:r>
            <a:r>
              <a:rPr sz="2000" spc="-30" dirty="0">
                <a:solidFill>
                  <a:srgbClr val="FFFFFF"/>
                </a:solidFill>
                <a:latin typeface="Arial MT"/>
                <a:cs typeface="Arial MT"/>
              </a:rPr>
              <a:t> </a:t>
            </a:r>
            <a:r>
              <a:rPr sz="2000" dirty="0">
                <a:solidFill>
                  <a:srgbClr val="FFFFFF"/>
                </a:solidFill>
                <a:latin typeface="Arial MT"/>
                <a:cs typeface="Arial MT"/>
              </a:rPr>
              <a:t>dactiloscópico,</a:t>
            </a:r>
            <a:r>
              <a:rPr sz="2000" spc="-25" dirty="0">
                <a:solidFill>
                  <a:srgbClr val="FFFFFF"/>
                </a:solidFill>
                <a:latin typeface="Arial MT"/>
                <a:cs typeface="Arial MT"/>
              </a:rPr>
              <a:t> Ed. </a:t>
            </a:r>
            <a:r>
              <a:rPr sz="2000" dirty="0">
                <a:solidFill>
                  <a:srgbClr val="FFFFFF"/>
                </a:solidFill>
                <a:latin typeface="Arial MT"/>
                <a:cs typeface="Arial MT"/>
              </a:rPr>
              <a:t>Biblioteca</a:t>
            </a:r>
            <a:r>
              <a:rPr sz="2000" spc="-45" dirty="0">
                <a:solidFill>
                  <a:srgbClr val="FFFFFF"/>
                </a:solidFill>
                <a:latin typeface="Arial MT"/>
                <a:cs typeface="Arial MT"/>
              </a:rPr>
              <a:t> </a:t>
            </a:r>
            <a:r>
              <a:rPr sz="2000" dirty="0">
                <a:solidFill>
                  <a:srgbClr val="FFFFFF"/>
                </a:solidFill>
                <a:latin typeface="Arial MT"/>
                <a:cs typeface="Arial MT"/>
              </a:rPr>
              <a:t>Policial,</a:t>
            </a:r>
            <a:r>
              <a:rPr sz="2000" spc="-30" dirty="0">
                <a:solidFill>
                  <a:srgbClr val="FFFFFF"/>
                </a:solidFill>
                <a:latin typeface="Arial MT"/>
                <a:cs typeface="Arial MT"/>
              </a:rPr>
              <a:t> </a:t>
            </a:r>
            <a:r>
              <a:rPr sz="2000" dirty="0">
                <a:solidFill>
                  <a:srgbClr val="FFFFFF"/>
                </a:solidFill>
                <a:latin typeface="Arial MT"/>
                <a:cs typeface="Arial MT"/>
              </a:rPr>
              <a:t>Bs.</a:t>
            </a:r>
            <a:r>
              <a:rPr sz="2000" spc="-135" dirty="0">
                <a:solidFill>
                  <a:srgbClr val="FFFFFF"/>
                </a:solidFill>
                <a:latin typeface="Arial MT"/>
                <a:cs typeface="Arial MT"/>
              </a:rPr>
              <a:t> </a:t>
            </a:r>
            <a:r>
              <a:rPr sz="2000" dirty="0">
                <a:solidFill>
                  <a:srgbClr val="FFFFFF"/>
                </a:solidFill>
                <a:latin typeface="Arial MT"/>
                <a:cs typeface="Arial MT"/>
              </a:rPr>
              <a:t>As.,</a:t>
            </a:r>
            <a:r>
              <a:rPr sz="2000" spc="-30" dirty="0">
                <a:solidFill>
                  <a:srgbClr val="FFFFFF"/>
                </a:solidFill>
                <a:latin typeface="Arial MT"/>
                <a:cs typeface="Arial MT"/>
              </a:rPr>
              <a:t> </a:t>
            </a:r>
            <a:r>
              <a:rPr sz="2000" spc="-10" dirty="0">
                <a:solidFill>
                  <a:srgbClr val="FFFFFF"/>
                </a:solidFill>
                <a:latin typeface="Arial MT"/>
                <a:cs typeface="Arial MT"/>
              </a:rPr>
              <a:t>1961.</a:t>
            </a:r>
            <a:endParaRPr sz="2000">
              <a:latin typeface="Arial MT"/>
              <a:cs typeface="Arial MT"/>
            </a:endParaRPr>
          </a:p>
          <a:p>
            <a:pPr marL="12700" marR="742950" indent="150495">
              <a:lnSpc>
                <a:spcPct val="100000"/>
              </a:lnSpc>
              <a:spcBef>
                <a:spcPts val="400"/>
              </a:spcBef>
              <a:buChar char="-"/>
              <a:tabLst>
                <a:tab pos="163195" algn="l"/>
              </a:tabLst>
            </a:pPr>
            <a:r>
              <a:rPr sz="2000" dirty="0">
                <a:solidFill>
                  <a:srgbClr val="FFFFFF"/>
                </a:solidFill>
                <a:latin typeface="Arial MT"/>
                <a:cs typeface="Arial MT"/>
              </a:rPr>
              <a:t>Thill,</a:t>
            </a:r>
            <a:r>
              <a:rPr sz="2000" spc="-35" dirty="0">
                <a:solidFill>
                  <a:srgbClr val="FFFFFF"/>
                </a:solidFill>
                <a:latin typeface="Arial MT"/>
                <a:cs typeface="Arial MT"/>
              </a:rPr>
              <a:t> </a:t>
            </a:r>
            <a:r>
              <a:rPr sz="2000" dirty="0">
                <a:solidFill>
                  <a:srgbClr val="FFFFFF"/>
                </a:solidFill>
                <a:latin typeface="Arial MT"/>
                <a:cs typeface="Arial MT"/>
              </a:rPr>
              <a:t>Eduardo,</a:t>
            </a:r>
            <a:r>
              <a:rPr sz="2000" spc="-35" dirty="0">
                <a:solidFill>
                  <a:srgbClr val="FFFFFF"/>
                </a:solidFill>
                <a:latin typeface="Arial MT"/>
                <a:cs typeface="Arial MT"/>
              </a:rPr>
              <a:t> </a:t>
            </a:r>
            <a:r>
              <a:rPr sz="2000" dirty="0">
                <a:solidFill>
                  <a:srgbClr val="FFFFFF"/>
                </a:solidFill>
                <a:latin typeface="Arial MT"/>
                <a:cs typeface="Arial MT"/>
              </a:rPr>
              <a:t>Biometrias.</a:t>
            </a:r>
            <a:r>
              <a:rPr sz="2000" spc="-35" dirty="0">
                <a:solidFill>
                  <a:srgbClr val="FFFFFF"/>
                </a:solidFill>
                <a:latin typeface="Arial MT"/>
                <a:cs typeface="Arial MT"/>
              </a:rPr>
              <a:t> </a:t>
            </a:r>
            <a:r>
              <a:rPr sz="2000" dirty="0">
                <a:solidFill>
                  <a:srgbClr val="FFFFFF"/>
                </a:solidFill>
                <a:latin typeface="Arial MT"/>
                <a:cs typeface="Arial MT"/>
              </a:rPr>
              <a:t>Compilado,</a:t>
            </a:r>
            <a:r>
              <a:rPr sz="2000" spc="-30" dirty="0">
                <a:solidFill>
                  <a:srgbClr val="FFFFFF"/>
                </a:solidFill>
                <a:latin typeface="Arial MT"/>
                <a:cs typeface="Arial MT"/>
              </a:rPr>
              <a:t> </a:t>
            </a:r>
            <a:r>
              <a:rPr sz="2000" dirty="0">
                <a:solidFill>
                  <a:srgbClr val="FFFFFF"/>
                </a:solidFill>
                <a:latin typeface="Arial MT"/>
                <a:cs typeface="Arial MT"/>
              </a:rPr>
              <a:t>Jefatura</a:t>
            </a:r>
            <a:r>
              <a:rPr sz="2000" spc="-35" dirty="0">
                <a:solidFill>
                  <a:srgbClr val="FFFFFF"/>
                </a:solidFill>
                <a:latin typeface="Arial MT"/>
                <a:cs typeface="Arial MT"/>
              </a:rPr>
              <a:t> </a:t>
            </a:r>
            <a:r>
              <a:rPr sz="2000" dirty="0">
                <a:solidFill>
                  <a:srgbClr val="FFFFFF"/>
                </a:solidFill>
                <a:latin typeface="Arial MT"/>
                <a:cs typeface="Arial MT"/>
              </a:rPr>
              <a:t>de</a:t>
            </a:r>
            <a:r>
              <a:rPr sz="2000" spc="-35" dirty="0">
                <a:solidFill>
                  <a:srgbClr val="FFFFFF"/>
                </a:solidFill>
                <a:latin typeface="Arial MT"/>
                <a:cs typeface="Arial MT"/>
              </a:rPr>
              <a:t> </a:t>
            </a:r>
            <a:r>
              <a:rPr sz="2000" dirty="0">
                <a:solidFill>
                  <a:srgbClr val="FFFFFF"/>
                </a:solidFill>
                <a:latin typeface="Arial MT"/>
                <a:cs typeface="Arial MT"/>
              </a:rPr>
              <a:t>Gabinete</a:t>
            </a:r>
            <a:r>
              <a:rPr sz="2000" spc="-30" dirty="0">
                <a:solidFill>
                  <a:srgbClr val="FFFFFF"/>
                </a:solidFill>
                <a:latin typeface="Arial MT"/>
                <a:cs typeface="Arial MT"/>
              </a:rPr>
              <a:t> </a:t>
            </a:r>
            <a:r>
              <a:rPr sz="2000" spc="-25" dirty="0">
                <a:solidFill>
                  <a:srgbClr val="FFFFFF"/>
                </a:solidFill>
                <a:latin typeface="Arial MT"/>
                <a:cs typeface="Arial MT"/>
              </a:rPr>
              <a:t>de </a:t>
            </a:r>
            <a:r>
              <a:rPr sz="2000" dirty="0">
                <a:solidFill>
                  <a:srgbClr val="FFFFFF"/>
                </a:solidFill>
                <a:latin typeface="Arial MT"/>
                <a:cs typeface="Arial MT"/>
              </a:rPr>
              <a:t>Ministros,</a:t>
            </a:r>
            <a:r>
              <a:rPr sz="2000" spc="-15" dirty="0">
                <a:solidFill>
                  <a:srgbClr val="FFFFFF"/>
                </a:solidFill>
                <a:latin typeface="Arial MT"/>
                <a:cs typeface="Arial MT"/>
              </a:rPr>
              <a:t> </a:t>
            </a:r>
            <a:r>
              <a:rPr sz="2000" dirty="0">
                <a:solidFill>
                  <a:srgbClr val="FFFFFF"/>
                </a:solidFill>
                <a:latin typeface="Arial MT"/>
                <a:cs typeface="Arial MT"/>
              </a:rPr>
              <a:t>Presidencia</a:t>
            </a:r>
            <a:r>
              <a:rPr sz="2000" spc="-15" dirty="0">
                <a:solidFill>
                  <a:srgbClr val="FFFFFF"/>
                </a:solidFill>
                <a:latin typeface="Arial MT"/>
                <a:cs typeface="Arial MT"/>
              </a:rPr>
              <a:t> </a:t>
            </a:r>
            <a:r>
              <a:rPr sz="2000" dirty="0">
                <a:solidFill>
                  <a:srgbClr val="FFFFFF"/>
                </a:solidFill>
                <a:latin typeface="Arial MT"/>
                <a:cs typeface="Arial MT"/>
              </a:rPr>
              <a:t>de</a:t>
            </a:r>
            <a:r>
              <a:rPr sz="2000" spc="-15" dirty="0">
                <a:solidFill>
                  <a:srgbClr val="FFFFFF"/>
                </a:solidFill>
                <a:latin typeface="Arial MT"/>
                <a:cs typeface="Arial MT"/>
              </a:rPr>
              <a:t> </a:t>
            </a:r>
            <a:r>
              <a:rPr sz="2000" dirty="0">
                <a:solidFill>
                  <a:srgbClr val="FFFFFF"/>
                </a:solidFill>
                <a:latin typeface="Arial MT"/>
                <a:cs typeface="Arial MT"/>
              </a:rPr>
              <a:t>la</a:t>
            </a:r>
            <a:r>
              <a:rPr sz="2000" spc="-15" dirty="0">
                <a:solidFill>
                  <a:srgbClr val="FFFFFF"/>
                </a:solidFill>
                <a:latin typeface="Arial MT"/>
                <a:cs typeface="Arial MT"/>
              </a:rPr>
              <a:t> </a:t>
            </a:r>
            <a:r>
              <a:rPr sz="2000" dirty="0">
                <a:solidFill>
                  <a:srgbClr val="FFFFFF"/>
                </a:solidFill>
                <a:latin typeface="Arial MT"/>
                <a:cs typeface="Arial MT"/>
              </a:rPr>
              <a:t>Nación,</a:t>
            </a:r>
            <a:r>
              <a:rPr sz="2000" spc="-10" dirty="0">
                <a:solidFill>
                  <a:srgbClr val="FFFFFF"/>
                </a:solidFill>
                <a:latin typeface="Arial MT"/>
                <a:cs typeface="Arial MT"/>
              </a:rPr>
              <a:t> </a:t>
            </a:r>
            <a:r>
              <a:rPr sz="2000" dirty="0">
                <a:solidFill>
                  <a:srgbClr val="FFFFFF"/>
                </a:solidFill>
                <a:latin typeface="Arial MT"/>
                <a:cs typeface="Arial MT"/>
              </a:rPr>
              <a:t>Bs.</a:t>
            </a:r>
            <a:r>
              <a:rPr sz="2000" spc="-125" dirty="0">
                <a:solidFill>
                  <a:srgbClr val="FFFFFF"/>
                </a:solidFill>
                <a:latin typeface="Arial MT"/>
                <a:cs typeface="Arial MT"/>
              </a:rPr>
              <a:t> </a:t>
            </a:r>
            <a:r>
              <a:rPr sz="2000" dirty="0">
                <a:solidFill>
                  <a:srgbClr val="FFFFFF"/>
                </a:solidFill>
                <a:latin typeface="Arial MT"/>
                <a:cs typeface="Arial MT"/>
              </a:rPr>
              <a:t>As.</a:t>
            </a:r>
            <a:r>
              <a:rPr sz="2000" spc="-10" dirty="0">
                <a:solidFill>
                  <a:srgbClr val="FFFFFF"/>
                </a:solidFill>
                <a:latin typeface="Arial MT"/>
                <a:cs typeface="Arial MT"/>
              </a:rPr>
              <a:t> 2010.</a:t>
            </a:r>
            <a:endParaRPr sz="2000">
              <a:latin typeface="Arial MT"/>
              <a:cs typeface="Arial MT"/>
            </a:endParaRPr>
          </a:p>
          <a:p>
            <a:pPr marL="12700" marR="502920" indent="150495">
              <a:lnSpc>
                <a:spcPct val="100000"/>
              </a:lnSpc>
              <a:spcBef>
                <a:spcPts val="400"/>
              </a:spcBef>
              <a:buChar char="-"/>
              <a:tabLst>
                <a:tab pos="163195" algn="l"/>
              </a:tabLst>
            </a:pPr>
            <a:r>
              <a:rPr sz="2000" dirty="0">
                <a:solidFill>
                  <a:srgbClr val="FFFFFF"/>
                </a:solidFill>
                <a:latin typeface="Arial MT"/>
                <a:cs typeface="Arial MT"/>
              </a:rPr>
              <a:t>Thill,</a:t>
            </a:r>
            <a:r>
              <a:rPr sz="2000" spc="-35" dirty="0">
                <a:solidFill>
                  <a:srgbClr val="FFFFFF"/>
                </a:solidFill>
                <a:latin typeface="Arial MT"/>
                <a:cs typeface="Arial MT"/>
              </a:rPr>
              <a:t> </a:t>
            </a:r>
            <a:r>
              <a:rPr sz="2000" dirty="0">
                <a:solidFill>
                  <a:srgbClr val="FFFFFF"/>
                </a:solidFill>
                <a:latin typeface="Arial MT"/>
                <a:cs typeface="Arial MT"/>
              </a:rPr>
              <a:t>Eduardo,</a:t>
            </a:r>
            <a:r>
              <a:rPr sz="2000" spc="-30" dirty="0">
                <a:solidFill>
                  <a:srgbClr val="FFFFFF"/>
                </a:solidFill>
                <a:latin typeface="Arial MT"/>
                <a:cs typeface="Arial MT"/>
              </a:rPr>
              <a:t> </a:t>
            </a:r>
            <a:r>
              <a:rPr sz="2000" dirty="0">
                <a:solidFill>
                  <a:srgbClr val="FFFFFF"/>
                </a:solidFill>
                <a:latin typeface="Arial MT"/>
                <a:cs typeface="Arial MT"/>
              </a:rPr>
              <a:t>Biometrias</a:t>
            </a:r>
            <a:r>
              <a:rPr sz="2000" spc="-30" dirty="0">
                <a:solidFill>
                  <a:srgbClr val="FFFFFF"/>
                </a:solidFill>
                <a:latin typeface="Arial MT"/>
                <a:cs typeface="Arial MT"/>
              </a:rPr>
              <a:t> </a:t>
            </a:r>
            <a:r>
              <a:rPr sz="2000" dirty="0">
                <a:solidFill>
                  <a:srgbClr val="FFFFFF"/>
                </a:solidFill>
                <a:latin typeface="Arial MT"/>
                <a:cs typeface="Arial MT"/>
              </a:rPr>
              <a:t>2.</a:t>
            </a:r>
            <a:r>
              <a:rPr sz="2000" spc="-30" dirty="0">
                <a:solidFill>
                  <a:srgbClr val="FFFFFF"/>
                </a:solidFill>
                <a:latin typeface="Arial MT"/>
                <a:cs typeface="Arial MT"/>
              </a:rPr>
              <a:t> </a:t>
            </a:r>
            <a:r>
              <a:rPr sz="2000" dirty="0">
                <a:solidFill>
                  <a:srgbClr val="FFFFFF"/>
                </a:solidFill>
                <a:latin typeface="Arial MT"/>
                <a:cs typeface="Arial MT"/>
              </a:rPr>
              <a:t>Compilado,</a:t>
            </a:r>
            <a:r>
              <a:rPr sz="2000" spc="-30" dirty="0">
                <a:solidFill>
                  <a:srgbClr val="FFFFFF"/>
                </a:solidFill>
                <a:latin typeface="Arial MT"/>
                <a:cs typeface="Arial MT"/>
              </a:rPr>
              <a:t> </a:t>
            </a:r>
            <a:r>
              <a:rPr sz="2000" dirty="0">
                <a:solidFill>
                  <a:srgbClr val="FFFFFF"/>
                </a:solidFill>
                <a:latin typeface="Arial MT"/>
                <a:cs typeface="Arial MT"/>
              </a:rPr>
              <a:t>Jefatura</a:t>
            </a:r>
            <a:r>
              <a:rPr sz="2000" spc="-30" dirty="0">
                <a:solidFill>
                  <a:srgbClr val="FFFFFF"/>
                </a:solidFill>
                <a:latin typeface="Arial MT"/>
                <a:cs typeface="Arial MT"/>
              </a:rPr>
              <a:t> </a:t>
            </a:r>
            <a:r>
              <a:rPr sz="2000" dirty="0">
                <a:solidFill>
                  <a:srgbClr val="FFFFFF"/>
                </a:solidFill>
                <a:latin typeface="Arial MT"/>
                <a:cs typeface="Arial MT"/>
              </a:rPr>
              <a:t>de</a:t>
            </a:r>
            <a:r>
              <a:rPr sz="2000" spc="-30" dirty="0">
                <a:solidFill>
                  <a:srgbClr val="FFFFFF"/>
                </a:solidFill>
                <a:latin typeface="Arial MT"/>
                <a:cs typeface="Arial MT"/>
              </a:rPr>
              <a:t> </a:t>
            </a:r>
            <a:r>
              <a:rPr sz="2000" dirty="0">
                <a:solidFill>
                  <a:srgbClr val="FFFFFF"/>
                </a:solidFill>
                <a:latin typeface="Arial MT"/>
                <a:cs typeface="Arial MT"/>
              </a:rPr>
              <a:t>Gabinete</a:t>
            </a:r>
            <a:r>
              <a:rPr sz="2000" spc="-30" dirty="0">
                <a:solidFill>
                  <a:srgbClr val="FFFFFF"/>
                </a:solidFill>
                <a:latin typeface="Arial MT"/>
                <a:cs typeface="Arial MT"/>
              </a:rPr>
              <a:t> </a:t>
            </a:r>
            <a:r>
              <a:rPr sz="2000" spc="-25" dirty="0">
                <a:solidFill>
                  <a:srgbClr val="FFFFFF"/>
                </a:solidFill>
                <a:latin typeface="Arial MT"/>
                <a:cs typeface="Arial MT"/>
              </a:rPr>
              <a:t>de </a:t>
            </a:r>
            <a:r>
              <a:rPr sz="2000" dirty="0">
                <a:solidFill>
                  <a:srgbClr val="FFFFFF"/>
                </a:solidFill>
                <a:latin typeface="Arial MT"/>
                <a:cs typeface="Arial MT"/>
              </a:rPr>
              <a:t>Ministros,</a:t>
            </a:r>
            <a:r>
              <a:rPr sz="2000" spc="-30" dirty="0">
                <a:solidFill>
                  <a:srgbClr val="FFFFFF"/>
                </a:solidFill>
                <a:latin typeface="Arial MT"/>
                <a:cs typeface="Arial MT"/>
              </a:rPr>
              <a:t> </a:t>
            </a:r>
            <a:r>
              <a:rPr sz="2000" dirty="0">
                <a:solidFill>
                  <a:srgbClr val="FFFFFF"/>
                </a:solidFill>
                <a:latin typeface="Arial MT"/>
                <a:cs typeface="Arial MT"/>
              </a:rPr>
              <a:t>Presidencia</a:t>
            </a:r>
            <a:r>
              <a:rPr sz="2000" spc="-15" dirty="0">
                <a:solidFill>
                  <a:srgbClr val="FFFFFF"/>
                </a:solidFill>
                <a:latin typeface="Arial MT"/>
                <a:cs typeface="Arial MT"/>
              </a:rPr>
              <a:t> </a:t>
            </a:r>
            <a:r>
              <a:rPr sz="2000" dirty="0">
                <a:solidFill>
                  <a:srgbClr val="FFFFFF"/>
                </a:solidFill>
                <a:latin typeface="Arial MT"/>
                <a:cs typeface="Arial MT"/>
              </a:rPr>
              <a:t>de</a:t>
            </a:r>
            <a:r>
              <a:rPr sz="2000" spc="-15" dirty="0">
                <a:solidFill>
                  <a:srgbClr val="FFFFFF"/>
                </a:solidFill>
                <a:latin typeface="Arial MT"/>
                <a:cs typeface="Arial MT"/>
              </a:rPr>
              <a:t> </a:t>
            </a:r>
            <a:r>
              <a:rPr sz="2000" dirty="0">
                <a:solidFill>
                  <a:srgbClr val="FFFFFF"/>
                </a:solidFill>
                <a:latin typeface="Arial MT"/>
                <a:cs typeface="Arial MT"/>
              </a:rPr>
              <a:t>la</a:t>
            </a:r>
            <a:r>
              <a:rPr sz="2000" spc="-20" dirty="0">
                <a:solidFill>
                  <a:srgbClr val="FFFFFF"/>
                </a:solidFill>
                <a:latin typeface="Arial MT"/>
                <a:cs typeface="Arial MT"/>
              </a:rPr>
              <a:t> </a:t>
            </a:r>
            <a:r>
              <a:rPr sz="2000" dirty="0">
                <a:solidFill>
                  <a:srgbClr val="FFFFFF"/>
                </a:solidFill>
                <a:latin typeface="Arial MT"/>
                <a:cs typeface="Arial MT"/>
              </a:rPr>
              <a:t>Nación,</a:t>
            </a:r>
            <a:r>
              <a:rPr sz="2000" spc="-15" dirty="0">
                <a:solidFill>
                  <a:srgbClr val="FFFFFF"/>
                </a:solidFill>
                <a:latin typeface="Arial MT"/>
                <a:cs typeface="Arial MT"/>
              </a:rPr>
              <a:t> </a:t>
            </a:r>
            <a:r>
              <a:rPr sz="2000" dirty="0">
                <a:solidFill>
                  <a:srgbClr val="FFFFFF"/>
                </a:solidFill>
                <a:latin typeface="Arial MT"/>
                <a:cs typeface="Arial MT"/>
              </a:rPr>
              <a:t>Primera</a:t>
            </a:r>
            <a:r>
              <a:rPr sz="2000" spc="-15" dirty="0">
                <a:solidFill>
                  <a:srgbClr val="FFFFFF"/>
                </a:solidFill>
                <a:latin typeface="Arial MT"/>
                <a:cs typeface="Arial MT"/>
              </a:rPr>
              <a:t> </a:t>
            </a:r>
            <a:r>
              <a:rPr sz="2000" dirty="0">
                <a:solidFill>
                  <a:srgbClr val="FFFFFF"/>
                </a:solidFill>
                <a:latin typeface="Arial MT"/>
                <a:cs typeface="Arial MT"/>
              </a:rPr>
              <a:t>Edición,</a:t>
            </a:r>
            <a:r>
              <a:rPr sz="2000" spc="-15" dirty="0">
                <a:solidFill>
                  <a:srgbClr val="FFFFFF"/>
                </a:solidFill>
                <a:latin typeface="Arial MT"/>
                <a:cs typeface="Arial MT"/>
              </a:rPr>
              <a:t> </a:t>
            </a:r>
            <a:r>
              <a:rPr sz="2000" dirty="0">
                <a:solidFill>
                  <a:srgbClr val="FFFFFF"/>
                </a:solidFill>
                <a:latin typeface="Arial MT"/>
                <a:cs typeface="Arial MT"/>
              </a:rPr>
              <a:t>Bs.</a:t>
            </a:r>
            <a:r>
              <a:rPr sz="2000" spc="-125" dirty="0">
                <a:solidFill>
                  <a:srgbClr val="FFFFFF"/>
                </a:solidFill>
                <a:latin typeface="Arial MT"/>
                <a:cs typeface="Arial MT"/>
              </a:rPr>
              <a:t> </a:t>
            </a:r>
            <a:r>
              <a:rPr sz="2000" dirty="0">
                <a:solidFill>
                  <a:srgbClr val="FFFFFF"/>
                </a:solidFill>
                <a:latin typeface="Arial MT"/>
                <a:cs typeface="Arial MT"/>
              </a:rPr>
              <a:t>As.</a:t>
            </a:r>
            <a:r>
              <a:rPr sz="2000" spc="-15" dirty="0">
                <a:solidFill>
                  <a:srgbClr val="FFFFFF"/>
                </a:solidFill>
                <a:latin typeface="Arial MT"/>
                <a:cs typeface="Arial MT"/>
              </a:rPr>
              <a:t> </a:t>
            </a:r>
            <a:r>
              <a:rPr sz="2000" spc="-25" dirty="0">
                <a:solidFill>
                  <a:srgbClr val="FFFFFF"/>
                </a:solidFill>
                <a:latin typeface="Arial MT"/>
                <a:cs typeface="Arial MT"/>
              </a:rPr>
              <a:t>2011.</a:t>
            </a:r>
            <a:endParaRPr sz="2000">
              <a:latin typeface="Arial MT"/>
              <a:cs typeface="Arial M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87462" y="629030"/>
            <a:ext cx="6757034" cy="3591560"/>
          </a:xfrm>
          <a:prstGeom prst="rect">
            <a:avLst/>
          </a:prstGeom>
        </p:spPr>
        <p:txBody>
          <a:bodyPr vert="horz" wrap="square" lIns="0" tIns="12700" rIns="0" bIns="0" rtlCol="0">
            <a:spAutoFit/>
          </a:bodyPr>
          <a:lstStyle/>
          <a:p>
            <a:pPr marL="12700">
              <a:lnSpc>
                <a:spcPct val="100000"/>
              </a:lnSpc>
              <a:spcBef>
                <a:spcPts val="100"/>
              </a:spcBef>
            </a:pPr>
            <a:r>
              <a:rPr sz="1800" b="1" u="heavy" spc="-10" dirty="0">
                <a:solidFill>
                  <a:srgbClr val="FFFFFF"/>
                </a:solidFill>
                <a:uFill>
                  <a:solidFill>
                    <a:srgbClr val="FFFFFF"/>
                  </a:solidFill>
                </a:uFill>
                <a:latin typeface="Arial"/>
                <a:cs typeface="Arial"/>
              </a:rPr>
              <a:t>FUENTE</a:t>
            </a:r>
            <a:r>
              <a:rPr sz="1800" spc="-10" dirty="0">
                <a:solidFill>
                  <a:srgbClr val="FFFFFF"/>
                </a:solidFill>
                <a:latin typeface="Arial MT"/>
                <a:cs typeface="Arial MT"/>
              </a:rPr>
              <a:t>:https://</a:t>
            </a:r>
            <a:r>
              <a:rPr sz="1800" spc="-10" dirty="0">
                <a:solidFill>
                  <a:srgbClr val="FFFFFF"/>
                </a:solidFill>
                <a:latin typeface="Arial MT"/>
                <a:cs typeface="Arial MT"/>
                <a:hlinkClick r:id="rId2"/>
              </a:rPr>
              <a:t>www.google.com.ar/search?q=imagenes+de+dise</a:t>
            </a:r>
            <a:endParaRPr sz="1800">
              <a:latin typeface="Arial MT"/>
              <a:cs typeface="Arial MT"/>
            </a:endParaRPr>
          </a:p>
          <a:p>
            <a:pPr marL="12700" marR="5080" algn="just">
              <a:lnSpc>
                <a:spcPct val="100000"/>
              </a:lnSpc>
            </a:pPr>
            <a:r>
              <a:rPr sz="1800" spc="-10" dirty="0">
                <a:solidFill>
                  <a:srgbClr val="FFFFFF"/>
                </a:solidFill>
                <a:latin typeface="Arial MT"/>
                <a:cs typeface="Arial MT"/>
              </a:rPr>
              <a:t>%C3%B1os+papilares+digitales+poco+frecuentes&amp;espv=2&amp;biw=1 366&amp;bih=681&amp;tbm=isch&amp;tbo=u&amp;source=univ&amp;sa=X&amp;ved=0ahUKE wjU3ceM_dPOAhWDfpAKHT5ABq8Q7AkIOA#tbm=isch&amp;tbs=rimg</a:t>
            </a:r>
            <a:endParaRPr sz="1800">
              <a:latin typeface="Arial MT"/>
              <a:cs typeface="Arial MT"/>
            </a:endParaRPr>
          </a:p>
          <a:p>
            <a:pPr marL="12700" marR="6985">
              <a:lnSpc>
                <a:spcPct val="100000"/>
              </a:lnSpc>
            </a:pPr>
            <a:r>
              <a:rPr sz="1800" spc="-10" dirty="0">
                <a:solidFill>
                  <a:srgbClr val="FFFFFF"/>
                </a:solidFill>
                <a:latin typeface="Arial MT"/>
                <a:cs typeface="Arial MT"/>
              </a:rPr>
              <a:t>%3ACUFnxGhBx62FIjhDNkiTVsJM6h7-OvkEht7vtasDCB-BdmkW QZXz7b4VnVka11nnm2_1dWZx-7tr7IJsF2myo5c1ALCoSCUM2S JNWwkzqEcSMq1dZ9oYzKhIJHv46-QSG3u8RLoneHjnPVeMqEg m1qwMIH4F2aRF-</a:t>
            </a:r>
            <a:r>
              <a:rPr sz="1800" dirty="0">
                <a:solidFill>
                  <a:srgbClr val="FFFFFF"/>
                </a:solidFill>
                <a:latin typeface="Arial MT"/>
                <a:cs typeface="Arial MT"/>
              </a:rPr>
              <a:t>vzn7C-</a:t>
            </a:r>
            <a:r>
              <a:rPr sz="1800" spc="-10" dirty="0">
                <a:solidFill>
                  <a:srgbClr val="FFFFFF"/>
                </a:solidFill>
                <a:latin typeface="Arial MT"/>
                <a:cs typeface="Arial MT"/>
              </a:rPr>
              <a:t>zFKioSCRZBlfPtvhWdEcSMq1dZ9oYzK hIJWRrXWeebb90RAOer_1XlpzdYqEglZnH7u2vsgmxEEkX1ai1n ZhCoSCQXabKjlzUAsERu1qK3lKzeD&amp;q=imagenes%20de%20dis e%C3%B1os%20papilares%20digitales%20poco%20frecuentes&amp;i mgrc=04cocRlWU6ewBM%3ª</a:t>
            </a:r>
            <a:endParaRPr sz="1800">
              <a:latin typeface="Arial MT"/>
              <a:cs typeface="Arial MT"/>
            </a:endParaRPr>
          </a:p>
          <a:p>
            <a:pPr marL="12700" algn="just">
              <a:lnSpc>
                <a:spcPct val="100000"/>
              </a:lnSpc>
            </a:pPr>
            <a:r>
              <a:rPr sz="1800" spc="-10" dirty="0">
                <a:solidFill>
                  <a:srgbClr val="FFFFFF"/>
                </a:solidFill>
                <a:latin typeface="Arial MT"/>
                <a:cs typeface="Arial MT"/>
              </a:rPr>
              <a:t>DACTILOSCOPIA</a:t>
            </a:r>
            <a:r>
              <a:rPr sz="1800" spc="-145" dirty="0">
                <a:solidFill>
                  <a:srgbClr val="FFFFFF"/>
                </a:solidFill>
                <a:latin typeface="Arial MT"/>
                <a:cs typeface="Arial MT"/>
              </a:rPr>
              <a:t> </a:t>
            </a:r>
            <a:r>
              <a:rPr sz="1800" dirty="0">
                <a:solidFill>
                  <a:srgbClr val="FFFFFF"/>
                </a:solidFill>
                <a:latin typeface="Arial MT"/>
                <a:cs typeface="Arial MT"/>
              </a:rPr>
              <a:t>TNTE.</a:t>
            </a:r>
            <a:r>
              <a:rPr sz="1800" spc="-30" dirty="0">
                <a:solidFill>
                  <a:srgbClr val="FFFFFF"/>
                </a:solidFill>
                <a:latin typeface="Arial MT"/>
                <a:cs typeface="Arial MT"/>
              </a:rPr>
              <a:t> </a:t>
            </a:r>
            <a:r>
              <a:rPr sz="1800" spc="-10" dirty="0">
                <a:solidFill>
                  <a:srgbClr val="FFFFFF"/>
                </a:solidFill>
                <a:latin typeface="Arial MT"/>
                <a:cs typeface="Arial MT"/>
              </a:rPr>
              <a:t>PAZMIÑO</a:t>
            </a:r>
            <a:r>
              <a:rPr sz="1800" spc="-15" dirty="0">
                <a:solidFill>
                  <a:srgbClr val="FFFFFF"/>
                </a:solidFill>
                <a:latin typeface="Arial MT"/>
                <a:cs typeface="Arial MT"/>
              </a:rPr>
              <a:t> </a:t>
            </a:r>
            <a:r>
              <a:rPr sz="1800" spc="-10" dirty="0">
                <a:solidFill>
                  <a:srgbClr val="FFFFFF"/>
                </a:solidFill>
                <a:latin typeface="Arial MT"/>
                <a:cs typeface="Arial MT"/>
              </a:rPr>
              <a:t>MANUEL</a:t>
            </a:r>
            <a:endParaRPr sz="1800">
              <a:latin typeface="Arial MT"/>
              <a:cs typeface="Arial M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6" name="Picture 99">
            <a:extLst>
              <a:ext uri="{FF2B5EF4-FFF2-40B4-BE49-F238E27FC236}">
                <a16:creationId xmlns:a16="http://schemas.microsoft.com/office/drawing/2014/main" id="{8A9487CD-7D0F-41CA-BC10-EA03D14049D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object 2">
            <a:extLst>
              <a:ext uri="{FF2B5EF4-FFF2-40B4-BE49-F238E27FC236}">
                <a16:creationId xmlns:a16="http://schemas.microsoft.com/office/drawing/2014/main" id="{6689D3D0-CD0E-411B-BF3B-6A61C6670F82}"/>
              </a:ext>
            </a:extLst>
          </p:cNvPr>
          <p:cNvSpPr txBox="1">
            <a:spLocks/>
          </p:cNvSpPr>
          <p:nvPr/>
        </p:nvSpPr>
        <p:spPr>
          <a:xfrm>
            <a:off x="5410200" y="1964267"/>
            <a:ext cx="2959893" cy="2421464"/>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lgn="r">
              <a:spcAft>
                <a:spcPts val="600"/>
              </a:spcAft>
              <a:tabLst>
                <a:tab pos="2116455" algn="l"/>
              </a:tabLst>
            </a:pPr>
            <a:r>
              <a:rPr lang="en-US" sz="4800" dirty="0" err="1"/>
              <a:t>Muchas</a:t>
            </a:r>
            <a:r>
              <a:rPr lang="en-US" sz="4800" dirty="0"/>
              <a:t>	</a:t>
            </a:r>
          </a:p>
        </p:txBody>
      </p:sp>
      <p:sp>
        <p:nvSpPr>
          <p:cNvPr id="3" name="CuadroTexto 2">
            <a:extLst>
              <a:ext uri="{FF2B5EF4-FFF2-40B4-BE49-F238E27FC236}">
                <a16:creationId xmlns:a16="http://schemas.microsoft.com/office/drawing/2014/main" id="{343E1364-6761-401F-AE24-568EAB61165D}"/>
              </a:ext>
            </a:extLst>
          </p:cNvPr>
          <p:cNvSpPr txBox="1"/>
          <p:nvPr/>
        </p:nvSpPr>
        <p:spPr>
          <a:xfrm>
            <a:off x="5181600" y="4215505"/>
            <a:ext cx="3188493" cy="1405467"/>
          </a:xfrm>
          <a:prstGeom prst="rect">
            <a:avLst/>
          </a:prstGeom>
        </p:spPr>
        <p:txBody>
          <a:bodyPr vert="horz" lIns="91440" tIns="45720" rIns="91440" bIns="45720" rtlCol="0" anchor="t">
            <a:normAutofit/>
          </a:bodyPr>
          <a:lstStyle/>
          <a:p>
            <a:pPr algn="r">
              <a:spcAft>
                <a:spcPts val="1000"/>
              </a:spcAft>
              <a:buClr>
                <a:schemeClr val="tx1"/>
              </a:buClr>
              <a:buSzPct val="100000"/>
            </a:pPr>
            <a:r>
              <a:rPr lang="en-US" sz="5800" cap="all" spc="-30" dirty="0"/>
              <a:t>GRACIAS</a:t>
            </a:r>
            <a:r>
              <a:rPr lang="en-US" cap="all" spc="-30" dirty="0"/>
              <a:t>.</a:t>
            </a:r>
            <a:endParaRPr lang="en-US" cap="all" dirty="0"/>
          </a:p>
        </p:txBody>
      </p:sp>
      <p:pic>
        <p:nvPicPr>
          <p:cNvPr id="4" name="Picture 3">
            <a:extLst>
              <a:ext uri="{FF2B5EF4-FFF2-40B4-BE49-F238E27FC236}">
                <a16:creationId xmlns:a16="http://schemas.microsoft.com/office/drawing/2014/main" id="{9C15C044-88A6-434B-AE29-C537CDFE9F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03" r="10798"/>
          <a:stretch/>
        </p:blipFill>
        <p:spPr>
          <a:xfrm>
            <a:off x="20" y="975"/>
            <a:ext cx="5664688" cy="6858000"/>
          </a:xfrm>
          <a:prstGeom prst="rect">
            <a:avLst/>
          </a:prstGeom>
        </p:spPr>
      </p:pic>
      <p:pic>
        <p:nvPicPr>
          <p:cNvPr id="107" name="Picture 101">
            <a:extLst>
              <a:ext uri="{FF2B5EF4-FFF2-40B4-BE49-F238E27FC236}">
                <a16:creationId xmlns:a16="http://schemas.microsoft.com/office/drawing/2014/main" id="{A3DB6EEB-9606-4725-9F53-8A88BE62B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Tree>
    <p:extLst>
      <p:ext uri="{BB962C8B-B14F-4D97-AF65-F5344CB8AC3E}">
        <p14:creationId xmlns:p14="http://schemas.microsoft.com/office/powerpoint/2010/main" val="182675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3716593" y="639097"/>
            <a:ext cx="4944806" cy="1612490"/>
          </a:xfrm>
          <a:prstGeom prst="rect">
            <a:avLst/>
          </a:prstGeom>
        </p:spPr>
        <p:txBody>
          <a:bodyPr vert="horz" lIns="91440" tIns="45720" rIns="91440" bIns="45720" rtlCol="0" anchor="ctr">
            <a:normAutofit/>
          </a:bodyPr>
          <a:lstStyle/>
          <a:p>
            <a:pPr marL="12700" marR="24130" indent="228600">
              <a:lnSpc>
                <a:spcPct val="90000"/>
              </a:lnSpc>
              <a:tabLst>
                <a:tab pos="241300" algn="l"/>
              </a:tabLst>
            </a:pPr>
            <a:r>
              <a:rPr lang="en-US" sz="1400" dirty="0"/>
              <a:t>Iván</a:t>
            </a:r>
            <a:r>
              <a:rPr lang="en-US" sz="1400" spc="190" dirty="0"/>
              <a:t> </a:t>
            </a:r>
            <a:r>
              <a:rPr lang="en-US" sz="1400" spc="-345" dirty="0" err="1"/>
              <a:t>Vučetić</a:t>
            </a:r>
            <a:r>
              <a:rPr lang="en-US" sz="1400" spc="-345" dirty="0"/>
              <a:t>,</a:t>
            </a:r>
            <a:r>
              <a:rPr lang="en-US" sz="1400" spc="195" dirty="0"/>
              <a:t> </a:t>
            </a:r>
            <a:r>
              <a:rPr lang="en-US" sz="1400" dirty="0"/>
              <a:t>se</a:t>
            </a:r>
            <a:r>
              <a:rPr lang="en-US" sz="1400" spc="190" dirty="0"/>
              <a:t> </a:t>
            </a:r>
            <a:r>
              <a:rPr lang="en-US" sz="1400" dirty="0" err="1"/>
              <a:t>estableció</a:t>
            </a:r>
            <a:r>
              <a:rPr lang="en-US" sz="1400" spc="195" dirty="0"/>
              <a:t> </a:t>
            </a:r>
            <a:r>
              <a:rPr lang="en-US" sz="1400" dirty="0" err="1"/>
              <a:t>en</a:t>
            </a:r>
            <a:r>
              <a:rPr lang="en-US" sz="1400" spc="50" dirty="0"/>
              <a:t> </a:t>
            </a:r>
            <a:r>
              <a:rPr lang="en-US" sz="1400" dirty="0"/>
              <a:t>Argentina,</a:t>
            </a:r>
            <a:r>
              <a:rPr lang="en-US" sz="1400" spc="190" dirty="0"/>
              <a:t> </a:t>
            </a:r>
            <a:r>
              <a:rPr lang="en-US" sz="1400" dirty="0" err="1"/>
              <a:t>en</a:t>
            </a:r>
            <a:r>
              <a:rPr lang="en-US" sz="1400" spc="195" dirty="0"/>
              <a:t> 1</a:t>
            </a:r>
            <a:r>
              <a:rPr lang="en-US" sz="1400" dirty="0"/>
              <a:t>882,</a:t>
            </a:r>
            <a:r>
              <a:rPr lang="en-US" sz="1400" spc="190" dirty="0"/>
              <a:t> </a:t>
            </a:r>
            <a:r>
              <a:rPr lang="en-US" sz="1400" spc="-50" dirty="0"/>
              <a:t>a </a:t>
            </a:r>
            <a:r>
              <a:rPr lang="en-US" sz="1400" dirty="0"/>
              <a:t>la</a:t>
            </a:r>
            <a:r>
              <a:rPr lang="en-US" sz="1400" spc="-25" dirty="0"/>
              <a:t> </a:t>
            </a:r>
            <a:r>
              <a:rPr lang="en-US" sz="1400" dirty="0" err="1"/>
              <a:t>edad</a:t>
            </a:r>
            <a:r>
              <a:rPr lang="en-US" sz="1400" spc="-10" dirty="0"/>
              <a:t> </a:t>
            </a:r>
            <a:r>
              <a:rPr lang="en-US" sz="1400" dirty="0"/>
              <a:t>de</a:t>
            </a:r>
            <a:r>
              <a:rPr lang="en-US" sz="1400" spc="-15" dirty="0"/>
              <a:t> </a:t>
            </a:r>
            <a:r>
              <a:rPr lang="en-US" sz="1400" dirty="0"/>
              <a:t>23</a:t>
            </a:r>
            <a:r>
              <a:rPr lang="en-US" sz="1400" spc="-10" dirty="0"/>
              <a:t> </a:t>
            </a:r>
            <a:r>
              <a:rPr lang="en-US" sz="1400" spc="-10" dirty="0" err="1"/>
              <a:t>años</a:t>
            </a:r>
            <a:r>
              <a:rPr lang="en-US" sz="1400" spc="-10" dirty="0"/>
              <a:t>. </a:t>
            </a:r>
            <a:r>
              <a:rPr lang="en-US" sz="1400" dirty="0"/>
              <a:t>Ya</a:t>
            </a:r>
            <a:r>
              <a:rPr lang="en-US" sz="1400" spc="360" dirty="0"/>
              <a:t> </a:t>
            </a:r>
            <a:r>
              <a:rPr lang="en-US" sz="1400" dirty="0" err="1"/>
              <a:t>nacionalizado</a:t>
            </a:r>
            <a:r>
              <a:rPr lang="en-US" sz="1400" spc="365" dirty="0"/>
              <a:t> </a:t>
            </a:r>
            <a:r>
              <a:rPr lang="en-US" sz="1400" dirty="0" err="1"/>
              <a:t>argentino</a:t>
            </a:r>
            <a:r>
              <a:rPr lang="en-US" sz="1400" spc="360" dirty="0"/>
              <a:t> </a:t>
            </a:r>
            <a:r>
              <a:rPr lang="en-US" sz="1400" dirty="0"/>
              <a:t>con</a:t>
            </a:r>
            <a:r>
              <a:rPr lang="en-US" sz="1400" spc="365" dirty="0"/>
              <a:t> </a:t>
            </a:r>
            <a:r>
              <a:rPr lang="en-US" sz="1400" dirty="0"/>
              <a:t>el</a:t>
            </a:r>
            <a:r>
              <a:rPr lang="en-US" sz="1400" spc="360" dirty="0"/>
              <a:t> </a:t>
            </a:r>
            <a:r>
              <a:rPr lang="en-US" sz="1400" dirty="0" err="1"/>
              <a:t>nombre</a:t>
            </a:r>
            <a:r>
              <a:rPr lang="en-US" sz="1400" spc="365" dirty="0"/>
              <a:t> </a:t>
            </a:r>
            <a:r>
              <a:rPr lang="en-US" sz="1400" dirty="0"/>
              <a:t>de</a:t>
            </a:r>
            <a:r>
              <a:rPr lang="en-US" sz="1400" spc="365" dirty="0"/>
              <a:t> </a:t>
            </a:r>
            <a:r>
              <a:rPr lang="en-US" sz="1400" spc="-20" dirty="0"/>
              <a:t>Juan </a:t>
            </a:r>
            <a:r>
              <a:rPr lang="en-US" sz="1400" dirty="0" err="1"/>
              <a:t>Vucetich</a:t>
            </a:r>
            <a:r>
              <a:rPr lang="en-US" sz="1400" dirty="0"/>
              <a:t>,</a:t>
            </a:r>
            <a:r>
              <a:rPr lang="en-US" sz="1400" spc="204" dirty="0"/>
              <a:t> </a:t>
            </a:r>
            <a:r>
              <a:rPr lang="en-US" sz="1400" dirty="0" err="1"/>
              <a:t>ingresó</a:t>
            </a:r>
            <a:r>
              <a:rPr lang="en-US" sz="1400" spc="210" dirty="0"/>
              <a:t> </a:t>
            </a:r>
            <a:r>
              <a:rPr lang="en-US" sz="1400" dirty="0" err="1"/>
              <a:t>en</a:t>
            </a:r>
            <a:r>
              <a:rPr lang="en-US" sz="1400" spc="210" dirty="0"/>
              <a:t> </a:t>
            </a:r>
            <a:r>
              <a:rPr lang="en-US" sz="1400" dirty="0"/>
              <a:t>1888</a:t>
            </a:r>
            <a:r>
              <a:rPr lang="en-US" sz="1400" spc="210" dirty="0"/>
              <a:t> </a:t>
            </a:r>
            <a:r>
              <a:rPr lang="en-US" sz="1400" dirty="0"/>
              <a:t>al</a:t>
            </a:r>
            <a:r>
              <a:rPr lang="en-US" sz="1400" spc="210" dirty="0"/>
              <a:t> </a:t>
            </a:r>
            <a:r>
              <a:rPr lang="en-US" sz="1400" dirty="0" err="1"/>
              <a:t>departamento</a:t>
            </a:r>
            <a:r>
              <a:rPr lang="en-US" sz="1400" spc="210" dirty="0"/>
              <a:t> </a:t>
            </a:r>
            <a:r>
              <a:rPr lang="en-US" sz="1400" dirty="0"/>
              <a:t>central</a:t>
            </a:r>
            <a:r>
              <a:rPr lang="en-US" sz="1400" spc="210" dirty="0"/>
              <a:t> </a:t>
            </a:r>
            <a:r>
              <a:rPr lang="en-US" sz="1400" spc="-25" dirty="0"/>
              <a:t>de </a:t>
            </a:r>
            <a:r>
              <a:rPr lang="en-US" sz="1400" dirty="0"/>
              <a:t>la</a:t>
            </a:r>
            <a:r>
              <a:rPr lang="en-US" sz="1400" spc="-20" dirty="0"/>
              <a:t> </a:t>
            </a:r>
            <a:r>
              <a:rPr lang="en-US" sz="1400" dirty="0"/>
              <a:t>Policía</a:t>
            </a:r>
            <a:r>
              <a:rPr lang="en-US" sz="1400" spc="-20" dirty="0"/>
              <a:t> </a:t>
            </a:r>
            <a:r>
              <a:rPr lang="en-US" sz="1400" dirty="0"/>
              <a:t>de</a:t>
            </a:r>
            <a:r>
              <a:rPr lang="en-US" sz="1400" spc="-20" dirty="0"/>
              <a:t> </a:t>
            </a:r>
            <a:r>
              <a:rPr lang="en-US" sz="1400" dirty="0"/>
              <a:t>la</a:t>
            </a:r>
            <a:r>
              <a:rPr lang="en-US" sz="1400" spc="-20" dirty="0"/>
              <a:t> </a:t>
            </a:r>
            <a:r>
              <a:rPr lang="en-US" sz="1400" dirty="0" err="1"/>
              <a:t>provincia</a:t>
            </a:r>
            <a:r>
              <a:rPr lang="en-US" sz="1400" spc="-20" dirty="0"/>
              <a:t> </a:t>
            </a:r>
            <a:r>
              <a:rPr lang="en-US" sz="1400" dirty="0"/>
              <a:t>de</a:t>
            </a:r>
            <a:r>
              <a:rPr lang="en-US" sz="1400" spc="-20" dirty="0"/>
              <a:t> </a:t>
            </a:r>
            <a:r>
              <a:rPr lang="en-US" sz="1400" dirty="0"/>
              <a:t>Buenos</a:t>
            </a:r>
            <a:r>
              <a:rPr lang="en-US" sz="1400" spc="-155" dirty="0"/>
              <a:t> </a:t>
            </a:r>
            <a:r>
              <a:rPr lang="en-US" sz="1400" dirty="0"/>
              <a:t>Aires</a:t>
            </a:r>
            <a:r>
              <a:rPr lang="en-US" sz="1400" spc="-20" dirty="0"/>
              <a:t> </a:t>
            </a:r>
            <a:r>
              <a:rPr lang="en-US" sz="1400" dirty="0"/>
              <a:t>(</a:t>
            </a:r>
            <a:r>
              <a:rPr lang="en-US" sz="1400" dirty="0" err="1"/>
              <a:t>en</a:t>
            </a:r>
            <a:r>
              <a:rPr lang="en-US" sz="1400" spc="-20" dirty="0"/>
              <a:t> </a:t>
            </a:r>
            <a:r>
              <a:rPr lang="en-US" sz="1400" dirty="0"/>
              <a:t>la</a:t>
            </a:r>
            <a:r>
              <a:rPr lang="en-US" sz="1400" spc="-15" dirty="0"/>
              <a:t> </a:t>
            </a:r>
            <a:r>
              <a:rPr lang="en-US" sz="1400" spc="-10" dirty="0"/>
              <a:t>ciudad </a:t>
            </a:r>
            <a:r>
              <a:rPr lang="en-US" sz="1400" dirty="0"/>
              <a:t>de</a:t>
            </a:r>
            <a:r>
              <a:rPr lang="en-US" sz="1400" spc="-20" dirty="0"/>
              <a:t> </a:t>
            </a:r>
            <a:r>
              <a:rPr lang="en-US" sz="1400" dirty="0"/>
              <a:t>La</a:t>
            </a:r>
            <a:r>
              <a:rPr lang="en-US" sz="1400" spc="-10" dirty="0"/>
              <a:t> Plata)</a:t>
            </a:r>
            <a:endParaRPr lang="en-US" sz="1400" dirty="0"/>
          </a:p>
        </p:txBody>
      </p:sp>
      <p:pic>
        <p:nvPicPr>
          <p:cNvPr id="5" name="Picture 4" descr="Escalones de entrada y columnas de un edificio majestuoso en la ciudad">
            <a:extLst>
              <a:ext uri="{FF2B5EF4-FFF2-40B4-BE49-F238E27FC236}">
                <a16:creationId xmlns:a16="http://schemas.microsoft.com/office/drawing/2014/main" id="{233088CE-9733-265A-0AD6-3EB523708811}"/>
              </a:ext>
            </a:extLst>
          </p:cNvPr>
          <p:cNvPicPr>
            <a:picLocks noChangeAspect="1"/>
          </p:cNvPicPr>
          <p:nvPr/>
        </p:nvPicPr>
        <p:blipFill rotWithShape="1">
          <a:blip r:embed="rId3"/>
          <a:srcRect l="31904" r="34253" b="-2"/>
          <a:stretch/>
        </p:blipFill>
        <p:spPr>
          <a:xfrm>
            <a:off x="20" y="975"/>
            <a:ext cx="3476986" cy="6858000"/>
          </a:xfrm>
          <a:prstGeom prst="rect">
            <a:avLst/>
          </a:prstGeom>
        </p:spPr>
      </p:pic>
      <p:sp>
        <p:nvSpPr>
          <p:cNvPr id="3" name="object 3"/>
          <p:cNvSpPr txBox="1"/>
          <p:nvPr/>
        </p:nvSpPr>
        <p:spPr>
          <a:xfrm>
            <a:off x="3716593" y="2251587"/>
            <a:ext cx="4944806" cy="3972232"/>
          </a:xfrm>
          <a:prstGeom prst="rect">
            <a:avLst/>
          </a:prstGeom>
        </p:spPr>
        <p:txBody>
          <a:bodyPr vert="horz" lIns="91440" tIns="45720" rIns="91440" bIns="45720" rtlCol="0" anchor="ctr">
            <a:normAutofit/>
          </a:bodyPr>
          <a:lstStyle/>
          <a:p>
            <a:pPr marL="12700" marR="5080" indent="248285">
              <a:spcAft>
                <a:spcPts val="1000"/>
              </a:spcAft>
              <a:buClr>
                <a:schemeClr val="tx1"/>
              </a:buClr>
              <a:buSzPct val="100000"/>
              <a:buFont typeface="Arial"/>
              <a:buChar char="•"/>
              <a:tabLst>
                <a:tab pos="260985" algn="l"/>
              </a:tabLst>
            </a:pPr>
            <a:r>
              <a:rPr lang="en-US"/>
              <a:t>Inicialmente</a:t>
            </a:r>
            <a:r>
              <a:rPr lang="en-US" spc="465"/>
              <a:t> </a:t>
            </a:r>
            <a:r>
              <a:rPr lang="en-US"/>
              <a:t>empleado</a:t>
            </a:r>
            <a:r>
              <a:rPr lang="en-US" spc="465"/>
              <a:t> </a:t>
            </a:r>
            <a:r>
              <a:rPr lang="en-US"/>
              <a:t>en</a:t>
            </a:r>
            <a:r>
              <a:rPr lang="en-US" spc="465"/>
              <a:t> </a:t>
            </a:r>
            <a:r>
              <a:rPr lang="en-US"/>
              <a:t>la</a:t>
            </a:r>
            <a:r>
              <a:rPr lang="en-US" spc="465"/>
              <a:t> </a:t>
            </a:r>
            <a:r>
              <a:rPr lang="en-US"/>
              <a:t>contaduría</a:t>
            </a:r>
            <a:r>
              <a:rPr lang="en-US" spc="465"/>
              <a:t> </a:t>
            </a:r>
            <a:r>
              <a:rPr lang="en-US"/>
              <a:t>con</a:t>
            </a:r>
            <a:r>
              <a:rPr lang="en-US" spc="465"/>
              <a:t> </a:t>
            </a:r>
            <a:r>
              <a:rPr lang="en-US"/>
              <a:t>el</a:t>
            </a:r>
            <a:r>
              <a:rPr lang="en-US" spc="465"/>
              <a:t> </a:t>
            </a:r>
            <a:r>
              <a:rPr lang="en-US"/>
              <a:t>grado</a:t>
            </a:r>
            <a:r>
              <a:rPr lang="en-US" spc="470"/>
              <a:t> </a:t>
            </a:r>
            <a:r>
              <a:rPr lang="en-US" spc="-25"/>
              <a:t>de </a:t>
            </a:r>
            <a:r>
              <a:rPr lang="en-US"/>
              <a:t>meritorio,</a:t>
            </a:r>
            <a:r>
              <a:rPr lang="en-US" spc="180"/>
              <a:t> </a:t>
            </a:r>
            <a:r>
              <a:rPr lang="en-US"/>
              <a:t>un</a:t>
            </a:r>
            <a:r>
              <a:rPr lang="en-US" spc="180"/>
              <a:t> </a:t>
            </a:r>
            <a:r>
              <a:rPr lang="en-US"/>
              <a:t>año</a:t>
            </a:r>
            <a:r>
              <a:rPr lang="en-US" spc="180"/>
              <a:t> </a:t>
            </a:r>
            <a:r>
              <a:rPr lang="en-US"/>
              <a:t>y</a:t>
            </a:r>
            <a:r>
              <a:rPr lang="en-US" spc="180"/>
              <a:t> </a:t>
            </a:r>
            <a:r>
              <a:rPr lang="en-US"/>
              <a:t>medio</a:t>
            </a:r>
            <a:r>
              <a:rPr lang="en-US" spc="185"/>
              <a:t> </a:t>
            </a:r>
            <a:r>
              <a:rPr lang="en-US"/>
              <a:t>después</a:t>
            </a:r>
            <a:r>
              <a:rPr lang="en-US" spc="180"/>
              <a:t> </a:t>
            </a:r>
            <a:r>
              <a:rPr lang="en-US"/>
              <a:t>fue</a:t>
            </a:r>
            <a:r>
              <a:rPr lang="en-US" spc="180"/>
              <a:t> </a:t>
            </a:r>
            <a:r>
              <a:rPr lang="en-US"/>
              <a:t>designado</a:t>
            </a:r>
            <a:r>
              <a:rPr lang="en-US" spc="180"/>
              <a:t> </a:t>
            </a:r>
            <a:r>
              <a:rPr lang="en-US"/>
              <a:t>jefe</a:t>
            </a:r>
            <a:r>
              <a:rPr lang="en-US" spc="180"/>
              <a:t> </a:t>
            </a:r>
            <a:r>
              <a:rPr lang="en-US"/>
              <a:t>de</a:t>
            </a:r>
            <a:r>
              <a:rPr lang="en-US" spc="185"/>
              <a:t> </a:t>
            </a:r>
            <a:r>
              <a:rPr lang="en-US" spc="-25"/>
              <a:t>la </a:t>
            </a:r>
            <a:r>
              <a:rPr lang="en-US"/>
              <a:t>Oficina</a:t>
            </a:r>
            <a:r>
              <a:rPr lang="en-US" spc="-25"/>
              <a:t> </a:t>
            </a:r>
            <a:r>
              <a:rPr lang="en-US"/>
              <a:t>de</a:t>
            </a:r>
            <a:r>
              <a:rPr lang="en-US" spc="-20"/>
              <a:t> </a:t>
            </a:r>
            <a:r>
              <a:rPr lang="en-US" spc="-10"/>
              <a:t>Estadísticas.</a:t>
            </a:r>
            <a:endParaRPr lang="en-US"/>
          </a:p>
          <a:p>
            <a:pPr marL="12700" marR="5080" indent="382270">
              <a:spcAft>
                <a:spcPts val="1000"/>
              </a:spcAft>
              <a:buClr>
                <a:schemeClr val="tx1"/>
              </a:buClr>
              <a:buSzPct val="100000"/>
              <a:buFont typeface="Arial"/>
              <a:buChar char="•"/>
              <a:tabLst>
                <a:tab pos="394970" algn="l"/>
              </a:tabLst>
            </a:pPr>
            <a:r>
              <a:rPr lang="en-US"/>
              <a:t>Creó</a:t>
            </a:r>
            <a:r>
              <a:rPr lang="en-US" spc="420"/>
              <a:t>  </a:t>
            </a:r>
            <a:r>
              <a:rPr lang="en-US"/>
              <a:t>la</a:t>
            </a:r>
            <a:r>
              <a:rPr lang="en-US" spc="420"/>
              <a:t>  </a:t>
            </a:r>
            <a:r>
              <a:rPr lang="en-US"/>
              <a:t>Oficina</a:t>
            </a:r>
            <a:r>
              <a:rPr lang="en-US" spc="425"/>
              <a:t>  </a:t>
            </a:r>
            <a:r>
              <a:rPr lang="en-US"/>
              <a:t>de</a:t>
            </a:r>
            <a:r>
              <a:rPr lang="en-US" spc="420"/>
              <a:t>  </a:t>
            </a:r>
            <a:r>
              <a:rPr lang="en-US"/>
              <a:t>Identificación</a:t>
            </a:r>
            <a:r>
              <a:rPr lang="en-US" spc="360"/>
              <a:t>  </a:t>
            </a:r>
            <a:r>
              <a:rPr lang="en-US"/>
              <a:t>Antropométrica</a:t>
            </a:r>
            <a:r>
              <a:rPr lang="en-US" spc="425"/>
              <a:t>  </a:t>
            </a:r>
            <a:r>
              <a:rPr lang="en-US" spc="-50"/>
              <a:t>y </a:t>
            </a:r>
            <a:r>
              <a:rPr lang="en-US"/>
              <a:t>posteriormente</a:t>
            </a:r>
            <a:r>
              <a:rPr lang="en-US" spc="200"/>
              <a:t>  </a:t>
            </a:r>
            <a:r>
              <a:rPr lang="en-US"/>
              <a:t>el</a:t>
            </a:r>
            <a:r>
              <a:rPr lang="en-US" spc="204"/>
              <a:t>  </a:t>
            </a:r>
            <a:r>
              <a:rPr lang="en-US"/>
              <a:t>Centro</a:t>
            </a:r>
            <a:r>
              <a:rPr lang="en-US" spc="204"/>
              <a:t>  </a:t>
            </a:r>
            <a:r>
              <a:rPr lang="en-US"/>
              <a:t>de</a:t>
            </a:r>
            <a:r>
              <a:rPr lang="en-US" spc="204"/>
              <a:t>  </a:t>
            </a:r>
            <a:r>
              <a:rPr lang="en-US"/>
              <a:t>Dactiloscopia</a:t>
            </a:r>
            <a:r>
              <a:rPr lang="en-US" spc="204"/>
              <a:t>  </a:t>
            </a:r>
            <a:r>
              <a:rPr lang="en-US"/>
              <a:t>del</a:t>
            </a:r>
            <a:r>
              <a:rPr lang="en-US" spc="200"/>
              <a:t>  </a:t>
            </a:r>
            <a:r>
              <a:rPr lang="en-US"/>
              <a:t>que</a:t>
            </a:r>
            <a:r>
              <a:rPr lang="en-US" spc="204"/>
              <a:t>  </a:t>
            </a:r>
            <a:r>
              <a:rPr lang="en-US" spc="-25"/>
              <a:t>fue </a:t>
            </a:r>
            <a:r>
              <a:rPr lang="en-US" spc="-10"/>
              <a:t>director.</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1337" y="271526"/>
            <a:ext cx="8275955" cy="5332730"/>
          </a:xfrm>
          <a:prstGeom prst="rect">
            <a:avLst/>
          </a:prstGeom>
        </p:spPr>
        <p:txBody>
          <a:bodyPr vert="horz" wrap="square" lIns="0" tIns="12700" rIns="0" bIns="0" rtlCol="0">
            <a:spAutoFit/>
          </a:bodyPr>
          <a:lstStyle/>
          <a:p>
            <a:pPr marL="12700" marR="200025" indent="313690" algn="just">
              <a:lnSpc>
                <a:spcPct val="100000"/>
              </a:lnSpc>
              <a:spcBef>
                <a:spcPts val="100"/>
              </a:spcBef>
              <a:buChar char="-"/>
              <a:tabLst>
                <a:tab pos="326390" algn="l"/>
              </a:tabLst>
            </a:pPr>
            <a:r>
              <a:rPr sz="2800" dirty="0">
                <a:solidFill>
                  <a:srgbClr val="FFFFFF"/>
                </a:solidFill>
                <a:latin typeface="Arial MT"/>
                <a:cs typeface="Arial MT"/>
              </a:rPr>
              <a:t>El</a:t>
            </a:r>
            <a:r>
              <a:rPr sz="2800" spc="-20" dirty="0">
                <a:solidFill>
                  <a:srgbClr val="FFFFFF"/>
                </a:solidFill>
                <a:latin typeface="Arial MT"/>
                <a:cs typeface="Arial MT"/>
              </a:rPr>
              <a:t> </a:t>
            </a:r>
            <a:r>
              <a:rPr sz="2800" i="1" u="heavy" dirty="0">
                <a:solidFill>
                  <a:srgbClr val="FFFFFF"/>
                </a:solidFill>
                <a:uFill>
                  <a:solidFill>
                    <a:srgbClr val="FFFFFF"/>
                  </a:solidFill>
                </a:uFill>
                <a:latin typeface="Arial"/>
                <a:cs typeface="Arial"/>
              </a:rPr>
              <a:t>1</a:t>
            </a:r>
            <a:r>
              <a:rPr sz="2800" i="1" u="heavy" spc="-25" dirty="0">
                <a:solidFill>
                  <a:srgbClr val="FFFFFF"/>
                </a:solidFill>
                <a:uFill>
                  <a:solidFill>
                    <a:srgbClr val="FFFFFF"/>
                  </a:solidFill>
                </a:uFill>
                <a:latin typeface="Arial"/>
                <a:cs typeface="Arial"/>
              </a:rPr>
              <a:t>  </a:t>
            </a:r>
            <a:r>
              <a:rPr sz="2800" i="1" u="heavy" dirty="0">
                <a:solidFill>
                  <a:srgbClr val="FFFFFF"/>
                </a:solidFill>
                <a:uFill>
                  <a:solidFill>
                    <a:srgbClr val="FFFFFF"/>
                  </a:solidFill>
                </a:uFill>
                <a:latin typeface="Arial"/>
                <a:cs typeface="Arial"/>
              </a:rPr>
              <a:t>de</a:t>
            </a:r>
            <a:r>
              <a:rPr sz="2800" i="1" u="heavy" spc="-30" dirty="0">
                <a:solidFill>
                  <a:srgbClr val="FFFFFF"/>
                </a:solidFill>
                <a:uFill>
                  <a:solidFill>
                    <a:srgbClr val="FFFFFF"/>
                  </a:solidFill>
                </a:uFill>
                <a:latin typeface="Arial"/>
                <a:cs typeface="Arial"/>
              </a:rPr>
              <a:t>  </a:t>
            </a:r>
            <a:r>
              <a:rPr sz="2800" i="1" u="heavy" dirty="0">
                <a:solidFill>
                  <a:srgbClr val="FFFFFF"/>
                </a:solidFill>
                <a:uFill>
                  <a:solidFill>
                    <a:srgbClr val="FFFFFF"/>
                  </a:solidFill>
                </a:uFill>
                <a:latin typeface="Arial"/>
                <a:cs typeface="Arial"/>
              </a:rPr>
              <a:t>septiembre</a:t>
            </a:r>
            <a:r>
              <a:rPr sz="2800" i="1" u="heavy" spc="-25" dirty="0">
                <a:solidFill>
                  <a:srgbClr val="FFFFFF"/>
                </a:solidFill>
                <a:uFill>
                  <a:solidFill>
                    <a:srgbClr val="FFFFFF"/>
                  </a:solidFill>
                </a:uFill>
                <a:latin typeface="Arial"/>
                <a:cs typeface="Arial"/>
              </a:rPr>
              <a:t>  </a:t>
            </a:r>
            <a:r>
              <a:rPr sz="2800" i="1" u="heavy" dirty="0">
                <a:solidFill>
                  <a:srgbClr val="FFFFFF"/>
                </a:solidFill>
                <a:uFill>
                  <a:solidFill>
                    <a:srgbClr val="FFFFFF"/>
                  </a:solidFill>
                </a:uFill>
                <a:latin typeface="Arial"/>
                <a:cs typeface="Arial"/>
              </a:rPr>
              <a:t>de</a:t>
            </a:r>
            <a:r>
              <a:rPr sz="2800" i="1" u="heavy" spc="-25" dirty="0">
                <a:solidFill>
                  <a:srgbClr val="FFFFFF"/>
                </a:solidFill>
                <a:uFill>
                  <a:solidFill>
                    <a:srgbClr val="FFFFFF"/>
                  </a:solidFill>
                </a:uFill>
                <a:latin typeface="Arial"/>
                <a:cs typeface="Arial"/>
              </a:rPr>
              <a:t>  </a:t>
            </a:r>
            <a:r>
              <a:rPr sz="2800" i="1" u="heavy" dirty="0">
                <a:solidFill>
                  <a:srgbClr val="FFFFFF"/>
                </a:solidFill>
                <a:uFill>
                  <a:solidFill>
                    <a:srgbClr val="FFFFFF"/>
                  </a:solidFill>
                </a:uFill>
                <a:latin typeface="Arial"/>
                <a:cs typeface="Arial"/>
              </a:rPr>
              <a:t>1891</a:t>
            </a:r>
            <a:r>
              <a:rPr sz="2800" i="1" spc="-10" dirty="0">
                <a:solidFill>
                  <a:srgbClr val="FFFFFF"/>
                </a:solidFill>
                <a:latin typeface="Arial"/>
                <a:cs typeface="Arial"/>
              </a:rPr>
              <a:t> </a:t>
            </a:r>
            <a:r>
              <a:rPr sz="2800" dirty="0">
                <a:solidFill>
                  <a:srgbClr val="FFFFFF"/>
                </a:solidFill>
                <a:latin typeface="Arial MT"/>
                <a:cs typeface="Arial MT"/>
              </a:rPr>
              <a:t>Vucetich</a:t>
            </a:r>
            <a:r>
              <a:rPr sz="2800" spc="-25" dirty="0">
                <a:solidFill>
                  <a:srgbClr val="FFFFFF"/>
                </a:solidFill>
                <a:latin typeface="Arial MT"/>
                <a:cs typeface="Arial MT"/>
              </a:rPr>
              <a:t>  </a:t>
            </a:r>
            <a:r>
              <a:rPr sz="2800" dirty="0">
                <a:solidFill>
                  <a:srgbClr val="FFFFFF"/>
                </a:solidFill>
                <a:latin typeface="Arial MT"/>
                <a:cs typeface="Arial MT"/>
              </a:rPr>
              <a:t>hizo</a:t>
            </a:r>
            <a:r>
              <a:rPr sz="2800" spc="-30" dirty="0">
                <a:solidFill>
                  <a:srgbClr val="FFFFFF"/>
                </a:solidFill>
                <a:latin typeface="Arial MT"/>
                <a:cs typeface="Arial MT"/>
              </a:rPr>
              <a:t>  </a:t>
            </a:r>
            <a:r>
              <a:rPr sz="2800" spc="-25" dirty="0">
                <a:solidFill>
                  <a:srgbClr val="FFFFFF"/>
                </a:solidFill>
                <a:latin typeface="Arial MT"/>
                <a:cs typeface="Arial MT"/>
              </a:rPr>
              <a:t>las </a:t>
            </a:r>
            <a:r>
              <a:rPr sz="2800" dirty="0">
                <a:solidFill>
                  <a:srgbClr val="FFFFFF"/>
                </a:solidFill>
                <a:latin typeface="Arial MT"/>
                <a:cs typeface="Arial MT"/>
              </a:rPr>
              <a:t>primeras</a:t>
            </a:r>
            <a:r>
              <a:rPr sz="2800" spc="280" dirty="0">
                <a:solidFill>
                  <a:srgbClr val="FFFFFF"/>
                </a:solidFill>
                <a:latin typeface="Arial MT"/>
                <a:cs typeface="Arial MT"/>
              </a:rPr>
              <a:t>  </a:t>
            </a:r>
            <a:r>
              <a:rPr sz="2800" dirty="0">
                <a:solidFill>
                  <a:srgbClr val="FFFFFF"/>
                </a:solidFill>
                <a:latin typeface="Arial MT"/>
                <a:cs typeface="Arial MT"/>
              </a:rPr>
              <a:t>fichas</a:t>
            </a:r>
            <a:r>
              <a:rPr sz="2800" spc="280" dirty="0">
                <a:solidFill>
                  <a:srgbClr val="FFFFFF"/>
                </a:solidFill>
                <a:latin typeface="Arial MT"/>
                <a:cs typeface="Arial MT"/>
              </a:rPr>
              <a:t>  </a:t>
            </a:r>
            <a:r>
              <a:rPr sz="2800" dirty="0">
                <a:solidFill>
                  <a:srgbClr val="FFFFFF"/>
                </a:solidFill>
                <a:latin typeface="Arial MT"/>
                <a:cs typeface="Arial MT"/>
              </a:rPr>
              <a:t>dactilares</a:t>
            </a:r>
            <a:r>
              <a:rPr sz="2800" spc="280" dirty="0">
                <a:solidFill>
                  <a:srgbClr val="FFFFFF"/>
                </a:solidFill>
                <a:latin typeface="Arial MT"/>
                <a:cs typeface="Arial MT"/>
              </a:rPr>
              <a:t>  </a:t>
            </a:r>
            <a:r>
              <a:rPr sz="2800" dirty="0">
                <a:solidFill>
                  <a:srgbClr val="FFFFFF"/>
                </a:solidFill>
                <a:latin typeface="Arial MT"/>
                <a:cs typeface="Arial MT"/>
              </a:rPr>
              <a:t>del</a:t>
            </a:r>
            <a:r>
              <a:rPr sz="2800" spc="285" dirty="0">
                <a:solidFill>
                  <a:srgbClr val="FFFFFF"/>
                </a:solidFill>
                <a:latin typeface="Arial MT"/>
                <a:cs typeface="Arial MT"/>
              </a:rPr>
              <a:t>  </a:t>
            </a:r>
            <a:r>
              <a:rPr sz="2800" dirty="0">
                <a:solidFill>
                  <a:srgbClr val="FFFFFF"/>
                </a:solidFill>
                <a:latin typeface="Arial MT"/>
                <a:cs typeface="Arial MT"/>
              </a:rPr>
              <a:t>mundo</a:t>
            </a:r>
            <a:r>
              <a:rPr sz="2800" spc="280" dirty="0">
                <a:solidFill>
                  <a:srgbClr val="FFFFFF"/>
                </a:solidFill>
                <a:latin typeface="Arial MT"/>
                <a:cs typeface="Arial MT"/>
              </a:rPr>
              <a:t>  </a:t>
            </a:r>
            <a:r>
              <a:rPr sz="2800" dirty="0">
                <a:solidFill>
                  <a:srgbClr val="FFFFFF"/>
                </a:solidFill>
                <a:latin typeface="Arial MT"/>
                <a:cs typeface="Arial MT"/>
              </a:rPr>
              <a:t>con</a:t>
            </a:r>
            <a:r>
              <a:rPr sz="2800" spc="280" dirty="0">
                <a:solidFill>
                  <a:srgbClr val="FFFFFF"/>
                </a:solidFill>
                <a:latin typeface="Arial MT"/>
                <a:cs typeface="Arial MT"/>
              </a:rPr>
              <a:t>  </a:t>
            </a:r>
            <a:r>
              <a:rPr sz="2800" spc="-25" dirty="0">
                <a:solidFill>
                  <a:srgbClr val="FFFFFF"/>
                </a:solidFill>
                <a:latin typeface="Arial MT"/>
                <a:cs typeface="Arial MT"/>
              </a:rPr>
              <a:t>las </a:t>
            </a:r>
            <a:r>
              <a:rPr sz="2800" dirty="0">
                <a:solidFill>
                  <a:srgbClr val="FFFFFF"/>
                </a:solidFill>
                <a:latin typeface="Arial MT"/>
                <a:cs typeface="Arial MT"/>
              </a:rPr>
              <a:t>huellas</a:t>
            </a:r>
            <a:r>
              <a:rPr sz="2800" spc="520" dirty="0">
                <a:solidFill>
                  <a:srgbClr val="FFFFFF"/>
                </a:solidFill>
                <a:latin typeface="Arial MT"/>
                <a:cs typeface="Arial MT"/>
              </a:rPr>
              <a:t> </a:t>
            </a:r>
            <a:r>
              <a:rPr sz="2800" dirty="0">
                <a:solidFill>
                  <a:srgbClr val="FFFFFF"/>
                </a:solidFill>
                <a:latin typeface="Arial MT"/>
                <a:cs typeface="Arial MT"/>
              </a:rPr>
              <a:t>de</a:t>
            </a:r>
            <a:r>
              <a:rPr sz="2800" spc="520" dirty="0">
                <a:solidFill>
                  <a:srgbClr val="FFFFFF"/>
                </a:solidFill>
                <a:latin typeface="Arial MT"/>
                <a:cs typeface="Arial MT"/>
              </a:rPr>
              <a:t> </a:t>
            </a:r>
            <a:r>
              <a:rPr sz="2800" dirty="0">
                <a:solidFill>
                  <a:srgbClr val="FFFFFF"/>
                </a:solidFill>
                <a:latin typeface="Arial MT"/>
                <a:cs typeface="Arial MT"/>
              </a:rPr>
              <a:t>23</a:t>
            </a:r>
            <a:r>
              <a:rPr sz="2800" spc="520" dirty="0">
                <a:solidFill>
                  <a:srgbClr val="FFFFFF"/>
                </a:solidFill>
                <a:latin typeface="Arial MT"/>
                <a:cs typeface="Arial MT"/>
              </a:rPr>
              <a:t> </a:t>
            </a:r>
            <a:r>
              <a:rPr sz="2800" dirty="0">
                <a:solidFill>
                  <a:srgbClr val="FFFFFF"/>
                </a:solidFill>
                <a:latin typeface="Arial MT"/>
                <a:cs typeface="Arial MT"/>
              </a:rPr>
              <a:t>procesados,</a:t>
            </a:r>
            <a:r>
              <a:rPr sz="2800" spc="520" dirty="0">
                <a:solidFill>
                  <a:srgbClr val="FFFFFF"/>
                </a:solidFill>
                <a:latin typeface="Arial MT"/>
                <a:cs typeface="Arial MT"/>
              </a:rPr>
              <a:t> </a:t>
            </a:r>
            <a:r>
              <a:rPr sz="2800" dirty="0">
                <a:solidFill>
                  <a:srgbClr val="FFFFFF"/>
                </a:solidFill>
                <a:latin typeface="Arial MT"/>
                <a:cs typeface="Arial MT"/>
              </a:rPr>
              <a:t>y</a:t>
            </a:r>
            <a:r>
              <a:rPr sz="2800" spc="520" dirty="0">
                <a:solidFill>
                  <a:srgbClr val="FFFFFF"/>
                </a:solidFill>
                <a:latin typeface="Arial MT"/>
                <a:cs typeface="Arial MT"/>
              </a:rPr>
              <a:t> </a:t>
            </a:r>
            <a:r>
              <a:rPr sz="2800" dirty="0">
                <a:solidFill>
                  <a:srgbClr val="FFFFFF"/>
                </a:solidFill>
                <a:latin typeface="Arial MT"/>
                <a:cs typeface="Arial MT"/>
              </a:rPr>
              <a:t>se</a:t>
            </a:r>
            <a:r>
              <a:rPr sz="2800" spc="520" dirty="0">
                <a:solidFill>
                  <a:srgbClr val="FFFFFF"/>
                </a:solidFill>
                <a:latin typeface="Arial MT"/>
                <a:cs typeface="Arial MT"/>
              </a:rPr>
              <a:t> </a:t>
            </a:r>
            <a:r>
              <a:rPr sz="2800" dirty="0">
                <a:solidFill>
                  <a:srgbClr val="FFFFFF"/>
                </a:solidFill>
                <a:latin typeface="Arial MT"/>
                <a:cs typeface="Arial MT"/>
              </a:rPr>
              <a:t>estableció</a:t>
            </a:r>
            <a:r>
              <a:rPr sz="2800" spc="525" dirty="0">
                <a:solidFill>
                  <a:srgbClr val="FFFFFF"/>
                </a:solidFill>
                <a:latin typeface="Arial MT"/>
                <a:cs typeface="Arial MT"/>
              </a:rPr>
              <a:t> </a:t>
            </a:r>
            <a:r>
              <a:rPr sz="2800" spc="-20" dirty="0">
                <a:solidFill>
                  <a:srgbClr val="FFFFFF"/>
                </a:solidFill>
                <a:latin typeface="Arial MT"/>
                <a:cs typeface="Arial MT"/>
              </a:rPr>
              <a:t>como </a:t>
            </a:r>
            <a:r>
              <a:rPr sz="2800" i="1" u="heavy" dirty="0">
                <a:solidFill>
                  <a:srgbClr val="FFFFFF"/>
                </a:solidFill>
                <a:uFill>
                  <a:solidFill>
                    <a:srgbClr val="FFFFFF"/>
                  </a:solidFill>
                </a:uFill>
                <a:latin typeface="Arial"/>
                <a:cs typeface="Arial"/>
              </a:rPr>
              <a:t>Día</a:t>
            </a:r>
            <a:r>
              <a:rPr sz="2800" i="1" u="heavy" spc="-20" dirty="0">
                <a:solidFill>
                  <a:srgbClr val="FFFFFF"/>
                </a:solidFill>
                <a:uFill>
                  <a:solidFill>
                    <a:srgbClr val="FFFFFF"/>
                  </a:solidFill>
                </a:uFill>
                <a:latin typeface="Arial"/>
                <a:cs typeface="Arial"/>
              </a:rPr>
              <a:t> </a:t>
            </a:r>
            <a:r>
              <a:rPr sz="2800" i="1" u="heavy" dirty="0">
                <a:solidFill>
                  <a:srgbClr val="FFFFFF"/>
                </a:solidFill>
                <a:uFill>
                  <a:solidFill>
                    <a:srgbClr val="FFFFFF"/>
                  </a:solidFill>
                </a:uFill>
                <a:latin typeface="Arial"/>
                <a:cs typeface="Arial"/>
              </a:rPr>
              <a:t>Mundial</a:t>
            </a:r>
            <a:r>
              <a:rPr sz="2800" i="1" u="heavy" spc="-10" dirty="0">
                <a:solidFill>
                  <a:srgbClr val="FFFFFF"/>
                </a:solidFill>
                <a:uFill>
                  <a:solidFill>
                    <a:srgbClr val="FFFFFF"/>
                  </a:solidFill>
                </a:uFill>
                <a:latin typeface="Arial"/>
                <a:cs typeface="Arial"/>
              </a:rPr>
              <a:t> </a:t>
            </a:r>
            <a:r>
              <a:rPr sz="2800" i="1" u="heavy" dirty="0">
                <a:solidFill>
                  <a:srgbClr val="FFFFFF"/>
                </a:solidFill>
                <a:uFill>
                  <a:solidFill>
                    <a:srgbClr val="FFFFFF"/>
                  </a:solidFill>
                </a:uFill>
                <a:latin typeface="Arial"/>
                <a:cs typeface="Arial"/>
              </a:rPr>
              <a:t>de</a:t>
            </a:r>
            <a:r>
              <a:rPr sz="2800" i="1" u="heavy" spc="-10" dirty="0">
                <a:solidFill>
                  <a:srgbClr val="FFFFFF"/>
                </a:solidFill>
                <a:uFill>
                  <a:solidFill>
                    <a:srgbClr val="FFFFFF"/>
                  </a:solidFill>
                </a:uFill>
                <a:latin typeface="Arial"/>
                <a:cs typeface="Arial"/>
              </a:rPr>
              <a:t> </a:t>
            </a:r>
            <a:r>
              <a:rPr sz="2800" i="1" u="heavy" dirty="0">
                <a:solidFill>
                  <a:srgbClr val="FFFFFF"/>
                </a:solidFill>
                <a:uFill>
                  <a:solidFill>
                    <a:srgbClr val="FFFFFF"/>
                  </a:solidFill>
                </a:uFill>
                <a:latin typeface="Arial"/>
                <a:cs typeface="Arial"/>
              </a:rPr>
              <a:t>la</a:t>
            </a:r>
            <a:r>
              <a:rPr sz="2800" i="1" u="heavy" spc="-10" dirty="0">
                <a:solidFill>
                  <a:srgbClr val="FFFFFF"/>
                </a:solidFill>
                <a:uFill>
                  <a:solidFill>
                    <a:srgbClr val="FFFFFF"/>
                  </a:solidFill>
                </a:uFill>
                <a:latin typeface="Arial"/>
                <a:cs typeface="Arial"/>
              </a:rPr>
              <a:t> Criminalística</a:t>
            </a:r>
            <a:r>
              <a:rPr sz="2800" spc="-10" dirty="0">
                <a:solidFill>
                  <a:srgbClr val="FFFFFF"/>
                </a:solidFill>
                <a:latin typeface="Arial MT"/>
                <a:cs typeface="Arial MT"/>
              </a:rPr>
              <a:t>.</a:t>
            </a:r>
            <a:endParaRPr sz="2800">
              <a:latin typeface="Arial MT"/>
              <a:cs typeface="Arial MT"/>
            </a:endParaRPr>
          </a:p>
          <a:p>
            <a:pPr marL="12700" marR="203200" indent="224790" algn="just">
              <a:lnSpc>
                <a:spcPct val="100000"/>
              </a:lnSpc>
              <a:spcBef>
                <a:spcPts val="560"/>
              </a:spcBef>
              <a:buChar char="-"/>
              <a:tabLst>
                <a:tab pos="237490" algn="l"/>
              </a:tabLst>
            </a:pPr>
            <a:r>
              <a:rPr sz="2800" dirty="0">
                <a:solidFill>
                  <a:srgbClr val="FFFFFF"/>
                </a:solidFill>
                <a:latin typeface="Arial MT"/>
                <a:cs typeface="Arial MT"/>
              </a:rPr>
              <a:t>Luego</a:t>
            </a:r>
            <a:r>
              <a:rPr sz="2800" spc="35" dirty="0">
                <a:solidFill>
                  <a:srgbClr val="FFFFFF"/>
                </a:solidFill>
                <a:latin typeface="Arial MT"/>
                <a:cs typeface="Arial MT"/>
              </a:rPr>
              <a:t> </a:t>
            </a:r>
            <a:r>
              <a:rPr sz="2800" dirty="0">
                <a:solidFill>
                  <a:srgbClr val="FFFFFF"/>
                </a:solidFill>
                <a:latin typeface="Arial MT"/>
                <a:cs typeface="Arial MT"/>
              </a:rPr>
              <a:t>de</a:t>
            </a:r>
            <a:r>
              <a:rPr sz="2800" spc="45" dirty="0">
                <a:solidFill>
                  <a:srgbClr val="FFFFFF"/>
                </a:solidFill>
                <a:latin typeface="Arial MT"/>
                <a:cs typeface="Arial MT"/>
              </a:rPr>
              <a:t> </a:t>
            </a:r>
            <a:r>
              <a:rPr sz="2800" dirty="0">
                <a:solidFill>
                  <a:srgbClr val="FFFFFF"/>
                </a:solidFill>
                <a:latin typeface="Arial MT"/>
                <a:cs typeface="Arial MT"/>
              </a:rPr>
              <a:t>verificar</a:t>
            </a:r>
            <a:r>
              <a:rPr sz="2800" spc="45" dirty="0">
                <a:solidFill>
                  <a:srgbClr val="FFFFFF"/>
                </a:solidFill>
                <a:latin typeface="Arial MT"/>
                <a:cs typeface="Arial MT"/>
              </a:rPr>
              <a:t> </a:t>
            </a:r>
            <a:r>
              <a:rPr sz="2800" dirty="0">
                <a:solidFill>
                  <a:srgbClr val="FFFFFF"/>
                </a:solidFill>
                <a:latin typeface="Arial MT"/>
                <a:cs typeface="Arial MT"/>
              </a:rPr>
              <a:t>el</a:t>
            </a:r>
            <a:r>
              <a:rPr sz="2800" spc="45" dirty="0">
                <a:solidFill>
                  <a:srgbClr val="FFFFFF"/>
                </a:solidFill>
                <a:latin typeface="Arial MT"/>
                <a:cs typeface="Arial MT"/>
              </a:rPr>
              <a:t> </a:t>
            </a:r>
            <a:r>
              <a:rPr sz="2800" dirty="0">
                <a:solidFill>
                  <a:srgbClr val="FFFFFF"/>
                </a:solidFill>
                <a:latin typeface="Arial MT"/>
                <a:cs typeface="Arial MT"/>
              </a:rPr>
              <a:t>método</a:t>
            </a:r>
            <a:r>
              <a:rPr sz="2800" spc="45" dirty="0">
                <a:solidFill>
                  <a:srgbClr val="FFFFFF"/>
                </a:solidFill>
                <a:latin typeface="Arial MT"/>
                <a:cs typeface="Arial MT"/>
              </a:rPr>
              <a:t> </a:t>
            </a:r>
            <a:r>
              <a:rPr sz="2800" dirty="0">
                <a:solidFill>
                  <a:srgbClr val="FFFFFF"/>
                </a:solidFill>
                <a:latin typeface="Arial MT"/>
                <a:cs typeface="Arial MT"/>
              </a:rPr>
              <a:t>con</a:t>
            </a:r>
            <a:r>
              <a:rPr sz="2800" spc="45" dirty="0">
                <a:solidFill>
                  <a:srgbClr val="FFFFFF"/>
                </a:solidFill>
                <a:latin typeface="Arial MT"/>
                <a:cs typeface="Arial MT"/>
              </a:rPr>
              <a:t> </a:t>
            </a:r>
            <a:r>
              <a:rPr sz="2800" dirty="0">
                <a:solidFill>
                  <a:srgbClr val="FFFFFF"/>
                </a:solidFill>
                <a:latin typeface="Arial MT"/>
                <a:cs typeface="Arial MT"/>
              </a:rPr>
              <a:t>645</a:t>
            </a:r>
            <a:r>
              <a:rPr sz="2800" spc="45" dirty="0">
                <a:solidFill>
                  <a:srgbClr val="FFFFFF"/>
                </a:solidFill>
                <a:latin typeface="Arial MT"/>
                <a:cs typeface="Arial MT"/>
              </a:rPr>
              <a:t> </a:t>
            </a:r>
            <a:r>
              <a:rPr sz="2800" dirty="0">
                <a:solidFill>
                  <a:srgbClr val="FFFFFF"/>
                </a:solidFill>
                <a:latin typeface="Arial MT"/>
                <a:cs typeface="Arial MT"/>
              </a:rPr>
              <a:t>reclusos</a:t>
            </a:r>
            <a:r>
              <a:rPr sz="2800" spc="50" dirty="0">
                <a:solidFill>
                  <a:srgbClr val="FFFFFF"/>
                </a:solidFill>
                <a:latin typeface="Arial MT"/>
                <a:cs typeface="Arial MT"/>
              </a:rPr>
              <a:t> </a:t>
            </a:r>
            <a:r>
              <a:rPr sz="2800" spc="-25" dirty="0">
                <a:solidFill>
                  <a:srgbClr val="FFFFFF"/>
                </a:solidFill>
                <a:latin typeface="Arial MT"/>
                <a:cs typeface="Arial MT"/>
              </a:rPr>
              <a:t>de </a:t>
            </a:r>
            <a:r>
              <a:rPr sz="2800" dirty="0">
                <a:solidFill>
                  <a:srgbClr val="FFFFFF"/>
                </a:solidFill>
                <a:latin typeface="Arial MT"/>
                <a:cs typeface="Arial MT"/>
              </a:rPr>
              <a:t>la</a:t>
            </a:r>
            <a:r>
              <a:rPr sz="2800" spc="10" dirty="0">
                <a:solidFill>
                  <a:srgbClr val="FFFFFF"/>
                </a:solidFill>
                <a:latin typeface="Arial MT"/>
                <a:cs typeface="Arial MT"/>
              </a:rPr>
              <a:t>  </a:t>
            </a:r>
            <a:r>
              <a:rPr sz="2800" dirty="0">
                <a:solidFill>
                  <a:srgbClr val="FFFFFF"/>
                </a:solidFill>
                <a:latin typeface="Arial MT"/>
                <a:cs typeface="Arial MT"/>
              </a:rPr>
              <a:t>cárcel</a:t>
            </a:r>
            <a:r>
              <a:rPr sz="2800" spc="15" dirty="0">
                <a:solidFill>
                  <a:srgbClr val="FFFFFF"/>
                </a:solidFill>
                <a:latin typeface="Arial MT"/>
                <a:cs typeface="Arial MT"/>
              </a:rPr>
              <a:t>  </a:t>
            </a:r>
            <a:r>
              <a:rPr sz="2800" dirty="0">
                <a:solidFill>
                  <a:srgbClr val="FFFFFF"/>
                </a:solidFill>
                <a:latin typeface="Arial MT"/>
                <a:cs typeface="Arial MT"/>
              </a:rPr>
              <a:t>de</a:t>
            </a:r>
            <a:r>
              <a:rPr sz="2800" spc="-10" dirty="0">
                <a:solidFill>
                  <a:srgbClr val="FFFFFF"/>
                </a:solidFill>
                <a:latin typeface="Arial MT"/>
                <a:cs typeface="Arial MT"/>
              </a:rPr>
              <a:t> </a:t>
            </a:r>
            <a:r>
              <a:rPr sz="2800" dirty="0">
                <a:solidFill>
                  <a:srgbClr val="FFFFFF"/>
                </a:solidFill>
                <a:latin typeface="Arial MT"/>
                <a:cs typeface="Arial MT"/>
              </a:rPr>
              <a:t>La</a:t>
            </a:r>
            <a:r>
              <a:rPr sz="2800" spc="10" dirty="0">
                <a:solidFill>
                  <a:srgbClr val="FFFFFF"/>
                </a:solidFill>
                <a:latin typeface="Arial MT"/>
                <a:cs typeface="Arial MT"/>
              </a:rPr>
              <a:t>  </a:t>
            </a:r>
            <a:r>
              <a:rPr sz="2800" dirty="0">
                <a:solidFill>
                  <a:srgbClr val="FFFFFF"/>
                </a:solidFill>
                <a:latin typeface="Arial MT"/>
                <a:cs typeface="Arial MT"/>
              </a:rPr>
              <a:t>Plata,</a:t>
            </a:r>
            <a:r>
              <a:rPr sz="2800" spc="15" dirty="0">
                <a:solidFill>
                  <a:srgbClr val="FFFFFF"/>
                </a:solidFill>
                <a:latin typeface="Arial MT"/>
                <a:cs typeface="Arial MT"/>
              </a:rPr>
              <a:t>  </a:t>
            </a:r>
            <a:r>
              <a:rPr sz="2800" dirty="0">
                <a:solidFill>
                  <a:srgbClr val="FFFFFF"/>
                </a:solidFill>
                <a:latin typeface="Arial MT"/>
                <a:cs typeface="Arial MT"/>
              </a:rPr>
              <a:t>en</a:t>
            </a:r>
            <a:r>
              <a:rPr sz="2800" spc="15" dirty="0">
                <a:solidFill>
                  <a:srgbClr val="FFFFFF"/>
                </a:solidFill>
                <a:latin typeface="Arial MT"/>
                <a:cs typeface="Arial MT"/>
              </a:rPr>
              <a:t>  </a:t>
            </a:r>
            <a:r>
              <a:rPr sz="2800" dirty="0">
                <a:solidFill>
                  <a:srgbClr val="FFFFFF"/>
                </a:solidFill>
                <a:latin typeface="Arial MT"/>
                <a:cs typeface="Arial MT"/>
              </a:rPr>
              <a:t>1894</a:t>
            </a:r>
            <a:r>
              <a:rPr sz="2800" spc="10" dirty="0">
                <a:solidFill>
                  <a:srgbClr val="FFFFFF"/>
                </a:solidFill>
                <a:latin typeface="Arial MT"/>
                <a:cs typeface="Arial MT"/>
              </a:rPr>
              <a:t>  </a:t>
            </a:r>
            <a:r>
              <a:rPr sz="2800" dirty="0">
                <a:solidFill>
                  <a:srgbClr val="FFFFFF"/>
                </a:solidFill>
                <a:latin typeface="Arial MT"/>
                <a:cs typeface="Arial MT"/>
              </a:rPr>
              <a:t>la</a:t>
            </a:r>
            <a:r>
              <a:rPr sz="2800" spc="15" dirty="0">
                <a:solidFill>
                  <a:srgbClr val="FFFFFF"/>
                </a:solidFill>
                <a:latin typeface="Arial MT"/>
                <a:cs typeface="Arial MT"/>
              </a:rPr>
              <a:t>  </a:t>
            </a:r>
            <a:r>
              <a:rPr sz="2800" dirty="0">
                <a:solidFill>
                  <a:srgbClr val="FFFFFF"/>
                </a:solidFill>
                <a:latin typeface="Arial MT"/>
                <a:cs typeface="Arial MT"/>
              </a:rPr>
              <a:t>Policía</a:t>
            </a:r>
            <a:r>
              <a:rPr sz="2800" spc="15" dirty="0">
                <a:solidFill>
                  <a:srgbClr val="FFFFFF"/>
                </a:solidFill>
                <a:latin typeface="Arial MT"/>
                <a:cs typeface="Arial MT"/>
              </a:rPr>
              <a:t>  </a:t>
            </a:r>
            <a:r>
              <a:rPr sz="2800" dirty="0">
                <a:solidFill>
                  <a:srgbClr val="FFFFFF"/>
                </a:solidFill>
                <a:latin typeface="Arial MT"/>
                <a:cs typeface="Arial MT"/>
              </a:rPr>
              <a:t>de</a:t>
            </a:r>
            <a:r>
              <a:rPr sz="2800" spc="10" dirty="0">
                <a:solidFill>
                  <a:srgbClr val="FFFFFF"/>
                </a:solidFill>
                <a:latin typeface="Arial MT"/>
                <a:cs typeface="Arial MT"/>
              </a:rPr>
              <a:t>  </a:t>
            </a:r>
            <a:r>
              <a:rPr sz="2800" spc="-25" dirty="0">
                <a:solidFill>
                  <a:srgbClr val="FFFFFF"/>
                </a:solidFill>
                <a:latin typeface="Arial MT"/>
                <a:cs typeface="Arial MT"/>
              </a:rPr>
              <a:t>la </a:t>
            </a:r>
            <a:r>
              <a:rPr sz="2800" dirty="0">
                <a:solidFill>
                  <a:srgbClr val="FFFFFF"/>
                </a:solidFill>
                <a:latin typeface="Arial MT"/>
                <a:cs typeface="Arial MT"/>
              </a:rPr>
              <a:t>Provincia</a:t>
            </a:r>
            <a:r>
              <a:rPr sz="2800" spc="275" dirty="0">
                <a:solidFill>
                  <a:srgbClr val="FFFFFF"/>
                </a:solidFill>
                <a:latin typeface="Arial MT"/>
                <a:cs typeface="Arial MT"/>
              </a:rPr>
              <a:t> </a:t>
            </a:r>
            <a:r>
              <a:rPr sz="2800" dirty="0">
                <a:solidFill>
                  <a:srgbClr val="FFFFFF"/>
                </a:solidFill>
                <a:latin typeface="Arial MT"/>
                <a:cs typeface="Arial MT"/>
              </a:rPr>
              <a:t>de</a:t>
            </a:r>
            <a:r>
              <a:rPr sz="2800" spc="270" dirty="0">
                <a:solidFill>
                  <a:srgbClr val="FFFFFF"/>
                </a:solidFill>
                <a:latin typeface="Arial MT"/>
                <a:cs typeface="Arial MT"/>
              </a:rPr>
              <a:t> </a:t>
            </a:r>
            <a:r>
              <a:rPr sz="2800" dirty="0">
                <a:solidFill>
                  <a:srgbClr val="FFFFFF"/>
                </a:solidFill>
                <a:latin typeface="Arial MT"/>
                <a:cs typeface="Arial MT"/>
              </a:rPr>
              <a:t>Buenos</a:t>
            </a:r>
            <a:r>
              <a:rPr sz="2800" spc="125" dirty="0">
                <a:solidFill>
                  <a:srgbClr val="FFFFFF"/>
                </a:solidFill>
                <a:latin typeface="Arial MT"/>
                <a:cs typeface="Arial MT"/>
              </a:rPr>
              <a:t> </a:t>
            </a:r>
            <a:r>
              <a:rPr sz="2800" dirty="0">
                <a:solidFill>
                  <a:srgbClr val="FFFFFF"/>
                </a:solidFill>
                <a:latin typeface="Arial MT"/>
                <a:cs typeface="Arial MT"/>
              </a:rPr>
              <a:t>Aires</a:t>
            </a:r>
            <a:r>
              <a:rPr sz="2800" spc="275" dirty="0">
                <a:solidFill>
                  <a:srgbClr val="FFFFFF"/>
                </a:solidFill>
                <a:latin typeface="Arial MT"/>
                <a:cs typeface="Arial MT"/>
              </a:rPr>
              <a:t> </a:t>
            </a:r>
            <a:r>
              <a:rPr sz="2800" dirty="0">
                <a:solidFill>
                  <a:srgbClr val="FFFFFF"/>
                </a:solidFill>
                <a:latin typeface="Arial MT"/>
                <a:cs typeface="Arial MT"/>
              </a:rPr>
              <a:t>adoptó</a:t>
            </a:r>
            <a:r>
              <a:rPr sz="2800" spc="270" dirty="0">
                <a:solidFill>
                  <a:srgbClr val="FFFFFF"/>
                </a:solidFill>
                <a:latin typeface="Arial MT"/>
                <a:cs typeface="Arial MT"/>
              </a:rPr>
              <a:t> </a:t>
            </a:r>
            <a:r>
              <a:rPr sz="2800" dirty="0">
                <a:solidFill>
                  <a:srgbClr val="FFFFFF"/>
                </a:solidFill>
                <a:latin typeface="Arial MT"/>
                <a:cs typeface="Arial MT"/>
              </a:rPr>
              <a:t>oficialmente</a:t>
            </a:r>
            <a:r>
              <a:rPr sz="2800" spc="275" dirty="0">
                <a:solidFill>
                  <a:srgbClr val="FFFFFF"/>
                </a:solidFill>
                <a:latin typeface="Arial MT"/>
                <a:cs typeface="Arial MT"/>
              </a:rPr>
              <a:t> </a:t>
            </a:r>
            <a:r>
              <a:rPr sz="2800" spc="-25" dirty="0">
                <a:solidFill>
                  <a:srgbClr val="FFFFFF"/>
                </a:solidFill>
                <a:latin typeface="Arial MT"/>
                <a:cs typeface="Arial MT"/>
              </a:rPr>
              <a:t>su </a:t>
            </a:r>
            <a:r>
              <a:rPr sz="2800" spc="-10" dirty="0">
                <a:solidFill>
                  <a:srgbClr val="FFFFFF"/>
                </a:solidFill>
                <a:latin typeface="Arial MT"/>
                <a:cs typeface="Arial MT"/>
              </a:rPr>
              <a:t>sistema.</a:t>
            </a:r>
            <a:endParaRPr sz="2800">
              <a:latin typeface="Arial MT"/>
              <a:cs typeface="Arial MT"/>
            </a:endParaRPr>
          </a:p>
          <a:p>
            <a:pPr marL="83820" marR="5080" algn="just">
              <a:lnSpc>
                <a:spcPct val="100000"/>
              </a:lnSpc>
              <a:spcBef>
                <a:spcPts val="910"/>
              </a:spcBef>
            </a:pPr>
            <a:r>
              <a:rPr sz="2800" dirty="0">
                <a:solidFill>
                  <a:srgbClr val="FFFFFF"/>
                </a:solidFill>
                <a:latin typeface="Arial MT"/>
                <a:cs typeface="Arial MT"/>
              </a:rPr>
              <a:t>-</a:t>
            </a:r>
            <a:r>
              <a:rPr sz="2800" spc="315" dirty="0">
                <a:solidFill>
                  <a:srgbClr val="FFFFFF"/>
                </a:solidFill>
                <a:latin typeface="Arial MT"/>
                <a:cs typeface="Arial MT"/>
              </a:rPr>
              <a:t> </a:t>
            </a:r>
            <a:r>
              <a:rPr sz="2800" dirty="0">
                <a:solidFill>
                  <a:srgbClr val="FFFFFF"/>
                </a:solidFill>
                <a:latin typeface="Arial MT"/>
                <a:cs typeface="Arial MT"/>
              </a:rPr>
              <a:t>En</a:t>
            </a:r>
            <a:r>
              <a:rPr sz="2800" spc="320" dirty="0">
                <a:solidFill>
                  <a:srgbClr val="FFFFFF"/>
                </a:solidFill>
                <a:latin typeface="Arial MT"/>
                <a:cs typeface="Arial MT"/>
              </a:rPr>
              <a:t> </a:t>
            </a:r>
            <a:r>
              <a:rPr sz="2800" dirty="0">
                <a:solidFill>
                  <a:srgbClr val="FFFFFF"/>
                </a:solidFill>
                <a:latin typeface="Arial MT"/>
                <a:cs typeface="Arial MT"/>
              </a:rPr>
              <a:t>1905,</a:t>
            </a:r>
            <a:r>
              <a:rPr sz="2800" spc="320" dirty="0">
                <a:solidFill>
                  <a:srgbClr val="FFFFFF"/>
                </a:solidFill>
                <a:latin typeface="Arial MT"/>
                <a:cs typeface="Arial MT"/>
              </a:rPr>
              <a:t> </a:t>
            </a:r>
            <a:r>
              <a:rPr sz="2800" dirty="0">
                <a:solidFill>
                  <a:srgbClr val="FFFFFF"/>
                </a:solidFill>
                <a:latin typeface="Arial MT"/>
                <a:cs typeface="Arial MT"/>
              </a:rPr>
              <a:t>su</a:t>
            </a:r>
            <a:r>
              <a:rPr sz="2800" spc="150" dirty="0">
                <a:solidFill>
                  <a:srgbClr val="FFFFFF"/>
                </a:solidFill>
                <a:latin typeface="Arial MT"/>
                <a:cs typeface="Arial MT"/>
              </a:rPr>
              <a:t>  </a:t>
            </a:r>
            <a:r>
              <a:rPr sz="2800" dirty="0">
                <a:solidFill>
                  <a:srgbClr val="FFFFFF"/>
                </a:solidFill>
                <a:latin typeface="Arial MT"/>
                <a:cs typeface="Arial MT"/>
              </a:rPr>
              <a:t>sistema</a:t>
            </a:r>
            <a:r>
              <a:rPr sz="2800" spc="320" dirty="0">
                <a:solidFill>
                  <a:srgbClr val="FFFFFF"/>
                </a:solidFill>
                <a:latin typeface="Arial MT"/>
                <a:cs typeface="Arial MT"/>
              </a:rPr>
              <a:t> </a:t>
            </a:r>
            <a:r>
              <a:rPr sz="2800" dirty="0">
                <a:solidFill>
                  <a:srgbClr val="FFFFFF"/>
                </a:solidFill>
                <a:latin typeface="Arial MT"/>
                <a:cs typeface="Arial MT"/>
              </a:rPr>
              <a:t>dactiloscópico</a:t>
            </a:r>
            <a:r>
              <a:rPr sz="2800" spc="-15" dirty="0">
                <a:solidFill>
                  <a:srgbClr val="FFFFFF"/>
                </a:solidFill>
                <a:latin typeface="Arial MT"/>
                <a:cs typeface="Arial MT"/>
              </a:rPr>
              <a:t> </a:t>
            </a:r>
            <a:r>
              <a:rPr sz="2800" spc="-10" dirty="0">
                <a:solidFill>
                  <a:srgbClr val="FFFFFF"/>
                </a:solidFill>
                <a:latin typeface="Arial MT"/>
                <a:cs typeface="Arial MT"/>
              </a:rPr>
              <a:t>(inicialmente </a:t>
            </a:r>
            <a:r>
              <a:rPr sz="2800" dirty="0">
                <a:solidFill>
                  <a:srgbClr val="FFFFFF"/>
                </a:solidFill>
                <a:latin typeface="Arial MT"/>
                <a:cs typeface="Arial MT"/>
              </a:rPr>
              <a:t>denominado</a:t>
            </a:r>
            <a:r>
              <a:rPr sz="2800" spc="75" dirty="0">
                <a:solidFill>
                  <a:srgbClr val="FFFFFF"/>
                </a:solidFill>
                <a:latin typeface="Arial MT"/>
                <a:cs typeface="Arial MT"/>
              </a:rPr>
              <a:t>  </a:t>
            </a:r>
            <a:r>
              <a:rPr sz="2800" dirty="0">
                <a:solidFill>
                  <a:srgbClr val="FFFFFF"/>
                </a:solidFill>
                <a:latin typeface="Arial MT"/>
                <a:cs typeface="Arial MT"/>
              </a:rPr>
              <a:t>“icnofalangometría”)</a:t>
            </a:r>
            <a:r>
              <a:rPr sz="2800" spc="80" dirty="0">
                <a:solidFill>
                  <a:srgbClr val="FFFFFF"/>
                </a:solidFill>
                <a:latin typeface="Arial MT"/>
                <a:cs typeface="Arial MT"/>
              </a:rPr>
              <a:t>  </a:t>
            </a:r>
            <a:r>
              <a:rPr sz="2800" dirty="0">
                <a:solidFill>
                  <a:srgbClr val="FFFFFF"/>
                </a:solidFill>
                <a:latin typeface="Arial MT"/>
                <a:cs typeface="Arial MT"/>
              </a:rPr>
              <a:t>fue</a:t>
            </a:r>
            <a:r>
              <a:rPr sz="2800" spc="80" dirty="0">
                <a:solidFill>
                  <a:srgbClr val="FFFFFF"/>
                </a:solidFill>
                <a:latin typeface="Arial MT"/>
                <a:cs typeface="Arial MT"/>
              </a:rPr>
              <a:t>  </a:t>
            </a:r>
            <a:r>
              <a:rPr sz="2800" spc="-10" dirty="0">
                <a:solidFill>
                  <a:srgbClr val="FFFFFF"/>
                </a:solidFill>
                <a:latin typeface="Arial MT"/>
                <a:cs typeface="Arial MT"/>
              </a:rPr>
              <a:t>incorporado </a:t>
            </a:r>
            <a:r>
              <a:rPr sz="2800" dirty="0">
                <a:solidFill>
                  <a:srgbClr val="FFFFFF"/>
                </a:solidFill>
                <a:latin typeface="Arial MT"/>
                <a:cs typeface="Arial MT"/>
              </a:rPr>
              <a:t>por</a:t>
            </a:r>
            <a:r>
              <a:rPr sz="2800" spc="260" dirty="0">
                <a:solidFill>
                  <a:srgbClr val="FFFFFF"/>
                </a:solidFill>
                <a:latin typeface="Arial MT"/>
                <a:cs typeface="Arial MT"/>
              </a:rPr>
              <a:t>   </a:t>
            </a:r>
            <a:r>
              <a:rPr sz="2800" dirty="0">
                <a:solidFill>
                  <a:srgbClr val="FFFFFF"/>
                </a:solidFill>
                <a:latin typeface="Arial MT"/>
                <a:cs typeface="Arial MT"/>
              </a:rPr>
              <a:t>la</a:t>
            </a:r>
            <a:r>
              <a:rPr sz="2800" spc="-10" dirty="0">
                <a:solidFill>
                  <a:srgbClr val="FFFFFF"/>
                </a:solidFill>
                <a:latin typeface="Arial MT"/>
                <a:cs typeface="Arial MT"/>
              </a:rPr>
              <a:t> </a:t>
            </a:r>
            <a:r>
              <a:rPr sz="2800" dirty="0">
                <a:solidFill>
                  <a:srgbClr val="FFFFFF"/>
                </a:solidFill>
                <a:latin typeface="Arial MT"/>
                <a:cs typeface="Arial MT"/>
              </a:rPr>
              <a:t>Policía</a:t>
            </a:r>
            <a:r>
              <a:rPr sz="2800" spc="260" dirty="0">
                <a:solidFill>
                  <a:srgbClr val="FFFFFF"/>
                </a:solidFill>
                <a:latin typeface="Arial MT"/>
                <a:cs typeface="Arial MT"/>
              </a:rPr>
              <a:t>   </a:t>
            </a:r>
            <a:r>
              <a:rPr sz="2800" dirty="0">
                <a:solidFill>
                  <a:srgbClr val="FFFFFF"/>
                </a:solidFill>
                <a:latin typeface="Arial MT"/>
                <a:cs typeface="Arial MT"/>
              </a:rPr>
              <a:t>de</a:t>
            </a:r>
            <a:r>
              <a:rPr sz="2800" spc="260" dirty="0">
                <a:solidFill>
                  <a:srgbClr val="FFFFFF"/>
                </a:solidFill>
                <a:latin typeface="Arial MT"/>
                <a:cs typeface="Arial MT"/>
              </a:rPr>
              <a:t>   </a:t>
            </a:r>
            <a:r>
              <a:rPr sz="2800" dirty="0">
                <a:solidFill>
                  <a:srgbClr val="FFFFFF"/>
                </a:solidFill>
                <a:latin typeface="Arial MT"/>
                <a:cs typeface="Arial MT"/>
              </a:rPr>
              <a:t>la</a:t>
            </a:r>
            <a:r>
              <a:rPr sz="2800" spc="260" dirty="0">
                <a:solidFill>
                  <a:srgbClr val="FFFFFF"/>
                </a:solidFill>
                <a:latin typeface="Arial MT"/>
                <a:cs typeface="Arial MT"/>
              </a:rPr>
              <a:t>   </a:t>
            </a:r>
            <a:r>
              <a:rPr sz="2800" dirty="0">
                <a:solidFill>
                  <a:srgbClr val="FFFFFF"/>
                </a:solidFill>
                <a:latin typeface="Arial MT"/>
                <a:cs typeface="Arial MT"/>
              </a:rPr>
              <a:t>Capital</a:t>
            </a:r>
            <a:r>
              <a:rPr sz="2800" spc="-10" dirty="0">
                <a:solidFill>
                  <a:srgbClr val="FFFFFF"/>
                </a:solidFill>
                <a:latin typeface="Arial MT"/>
                <a:cs typeface="Arial MT"/>
              </a:rPr>
              <a:t> </a:t>
            </a:r>
            <a:r>
              <a:rPr sz="2800" dirty="0">
                <a:solidFill>
                  <a:srgbClr val="FFFFFF"/>
                </a:solidFill>
                <a:latin typeface="Arial MT"/>
                <a:cs typeface="Arial MT"/>
              </a:rPr>
              <a:t>(por</a:t>
            </a:r>
            <a:r>
              <a:rPr sz="2800" spc="260" dirty="0">
                <a:solidFill>
                  <a:srgbClr val="FFFFFF"/>
                </a:solidFill>
                <a:latin typeface="Arial MT"/>
                <a:cs typeface="Arial MT"/>
              </a:rPr>
              <a:t>   </a:t>
            </a:r>
            <a:r>
              <a:rPr sz="2800" dirty="0">
                <a:solidFill>
                  <a:srgbClr val="FFFFFF"/>
                </a:solidFill>
                <a:latin typeface="Arial MT"/>
                <a:cs typeface="Arial MT"/>
              </a:rPr>
              <a:t>la</a:t>
            </a:r>
            <a:r>
              <a:rPr sz="2800" spc="260" dirty="0">
                <a:solidFill>
                  <a:srgbClr val="FFFFFF"/>
                </a:solidFill>
                <a:latin typeface="Arial MT"/>
                <a:cs typeface="Arial MT"/>
              </a:rPr>
              <a:t>   </a:t>
            </a:r>
            <a:r>
              <a:rPr sz="2800" spc="-10" dirty="0">
                <a:solidFill>
                  <a:srgbClr val="FFFFFF"/>
                </a:solidFill>
                <a:latin typeface="Arial MT"/>
                <a:cs typeface="Arial MT"/>
              </a:rPr>
              <a:t>ciudad </a:t>
            </a:r>
            <a:r>
              <a:rPr sz="2800" dirty="0">
                <a:solidFill>
                  <a:srgbClr val="FFFFFF"/>
                </a:solidFill>
                <a:latin typeface="Arial MT"/>
                <a:cs typeface="Arial MT"/>
              </a:rPr>
              <a:t>de</a:t>
            </a:r>
            <a:r>
              <a:rPr sz="2800" spc="-25" dirty="0">
                <a:solidFill>
                  <a:srgbClr val="FFFFFF"/>
                </a:solidFill>
                <a:latin typeface="Arial MT"/>
                <a:cs typeface="Arial MT"/>
              </a:rPr>
              <a:t> </a:t>
            </a:r>
            <a:r>
              <a:rPr sz="2800" dirty="0">
                <a:solidFill>
                  <a:srgbClr val="FFFFFF"/>
                </a:solidFill>
                <a:latin typeface="Arial MT"/>
                <a:cs typeface="Arial MT"/>
              </a:rPr>
              <a:t>Buenos</a:t>
            </a:r>
            <a:r>
              <a:rPr sz="2800" spc="-170" dirty="0">
                <a:solidFill>
                  <a:srgbClr val="FFFFFF"/>
                </a:solidFill>
                <a:latin typeface="Arial MT"/>
                <a:cs typeface="Arial MT"/>
              </a:rPr>
              <a:t> </a:t>
            </a:r>
            <a:r>
              <a:rPr sz="2800" spc="-10" dirty="0">
                <a:solidFill>
                  <a:srgbClr val="FFFFFF"/>
                </a:solidFill>
                <a:latin typeface="Arial MT"/>
                <a:cs typeface="Arial MT"/>
              </a:rPr>
              <a:t>Aires)</a:t>
            </a:r>
            <a:endParaRPr sz="2800">
              <a:latin typeface="Arial MT"/>
              <a:cs typeface="Arial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56361" y="423418"/>
            <a:ext cx="2139950" cy="1007110"/>
          </a:xfrm>
          <a:prstGeom prst="rect">
            <a:avLst/>
          </a:prstGeom>
        </p:spPr>
        <p:txBody>
          <a:bodyPr vert="horz" wrap="square" lIns="0" tIns="12700" rIns="0" bIns="0" rtlCol="0">
            <a:spAutoFit/>
          </a:bodyPr>
          <a:lstStyle/>
          <a:p>
            <a:pPr marL="12700" marR="5080" indent="54610">
              <a:lnSpc>
                <a:spcPct val="114999"/>
              </a:lnSpc>
              <a:spcBef>
                <a:spcPts val="100"/>
              </a:spcBef>
            </a:pPr>
            <a:r>
              <a:rPr sz="2800" dirty="0">
                <a:solidFill>
                  <a:srgbClr val="FFFFFF"/>
                </a:solidFill>
                <a:latin typeface="Arial MT"/>
                <a:cs typeface="Arial MT"/>
              </a:rPr>
              <a:t>la</a:t>
            </a:r>
            <a:r>
              <a:rPr sz="2800" spc="-175" dirty="0">
                <a:solidFill>
                  <a:srgbClr val="FFFFFF"/>
                </a:solidFill>
                <a:latin typeface="Arial MT"/>
                <a:cs typeface="Arial MT"/>
              </a:rPr>
              <a:t> </a:t>
            </a:r>
            <a:r>
              <a:rPr sz="2800" spc="-10" dirty="0">
                <a:solidFill>
                  <a:srgbClr val="FFFFFF"/>
                </a:solidFill>
                <a:latin typeface="Arial MT"/>
                <a:cs typeface="Arial MT"/>
              </a:rPr>
              <a:t>Academia públicamente</a:t>
            </a:r>
            <a:endParaRPr sz="2800">
              <a:latin typeface="Arial MT"/>
              <a:cs typeface="Arial MT"/>
            </a:endParaRPr>
          </a:p>
        </p:txBody>
      </p:sp>
      <p:sp>
        <p:nvSpPr>
          <p:cNvPr id="3" name="object 3"/>
          <p:cNvSpPr txBox="1"/>
          <p:nvPr/>
        </p:nvSpPr>
        <p:spPr>
          <a:xfrm>
            <a:off x="2843193" y="1404873"/>
            <a:ext cx="4862830" cy="1007110"/>
          </a:xfrm>
          <a:prstGeom prst="rect">
            <a:avLst/>
          </a:prstGeom>
        </p:spPr>
        <p:txBody>
          <a:bodyPr vert="horz" wrap="square" lIns="0" tIns="12700" rIns="0" bIns="0" rtlCol="0">
            <a:spAutoFit/>
          </a:bodyPr>
          <a:lstStyle/>
          <a:p>
            <a:pPr marL="12700" marR="5080" indent="97155">
              <a:lnSpc>
                <a:spcPct val="114999"/>
              </a:lnSpc>
              <a:spcBef>
                <a:spcPts val="100"/>
              </a:spcBef>
              <a:tabLst>
                <a:tab pos="544830" algn="l"/>
                <a:tab pos="923290" algn="l"/>
                <a:tab pos="1471930" algn="l"/>
                <a:tab pos="2774950" algn="l"/>
                <a:tab pos="2803525" algn="l"/>
                <a:tab pos="4453890" algn="l"/>
              </a:tabLst>
            </a:pPr>
            <a:r>
              <a:rPr lang="es-AR" sz="2800" spc="-25">
                <a:solidFill>
                  <a:srgbClr val="FFFFFF"/>
                </a:solidFill>
                <a:latin typeface="Arial MT"/>
                <a:cs typeface="Arial MT"/>
              </a:rPr>
              <a:t>de</a:t>
            </a:r>
            <a:r>
              <a:rPr lang="es-AR" sz="2800">
                <a:solidFill>
                  <a:srgbClr val="FFFFFF"/>
                </a:solidFill>
                <a:latin typeface="Arial MT"/>
                <a:cs typeface="Arial MT"/>
              </a:rPr>
              <a:t>		</a:t>
            </a:r>
            <a:r>
              <a:rPr lang="es-AR" sz="2800" spc="-10">
                <a:solidFill>
                  <a:srgbClr val="FFFFFF"/>
                </a:solidFill>
                <a:latin typeface="Arial MT"/>
                <a:cs typeface="Arial MT"/>
              </a:rPr>
              <a:t>personas</a:t>
            </a:r>
            <a:r>
              <a:rPr lang="es-AR" sz="2800">
                <a:solidFill>
                  <a:srgbClr val="FFFFFF"/>
                </a:solidFill>
                <a:latin typeface="Arial MT"/>
                <a:cs typeface="Arial MT"/>
              </a:rPr>
              <a:t>		</a:t>
            </a:r>
            <a:r>
              <a:rPr lang="es-AR" sz="2800" spc="-10">
                <a:solidFill>
                  <a:srgbClr val="FFFFFF"/>
                </a:solidFill>
                <a:latin typeface="Arial MT"/>
                <a:cs typeface="Arial MT"/>
              </a:rPr>
              <a:t>desarrollado </a:t>
            </a:r>
            <a:r>
              <a:rPr lang="es-AR" sz="2800" spc="-25">
                <a:solidFill>
                  <a:srgbClr val="FFFFFF"/>
                </a:solidFill>
                <a:latin typeface="Arial MT"/>
                <a:cs typeface="Arial MT"/>
              </a:rPr>
              <a:t>el</a:t>
            </a:r>
            <a:r>
              <a:rPr lang="es-AR" sz="2800">
                <a:solidFill>
                  <a:srgbClr val="FFFFFF"/>
                </a:solidFill>
                <a:latin typeface="Arial MT"/>
                <a:cs typeface="Arial MT"/>
              </a:rPr>
              <a:t>	</a:t>
            </a:r>
            <a:r>
              <a:rPr lang="es-AR" sz="2800" spc="-25">
                <a:solidFill>
                  <a:srgbClr val="FFFFFF"/>
                </a:solidFill>
                <a:latin typeface="Arial MT"/>
                <a:cs typeface="Arial MT"/>
              </a:rPr>
              <a:t>más</a:t>
            </a:r>
            <a:r>
              <a:rPr lang="es-AR" sz="2800">
                <a:solidFill>
                  <a:srgbClr val="FFFFFF"/>
                </a:solidFill>
                <a:latin typeface="Arial MT"/>
                <a:cs typeface="Arial MT"/>
              </a:rPr>
              <a:t>	</a:t>
            </a:r>
            <a:r>
              <a:rPr lang="es-AR" sz="2800" spc="-10">
                <a:solidFill>
                  <a:srgbClr val="FFFFFF"/>
                </a:solidFill>
                <a:latin typeface="Arial MT"/>
                <a:cs typeface="Arial MT"/>
              </a:rPr>
              <a:t>exacto</a:t>
            </a:r>
            <a:r>
              <a:rPr lang="es-AR" sz="2800">
                <a:solidFill>
                  <a:srgbClr val="FFFFFF"/>
                </a:solidFill>
                <a:latin typeface="Arial MT"/>
                <a:cs typeface="Arial MT"/>
              </a:rPr>
              <a:t>	</a:t>
            </a:r>
            <a:r>
              <a:rPr lang="es-AR" sz="2800" spc="-10">
                <a:solidFill>
                  <a:srgbClr val="FFFFFF"/>
                </a:solidFill>
                <a:latin typeface="Arial MT"/>
                <a:cs typeface="Arial MT"/>
              </a:rPr>
              <a:t>conocido</a:t>
            </a:r>
            <a:r>
              <a:rPr lang="es-AR" sz="2800">
                <a:solidFill>
                  <a:srgbClr val="FFFFFF"/>
                </a:solidFill>
                <a:latin typeface="Arial MT"/>
                <a:cs typeface="Arial MT"/>
              </a:rPr>
              <a:t>	</a:t>
            </a:r>
            <a:r>
              <a:rPr lang="es-AR" sz="2800" spc="-25">
                <a:solidFill>
                  <a:srgbClr val="FFFFFF"/>
                </a:solidFill>
                <a:latin typeface="Arial MT"/>
                <a:cs typeface="Arial MT"/>
              </a:rPr>
              <a:t>en</a:t>
            </a:r>
            <a:endParaRPr lang="es-AR" sz="2800">
              <a:latin typeface="Arial MT"/>
              <a:cs typeface="Arial MT"/>
            </a:endParaRPr>
          </a:p>
        </p:txBody>
      </p:sp>
      <p:sp>
        <p:nvSpPr>
          <p:cNvPr id="4" name="object 4"/>
          <p:cNvSpPr txBox="1"/>
          <p:nvPr/>
        </p:nvSpPr>
        <p:spPr>
          <a:xfrm>
            <a:off x="5245899" y="423418"/>
            <a:ext cx="3302000" cy="1988820"/>
          </a:xfrm>
          <a:prstGeom prst="rect">
            <a:avLst/>
          </a:prstGeom>
        </p:spPr>
        <p:txBody>
          <a:bodyPr vert="horz" wrap="square" lIns="0" tIns="12700" rIns="0" bIns="0" rtlCol="0">
            <a:spAutoFit/>
          </a:bodyPr>
          <a:lstStyle/>
          <a:p>
            <a:pPr marL="12700" marR="5080" indent="102235" algn="r">
              <a:lnSpc>
                <a:spcPct val="114999"/>
              </a:lnSpc>
              <a:spcBef>
                <a:spcPts val="100"/>
              </a:spcBef>
              <a:tabLst>
                <a:tab pos="880744" algn="l"/>
                <a:tab pos="1010285" algn="l"/>
                <a:tab pos="1432560" algn="l"/>
                <a:tab pos="2874010" algn="l"/>
                <a:tab pos="2893695" algn="l"/>
              </a:tabLst>
            </a:pPr>
            <a:r>
              <a:rPr sz="2800" spc="-25" dirty="0">
                <a:solidFill>
                  <a:srgbClr val="FFFFFF"/>
                </a:solidFill>
                <a:latin typeface="Arial MT"/>
                <a:cs typeface="Arial MT"/>
              </a:rPr>
              <a:t>de</a:t>
            </a:r>
            <a:r>
              <a:rPr sz="2800" dirty="0">
                <a:solidFill>
                  <a:srgbClr val="FFFFFF"/>
                </a:solidFill>
                <a:latin typeface="Arial MT"/>
                <a:cs typeface="Arial MT"/>
              </a:rPr>
              <a:t>		</a:t>
            </a:r>
            <a:r>
              <a:rPr sz="2800" spc="-10" dirty="0">
                <a:solidFill>
                  <a:srgbClr val="FFFFFF"/>
                </a:solidFill>
                <a:latin typeface="Arial MT"/>
                <a:cs typeface="Arial MT"/>
              </a:rPr>
              <a:t>Ciencias</a:t>
            </a:r>
            <a:r>
              <a:rPr sz="2800" dirty="0">
                <a:solidFill>
                  <a:srgbClr val="FFFFFF"/>
                </a:solidFill>
                <a:latin typeface="Arial MT"/>
                <a:cs typeface="Arial MT"/>
              </a:rPr>
              <a:t>	</a:t>
            </a:r>
            <a:r>
              <a:rPr sz="2800" spc="-25" dirty="0">
                <a:solidFill>
                  <a:srgbClr val="FFFFFF"/>
                </a:solidFill>
                <a:latin typeface="Arial MT"/>
                <a:cs typeface="Arial MT"/>
              </a:rPr>
              <a:t>de que</a:t>
            </a:r>
            <a:r>
              <a:rPr sz="2800" dirty="0">
                <a:solidFill>
                  <a:srgbClr val="FFFFFF"/>
                </a:solidFill>
                <a:latin typeface="Arial MT"/>
                <a:cs typeface="Arial MT"/>
              </a:rPr>
              <a:t>	</a:t>
            </a:r>
            <a:r>
              <a:rPr sz="2800" spc="-25" dirty="0">
                <a:solidFill>
                  <a:srgbClr val="FFFFFF"/>
                </a:solidFill>
                <a:latin typeface="Arial MT"/>
                <a:cs typeface="Arial MT"/>
              </a:rPr>
              <a:t>el</a:t>
            </a:r>
            <a:r>
              <a:rPr sz="2800" dirty="0">
                <a:solidFill>
                  <a:srgbClr val="FFFFFF"/>
                </a:solidFill>
                <a:latin typeface="Arial MT"/>
                <a:cs typeface="Arial MT"/>
              </a:rPr>
              <a:t>	</a:t>
            </a:r>
            <a:r>
              <a:rPr sz="2800" spc="-10" dirty="0">
                <a:solidFill>
                  <a:srgbClr val="FFFFFF"/>
                </a:solidFill>
                <a:latin typeface="Arial MT"/>
                <a:cs typeface="Arial MT"/>
              </a:rPr>
              <a:t>método</a:t>
            </a:r>
            <a:r>
              <a:rPr sz="2800" dirty="0">
                <a:solidFill>
                  <a:srgbClr val="FFFFFF"/>
                </a:solidFill>
                <a:latin typeface="Arial MT"/>
                <a:cs typeface="Arial MT"/>
              </a:rPr>
              <a:t>		</a:t>
            </a:r>
            <a:r>
              <a:rPr sz="2800" spc="-25" dirty="0">
                <a:solidFill>
                  <a:srgbClr val="FFFFFF"/>
                </a:solidFill>
                <a:latin typeface="Arial MT"/>
                <a:cs typeface="Arial MT"/>
              </a:rPr>
              <a:t>de</a:t>
            </a:r>
            <a:endParaRPr sz="2800">
              <a:latin typeface="Arial MT"/>
              <a:cs typeface="Arial MT"/>
            </a:endParaRPr>
          </a:p>
          <a:p>
            <a:pPr marL="2702560" marR="5080" indent="71755" algn="r">
              <a:lnSpc>
                <a:spcPct val="114999"/>
              </a:lnSpc>
            </a:pPr>
            <a:r>
              <a:rPr sz="2800" spc="-25" dirty="0">
                <a:solidFill>
                  <a:srgbClr val="FFFFFF"/>
                </a:solidFill>
                <a:latin typeface="Arial MT"/>
                <a:cs typeface="Arial MT"/>
              </a:rPr>
              <a:t>por ese</a:t>
            </a:r>
            <a:endParaRPr sz="2800">
              <a:latin typeface="Arial MT"/>
              <a:cs typeface="Arial MT"/>
            </a:endParaRPr>
          </a:p>
        </p:txBody>
      </p:sp>
      <p:sp>
        <p:nvSpPr>
          <p:cNvPr id="5" name="object 5"/>
          <p:cNvSpPr txBox="1"/>
          <p:nvPr/>
        </p:nvSpPr>
        <p:spPr>
          <a:xfrm>
            <a:off x="468312" y="423418"/>
            <a:ext cx="2145030" cy="2479040"/>
          </a:xfrm>
          <a:prstGeom prst="rect">
            <a:avLst/>
          </a:prstGeom>
        </p:spPr>
        <p:txBody>
          <a:bodyPr vert="horz" wrap="square" lIns="0" tIns="76200" rIns="0" bIns="0" rtlCol="0">
            <a:spAutoFit/>
          </a:bodyPr>
          <a:lstStyle/>
          <a:p>
            <a:pPr marL="12700" algn="just">
              <a:lnSpc>
                <a:spcPct val="100000"/>
              </a:lnSpc>
              <a:spcBef>
                <a:spcPts val="600"/>
              </a:spcBef>
            </a:pPr>
            <a:r>
              <a:rPr sz="2800" dirty="0">
                <a:solidFill>
                  <a:srgbClr val="FFFFFF"/>
                </a:solidFill>
                <a:latin typeface="Arial MT"/>
                <a:cs typeface="Arial MT"/>
              </a:rPr>
              <a:t>-</a:t>
            </a:r>
            <a:r>
              <a:rPr sz="2800" spc="530" dirty="0">
                <a:solidFill>
                  <a:srgbClr val="FFFFFF"/>
                </a:solidFill>
                <a:latin typeface="Arial MT"/>
                <a:cs typeface="Arial MT"/>
              </a:rPr>
              <a:t>   </a:t>
            </a:r>
            <a:r>
              <a:rPr sz="2800" dirty="0">
                <a:solidFill>
                  <a:srgbClr val="FFFFFF"/>
                </a:solidFill>
                <a:latin typeface="Arial MT"/>
                <a:cs typeface="Arial MT"/>
              </a:rPr>
              <a:t>En</a:t>
            </a:r>
            <a:r>
              <a:rPr sz="2800" spc="-5" dirty="0">
                <a:solidFill>
                  <a:srgbClr val="FFFFFF"/>
                </a:solidFill>
                <a:latin typeface="Arial MT"/>
                <a:cs typeface="Arial MT"/>
              </a:rPr>
              <a:t> </a:t>
            </a:r>
            <a:r>
              <a:rPr sz="2800" spc="-20" dirty="0">
                <a:solidFill>
                  <a:srgbClr val="FFFFFF"/>
                </a:solidFill>
                <a:latin typeface="Arial MT"/>
                <a:cs typeface="Arial MT"/>
              </a:rPr>
              <a:t>1907</a:t>
            </a:r>
            <a:endParaRPr sz="2800">
              <a:latin typeface="Arial MT"/>
              <a:cs typeface="Arial MT"/>
            </a:endParaRPr>
          </a:p>
          <a:p>
            <a:pPr marL="12700" marR="5080" algn="just">
              <a:lnSpc>
                <a:spcPct val="114999"/>
              </a:lnSpc>
            </a:pPr>
            <a:r>
              <a:rPr sz="2800" dirty="0">
                <a:solidFill>
                  <a:srgbClr val="FFFFFF"/>
                </a:solidFill>
                <a:latin typeface="Arial MT"/>
                <a:cs typeface="Arial MT"/>
              </a:rPr>
              <a:t>París</a:t>
            </a:r>
            <a:r>
              <a:rPr sz="2800" spc="-25" dirty="0">
                <a:solidFill>
                  <a:srgbClr val="FFFFFF"/>
                </a:solidFill>
                <a:latin typeface="Arial MT"/>
                <a:cs typeface="Arial MT"/>
              </a:rPr>
              <a:t> </a:t>
            </a:r>
            <a:r>
              <a:rPr sz="2800" spc="-10" dirty="0">
                <a:solidFill>
                  <a:srgbClr val="FFFFFF"/>
                </a:solidFill>
                <a:latin typeface="Arial MT"/>
                <a:cs typeface="Arial MT"/>
              </a:rPr>
              <a:t>informó identificación </a:t>
            </a:r>
            <a:r>
              <a:rPr sz="2800" dirty="0">
                <a:solidFill>
                  <a:srgbClr val="FFFFFF"/>
                </a:solidFill>
                <a:latin typeface="Arial MT"/>
                <a:cs typeface="Arial MT"/>
              </a:rPr>
              <a:t>Vucetich</a:t>
            </a:r>
            <a:r>
              <a:rPr sz="2800" spc="155" dirty="0">
                <a:solidFill>
                  <a:srgbClr val="FFFFFF"/>
                </a:solidFill>
                <a:latin typeface="Arial MT"/>
                <a:cs typeface="Arial MT"/>
              </a:rPr>
              <a:t>  </a:t>
            </a:r>
            <a:r>
              <a:rPr sz="2800" spc="-25" dirty="0">
                <a:solidFill>
                  <a:srgbClr val="FFFFFF"/>
                </a:solidFill>
                <a:latin typeface="Arial MT"/>
                <a:cs typeface="Arial MT"/>
              </a:rPr>
              <a:t>era </a:t>
            </a:r>
            <a:r>
              <a:rPr sz="2800" spc="-10" dirty="0">
                <a:solidFill>
                  <a:srgbClr val="FFFFFF"/>
                </a:solidFill>
                <a:latin typeface="Arial MT"/>
                <a:cs typeface="Arial MT"/>
              </a:rPr>
              <a:t>momento.</a:t>
            </a:r>
            <a:endParaRPr sz="2800">
              <a:latin typeface="Arial MT"/>
              <a:cs typeface="Arial MT"/>
            </a:endParaRPr>
          </a:p>
        </p:txBody>
      </p:sp>
      <p:sp>
        <p:nvSpPr>
          <p:cNvPr id="6" name="object 6"/>
          <p:cNvSpPr txBox="1"/>
          <p:nvPr/>
        </p:nvSpPr>
        <p:spPr>
          <a:xfrm>
            <a:off x="468312" y="3029457"/>
            <a:ext cx="8078470" cy="1988820"/>
          </a:xfrm>
          <a:prstGeom prst="rect">
            <a:avLst/>
          </a:prstGeom>
        </p:spPr>
        <p:txBody>
          <a:bodyPr vert="horz" wrap="square" lIns="0" tIns="12700" rIns="0" bIns="0" rtlCol="0">
            <a:spAutoFit/>
          </a:bodyPr>
          <a:lstStyle/>
          <a:p>
            <a:pPr marL="12700" marR="5080" algn="just">
              <a:lnSpc>
                <a:spcPct val="114999"/>
              </a:lnSpc>
              <a:spcBef>
                <a:spcPts val="100"/>
              </a:spcBef>
            </a:pPr>
            <a:r>
              <a:rPr sz="2800" dirty="0">
                <a:solidFill>
                  <a:srgbClr val="FFFFFF"/>
                </a:solidFill>
                <a:latin typeface="Arial MT"/>
                <a:cs typeface="Arial MT"/>
              </a:rPr>
              <a:t>-</a:t>
            </a:r>
            <a:r>
              <a:rPr sz="2800" spc="660" dirty="0">
                <a:solidFill>
                  <a:srgbClr val="FFFFFF"/>
                </a:solidFill>
                <a:latin typeface="Arial MT"/>
                <a:cs typeface="Arial MT"/>
              </a:rPr>
              <a:t> </a:t>
            </a:r>
            <a:r>
              <a:rPr sz="2800" dirty="0">
                <a:solidFill>
                  <a:srgbClr val="FFFFFF"/>
                </a:solidFill>
                <a:latin typeface="Arial MT"/>
                <a:cs typeface="Arial MT"/>
              </a:rPr>
              <a:t>En</a:t>
            </a:r>
            <a:r>
              <a:rPr sz="2800" spc="-20" dirty="0">
                <a:solidFill>
                  <a:srgbClr val="FFFFFF"/>
                </a:solidFill>
                <a:latin typeface="Arial MT"/>
                <a:cs typeface="Arial MT"/>
              </a:rPr>
              <a:t> </a:t>
            </a:r>
            <a:r>
              <a:rPr sz="2800" dirty="0">
                <a:solidFill>
                  <a:srgbClr val="FFFFFF"/>
                </a:solidFill>
                <a:latin typeface="Arial MT"/>
                <a:cs typeface="Arial MT"/>
              </a:rPr>
              <a:t>1911,</a:t>
            </a:r>
            <a:r>
              <a:rPr sz="2800" spc="670" dirty="0">
                <a:solidFill>
                  <a:srgbClr val="FFFFFF"/>
                </a:solidFill>
                <a:latin typeface="Arial MT"/>
                <a:cs typeface="Arial MT"/>
              </a:rPr>
              <a:t> </a:t>
            </a:r>
            <a:r>
              <a:rPr sz="2800" dirty="0">
                <a:solidFill>
                  <a:srgbClr val="FFFFFF"/>
                </a:solidFill>
                <a:latin typeface="Arial MT"/>
                <a:cs typeface="Arial MT"/>
              </a:rPr>
              <a:t>cuando</a:t>
            </a:r>
            <a:r>
              <a:rPr sz="2800" spc="675" dirty="0">
                <a:solidFill>
                  <a:srgbClr val="FFFFFF"/>
                </a:solidFill>
                <a:latin typeface="Arial MT"/>
                <a:cs typeface="Arial MT"/>
              </a:rPr>
              <a:t> </a:t>
            </a:r>
            <a:r>
              <a:rPr sz="2800" dirty="0">
                <a:solidFill>
                  <a:srgbClr val="FFFFFF"/>
                </a:solidFill>
                <a:latin typeface="Arial MT"/>
                <a:cs typeface="Arial MT"/>
              </a:rPr>
              <a:t>se</a:t>
            </a:r>
            <a:r>
              <a:rPr sz="2800" spc="675" dirty="0">
                <a:solidFill>
                  <a:srgbClr val="FFFFFF"/>
                </a:solidFill>
                <a:latin typeface="Arial MT"/>
                <a:cs typeface="Arial MT"/>
              </a:rPr>
              <a:t> </a:t>
            </a:r>
            <a:r>
              <a:rPr sz="2800" dirty="0">
                <a:solidFill>
                  <a:srgbClr val="FFFFFF"/>
                </a:solidFill>
                <a:latin typeface="Arial MT"/>
                <a:cs typeface="Arial MT"/>
              </a:rPr>
              <a:t>sancionó</a:t>
            </a:r>
            <a:r>
              <a:rPr sz="2800" spc="675" dirty="0">
                <a:solidFill>
                  <a:srgbClr val="FFFFFF"/>
                </a:solidFill>
                <a:latin typeface="Arial MT"/>
                <a:cs typeface="Arial MT"/>
              </a:rPr>
              <a:t> </a:t>
            </a:r>
            <a:r>
              <a:rPr sz="2800" dirty="0">
                <a:solidFill>
                  <a:srgbClr val="FFFFFF"/>
                </a:solidFill>
                <a:latin typeface="Arial MT"/>
                <a:cs typeface="Arial MT"/>
              </a:rPr>
              <a:t>la</a:t>
            </a:r>
            <a:r>
              <a:rPr sz="2800" spc="675" dirty="0">
                <a:solidFill>
                  <a:srgbClr val="FFFFFF"/>
                </a:solidFill>
                <a:latin typeface="Arial MT"/>
                <a:cs typeface="Arial MT"/>
              </a:rPr>
              <a:t> </a:t>
            </a:r>
            <a:r>
              <a:rPr sz="2800" dirty="0">
                <a:solidFill>
                  <a:srgbClr val="FFFFFF"/>
                </a:solidFill>
                <a:latin typeface="Arial MT"/>
                <a:cs typeface="Arial MT"/>
              </a:rPr>
              <a:t>Ley</a:t>
            </a:r>
            <a:r>
              <a:rPr sz="2800" spc="675" dirty="0">
                <a:solidFill>
                  <a:srgbClr val="FFFFFF"/>
                </a:solidFill>
                <a:latin typeface="Arial MT"/>
                <a:cs typeface="Arial MT"/>
              </a:rPr>
              <a:t> </a:t>
            </a:r>
            <a:r>
              <a:rPr sz="2800" dirty="0">
                <a:solidFill>
                  <a:srgbClr val="FFFFFF"/>
                </a:solidFill>
                <a:latin typeface="Arial MT"/>
                <a:cs typeface="Arial MT"/>
              </a:rPr>
              <a:t>8129</a:t>
            </a:r>
            <a:r>
              <a:rPr sz="2800" spc="675" dirty="0">
                <a:solidFill>
                  <a:srgbClr val="FFFFFF"/>
                </a:solidFill>
                <a:latin typeface="Arial MT"/>
                <a:cs typeface="Arial MT"/>
              </a:rPr>
              <a:t> </a:t>
            </a:r>
            <a:r>
              <a:rPr sz="2800" spc="-25" dirty="0">
                <a:solidFill>
                  <a:srgbClr val="FFFFFF"/>
                </a:solidFill>
                <a:latin typeface="Arial MT"/>
                <a:cs typeface="Arial MT"/>
              </a:rPr>
              <a:t>de </a:t>
            </a:r>
            <a:r>
              <a:rPr sz="2800" dirty="0">
                <a:solidFill>
                  <a:srgbClr val="FFFFFF"/>
                </a:solidFill>
                <a:latin typeface="Arial MT"/>
                <a:cs typeface="Arial MT"/>
              </a:rPr>
              <a:t>enrolamiento</a:t>
            </a:r>
            <a:r>
              <a:rPr sz="2800" spc="85" dirty="0">
                <a:solidFill>
                  <a:srgbClr val="FFFFFF"/>
                </a:solidFill>
                <a:latin typeface="Arial MT"/>
                <a:cs typeface="Arial MT"/>
              </a:rPr>
              <a:t> </a:t>
            </a:r>
            <a:r>
              <a:rPr sz="2800" dirty="0">
                <a:solidFill>
                  <a:srgbClr val="FFFFFF"/>
                </a:solidFill>
                <a:latin typeface="Arial MT"/>
                <a:cs typeface="Arial MT"/>
              </a:rPr>
              <a:t>militar</a:t>
            </a:r>
            <a:r>
              <a:rPr sz="2800" spc="95" dirty="0">
                <a:solidFill>
                  <a:srgbClr val="FFFFFF"/>
                </a:solidFill>
                <a:latin typeface="Arial MT"/>
                <a:cs typeface="Arial MT"/>
              </a:rPr>
              <a:t> </a:t>
            </a:r>
            <a:r>
              <a:rPr sz="2800" dirty="0">
                <a:solidFill>
                  <a:srgbClr val="FFFFFF"/>
                </a:solidFill>
                <a:latin typeface="Arial MT"/>
                <a:cs typeface="Arial MT"/>
              </a:rPr>
              <a:t>y</a:t>
            </a:r>
            <a:r>
              <a:rPr sz="2800" spc="100" dirty="0">
                <a:solidFill>
                  <a:srgbClr val="FFFFFF"/>
                </a:solidFill>
                <a:latin typeface="Arial MT"/>
                <a:cs typeface="Arial MT"/>
              </a:rPr>
              <a:t> </a:t>
            </a:r>
            <a:r>
              <a:rPr sz="2800" dirty="0">
                <a:solidFill>
                  <a:srgbClr val="FFFFFF"/>
                </a:solidFill>
                <a:latin typeface="Arial MT"/>
                <a:cs typeface="Arial MT"/>
              </a:rPr>
              <a:t>régimen</a:t>
            </a:r>
            <a:r>
              <a:rPr sz="2800" spc="95" dirty="0">
                <a:solidFill>
                  <a:srgbClr val="FFFFFF"/>
                </a:solidFill>
                <a:latin typeface="Arial MT"/>
                <a:cs typeface="Arial MT"/>
              </a:rPr>
              <a:t> </a:t>
            </a:r>
            <a:r>
              <a:rPr sz="2800" dirty="0">
                <a:solidFill>
                  <a:srgbClr val="FFFFFF"/>
                </a:solidFill>
                <a:latin typeface="Arial MT"/>
                <a:cs typeface="Arial MT"/>
              </a:rPr>
              <a:t>electoral,</a:t>
            </a:r>
            <a:r>
              <a:rPr sz="2800" spc="95" dirty="0">
                <a:solidFill>
                  <a:srgbClr val="FFFFFF"/>
                </a:solidFill>
                <a:latin typeface="Arial MT"/>
                <a:cs typeface="Arial MT"/>
              </a:rPr>
              <a:t> </a:t>
            </a:r>
            <a:r>
              <a:rPr sz="2800" dirty="0">
                <a:solidFill>
                  <a:srgbClr val="FFFFFF"/>
                </a:solidFill>
                <a:latin typeface="Arial MT"/>
                <a:cs typeface="Arial MT"/>
              </a:rPr>
              <a:t>se</a:t>
            </a:r>
            <a:r>
              <a:rPr sz="2800" spc="100" dirty="0">
                <a:solidFill>
                  <a:srgbClr val="FFFFFF"/>
                </a:solidFill>
                <a:latin typeface="Arial MT"/>
                <a:cs typeface="Arial MT"/>
              </a:rPr>
              <a:t> </a:t>
            </a:r>
            <a:r>
              <a:rPr sz="2800" spc="-10" dirty="0">
                <a:solidFill>
                  <a:srgbClr val="FFFFFF"/>
                </a:solidFill>
                <a:latin typeface="Arial MT"/>
                <a:cs typeface="Arial MT"/>
              </a:rPr>
              <a:t>adoptó </a:t>
            </a:r>
            <a:r>
              <a:rPr sz="2800" dirty="0">
                <a:solidFill>
                  <a:srgbClr val="FFFFFF"/>
                </a:solidFill>
                <a:latin typeface="Arial MT"/>
                <a:cs typeface="Arial MT"/>
              </a:rPr>
              <a:t>este</a:t>
            </a:r>
            <a:r>
              <a:rPr sz="2800" spc="310" dirty="0">
                <a:solidFill>
                  <a:srgbClr val="FFFFFF"/>
                </a:solidFill>
                <a:latin typeface="Arial MT"/>
                <a:cs typeface="Arial MT"/>
              </a:rPr>
              <a:t> </a:t>
            </a:r>
            <a:r>
              <a:rPr sz="2800" dirty="0">
                <a:solidFill>
                  <a:srgbClr val="FFFFFF"/>
                </a:solidFill>
                <a:latin typeface="Arial MT"/>
                <a:cs typeface="Arial MT"/>
              </a:rPr>
              <a:t>sistema</a:t>
            </a:r>
            <a:r>
              <a:rPr sz="2800" spc="320" dirty="0">
                <a:solidFill>
                  <a:srgbClr val="FFFFFF"/>
                </a:solidFill>
                <a:latin typeface="Arial MT"/>
                <a:cs typeface="Arial MT"/>
              </a:rPr>
              <a:t> </a:t>
            </a:r>
            <a:r>
              <a:rPr sz="2800" dirty="0">
                <a:solidFill>
                  <a:srgbClr val="FFFFFF"/>
                </a:solidFill>
                <a:latin typeface="Arial MT"/>
                <a:cs typeface="Arial MT"/>
              </a:rPr>
              <a:t>para</a:t>
            </a:r>
            <a:r>
              <a:rPr sz="2800" spc="320" dirty="0">
                <a:solidFill>
                  <a:srgbClr val="FFFFFF"/>
                </a:solidFill>
                <a:latin typeface="Arial MT"/>
                <a:cs typeface="Arial MT"/>
              </a:rPr>
              <a:t> </a:t>
            </a:r>
            <a:r>
              <a:rPr sz="2800" dirty="0">
                <a:solidFill>
                  <a:srgbClr val="FFFFFF"/>
                </a:solidFill>
                <a:latin typeface="Arial MT"/>
                <a:cs typeface="Arial MT"/>
              </a:rPr>
              <a:t>la</a:t>
            </a:r>
            <a:r>
              <a:rPr sz="2800" spc="325" dirty="0">
                <a:solidFill>
                  <a:srgbClr val="FFFFFF"/>
                </a:solidFill>
                <a:latin typeface="Arial MT"/>
                <a:cs typeface="Arial MT"/>
              </a:rPr>
              <a:t> </a:t>
            </a:r>
            <a:r>
              <a:rPr sz="2800" dirty="0">
                <a:solidFill>
                  <a:srgbClr val="FFFFFF"/>
                </a:solidFill>
                <a:latin typeface="Arial MT"/>
                <a:cs typeface="Arial MT"/>
              </a:rPr>
              <a:t>identificación</a:t>
            </a:r>
            <a:r>
              <a:rPr sz="2800" spc="320" dirty="0">
                <a:solidFill>
                  <a:srgbClr val="FFFFFF"/>
                </a:solidFill>
                <a:latin typeface="Arial MT"/>
                <a:cs typeface="Arial MT"/>
              </a:rPr>
              <a:t> </a:t>
            </a:r>
            <a:r>
              <a:rPr sz="2800" dirty="0">
                <a:solidFill>
                  <a:srgbClr val="FFFFFF"/>
                </a:solidFill>
                <a:latin typeface="Arial MT"/>
                <a:cs typeface="Arial MT"/>
              </a:rPr>
              <a:t>de</a:t>
            </a:r>
            <a:r>
              <a:rPr sz="2800" spc="320" dirty="0">
                <a:solidFill>
                  <a:srgbClr val="FFFFFF"/>
                </a:solidFill>
                <a:latin typeface="Arial MT"/>
                <a:cs typeface="Arial MT"/>
              </a:rPr>
              <a:t> </a:t>
            </a:r>
            <a:r>
              <a:rPr sz="2800" dirty="0">
                <a:solidFill>
                  <a:srgbClr val="FFFFFF"/>
                </a:solidFill>
                <a:latin typeface="Arial MT"/>
                <a:cs typeface="Arial MT"/>
              </a:rPr>
              <a:t>los</a:t>
            </a:r>
            <a:r>
              <a:rPr sz="2800" spc="325" dirty="0">
                <a:solidFill>
                  <a:srgbClr val="FFFFFF"/>
                </a:solidFill>
                <a:latin typeface="Arial MT"/>
                <a:cs typeface="Arial MT"/>
              </a:rPr>
              <a:t> </a:t>
            </a:r>
            <a:r>
              <a:rPr sz="2800" spc="-10" dirty="0">
                <a:solidFill>
                  <a:srgbClr val="FFFFFF"/>
                </a:solidFill>
                <a:latin typeface="Arial MT"/>
                <a:cs typeface="Arial MT"/>
              </a:rPr>
              <a:t>varones </a:t>
            </a:r>
            <a:r>
              <a:rPr sz="2800" dirty="0">
                <a:solidFill>
                  <a:srgbClr val="FFFFFF"/>
                </a:solidFill>
                <a:latin typeface="Arial MT"/>
                <a:cs typeface="Arial MT"/>
              </a:rPr>
              <a:t>argentinos</a:t>
            </a:r>
            <a:r>
              <a:rPr sz="2800" spc="-30" dirty="0">
                <a:solidFill>
                  <a:srgbClr val="FFFFFF"/>
                </a:solidFill>
                <a:latin typeface="Arial MT"/>
                <a:cs typeface="Arial MT"/>
              </a:rPr>
              <a:t> </a:t>
            </a:r>
            <a:r>
              <a:rPr sz="2800" dirty="0">
                <a:solidFill>
                  <a:srgbClr val="FFFFFF"/>
                </a:solidFill>
                <a:latin typeface="Arial MT"/>
                <a:cs typeface="Arial MT"/>
              </a:rPr>
              <a:t>mayores</a:t>
            </a:r>
            <a:r>
              <a:rPr sz="2800" spc="-20" dirty="0">
                <a:solidFill>
                  <a:srgbClr val="FFFFFF"/>
                </a:solidFill>
                <a:latin typeface="Arial MT"/>
                <a:cs typeface="Arial MT"/>
              </a:rPr>
              <a:t> </a:t>
            </a:r>
            <a:r>
              <a:rPr sz="2800" dirty="0">
                <a:solidFill>
                  <a:srgbClr val="FFFFFF"/>
                </a:solidFill>
                <a:latin typeface="Arial MT"/>
                <a:cs typeface="Arial MT"/>
              </a:rPr>
              <a:t>de</a:t>
            </a:r>
            <a:r>
              <a:rPr sz="2800" spc="-20" dirty="0">
                <a:solidFill>
                  <a:srgbClr val="FFFFFF"/>
                </a:solidFill>
                <a:latin typeface="Arial MT"/>
                <a:cs typeface="Arial MT"/>
              </a:rPr>
              <a:t> </a:t>
            </a:r>
            <a:r>
              <a:rPr sz="2800" dirty="0">
                <a:solidFill>
                  <a:srgbClr val="FFFFFF"/>
                </a:solidFill>
                <a:latin typeface="Arial MT"/>
                <a:cs typeface="Arial MT"/>
              </a:rPr>
              <a:t>18</a:t>
            </a:r>
            <a:r>
              <a:rPr sz="2800" spc="-15" dirty="0">
                <a:solidFill>
                  <a:srgbClr val="FFFFFF"/>
                </a:solidFill>
                <a:latin typeface="Arial MT"/>
                <a:cs typeface="Arial MT"/>
              </a:rPr>
              <a:t> </a:t>
            </a:r>
            <a:r>
              <a:rPr sz="2800" spc="-10" dirty="0">
                <a:solidFill>
                  <a:srgbClr val="FFFFFF"/>
                </a:solidFill>
                <a:latin typeface="Arial MT"/>
                <a:cs typeface="Arial MT"/>
              </a:rPr>
              <a:t>años.</a:t>
            </a:r>
            <a:endParaRPr sz="2800">
              <a:latin typeface="Arial MT"/>
              <a:cs typeface="Arial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3487" y="223456"/>
            <a:ext cx="5604510" cy="1000760"/>
          </a:xfrm>
          <a:prstGeom prst="rect">
            <a:avLst/>
          </a:prstGeom>
        </p:spPr>
        <p:txBody>
          <a:bodyPr vert="horz" wrap="square" lIns="0" tIns="12700" rIns="0" bIns="0" rtlCol="0">
            <a:spAutoFit/>
          </a:bodyPr>
          <a:lstStyle/>
          <a:p>
            <a:pPr marL="1584960" marR="5080" indent="-1572895">
              <a:lnSpc>
                <a:spcPct val="100000"/>
              </a:lnSpc>
              <a:spcBef>
                <a:spcPts val="100"/>
              </a:spcBef>
            </a:pPr>
            <a:r>
              <a:rPr b="1" u="heavy" dirty="0">
                <a:uFill>
                  <a:solidFill>
                    <a:srgbClr val="FFFFFF"/>
                  </a:solidFill>
                </a:uFill>
                <a:latin typeface="Arial"/>
                <a:cs typeface="Arial"/>
              </a:rPr>
              <a:t>SISTEMA</a:t>
            </a:r>
            <a:r>
              <a:rPr b="1" u="heavy" spc="-150" dirty="0">
                <a:uFill>
                  <a:solidFill>
                    <a:srgbClr val="FFFFFF"/>
                  </a:solidFill>
                </a:uFill>
                <a:latin typeface="Arial"/>
                <a:cs typeface="Arial"/>
              </a:rPr>
              <a:t> </a:t>
            </a:r>
            <a:r>
              <a:rPr b="1" u="heavy" spc="-10" dirty="0">
                <a:uFill>
                  <a:solidFill>
                    <a:srgbClr val="FFFFFF"/>
                  </a:solidFill>
                </a:uFill>
                <a:latin typeface="Arial"/>
                <a:cs typeface="Arial"/>
              </a:rPr>
              <a:t>DACTILOSCOPICO</a:t>
            </a:r>
            <a:r>
              <a:rPr b="1" spc="-10" dirty="0">
                <a:latin typeface="Arial"/>
                <a:cs typeface="Arial"/>
              </a:rPr>
              <a:t> </a:t>
            </a:r>
            <a:r>
              <a:rPr b="1" u="heavy" spc="-10" dirty="0">
                <a:uFill>
                  <a:solidFill>
                    <a:srgbClr val="FFFFFF"/>
                  </a:solidFill>
                </a:uFill>
                <a:latin typeface="Arial"/>
                <a:cs typeface="Arial"/>
              </a:rPr>
              <a:t>ARGENTINO</a:t>
            </a:r>
          </a:p>
        </p:txBody>
      </p:sp>
      <p:pic>
        <p:nvPicPr>
          <p:cNvPr id="3" name="object 3"/>
          <p:cNvPicPr/>
          <p:nvPr/>
        </p:nvPicPr>
        <p:blipFill>
          <a:blip r:embed="rId2" cstate="print"/>
          <a:stretch>
            <a:fillRect/>
          </a:stretch>
        </p:blipFill>
        <p:spPr>
          <a:xfrm>
            <a:off x="5429250" y="3143250"/>
            <a:ext cx="3428999" cy="2928936"/>
          </a:xfrm>
          <a:prstGeom prst="rect">
            <a:avLst/>
          </a:prstGeom>
        </p:spPr>
      </p:pic>
      <p:sp>
        <p:nvSpPr>
          <p:cNvPr id="4" name="object 4"/>
          <p:cNvSpPr txBox="1"/>
          <p:nvPr/>
        </p:nvSpPr>
        <p:spPr>
          <a:xfrm>
            <a:off x="430212" y="1654238"/>
            <a:ext cx="7927340" cy="3021965"/>
          </a:xfrm>
          <a:prstGeom prst="rect">
            <a:avLst/>
          </a:prstGeom>
        </p:spPr>
        <p:txBody>
          <a:bodyPr vert="horz" wrap="square" lIns="0" tIns="12700" rIns="0" bIns="0" rtlCol="0">
            <a:spAutoFit/>
          </a:bodyPr>
          <a:lstStyle/>
          <a:p>
            <a:pPr marL="12700" marR="5080">
              <a:lnSpc>
                <a:spcPct val="100000"/>
              </a:lnSpc>
              <a:spcBef>
                <a:spcPts val="100"/>
              </a:spcBef>
            </a:pPr>
            <a:r>
              <a:rPr sz="2800" dirty="0">
                <a:solidFill>
                  <a:srgbClr val="FFFFFF"/>
                </a:solidFill>
                <a:latin typeface="Arial MT"/>
                <a:cs typeface="Arial MT"/>
              </a:rPr>
              <a:t>Se</a:t>
            </a:r>
            <a:r>
              <a:rPr sz="2800" spc="-25" dirty="0">
                <a:solidFill>
                  <a:srgbClr val="FFFFFF"/>
                </a:solidFill>
                <a:latin typeface="Arial MT"/>
                <a:cs typeface="Arial MT"/>
              </a:rPr>
              <a:t> </a:t>
            </a:r>
            <a:r>
              <a:rPr sz="2800" dirty="0">
                <a:solidFill>
                  <a:srgbClr val="FFFFFF"/>
                </a:solidFill>
                <a:latin typeface="Arial MT"/>
                <a:cs typeface="Arial MT"/>
              </a:rPr>
              <a:t>basa</a:t>
            </a:r>
            <a:r>
              <a:rPr sz="2800" spc="-25" dirty="0">
                <a:solidFill>
                  <a:srgbClr val="FFFFFF"/>
                </a:solidFill>
                <a:latin typeface="Arial MT"/>
                <a:cs typeface="Arial MT"/>
              </a:rPr>
              <a:t> </a:t>
            </a:r>
            <a:r>
              <a:rPr sz="2800" dirty="0">
                <a:solidFill>
                  <a:srgbClr val="FFFFFF"/>
                </a:solidFill>
                <a:latin typeface="Arial MT"/>
                <a:cs typeface="Arial MT"/>
              </a:rPr>
              <a:t>en</a:t>
            </a:r>
            <a:r>
              <a:rPr sz="2800" spc="-20" dirty="0">
                <a:solidFill>
                  <a:srgbClr val="FFFFFF"/>
                </a:solidFill>
                <a:latin typeface="Arial MT"/>
                <a:cs typeface="Arial MT"/>
              </a:rPr>
              <a:t> </a:t>
            </a:r>
            <a:r>
              <a:rPr sz="2800" dirty="0">
                <a:solidFill>
                  <a:srgbClr val="FFFFFF"/>
                </a:solidFill>
                <a:latin typeface="Arial MT"/>
                <a:cs typeface="Arial MT"/>
              </a:rPr>
              <a:t>los</a:t>
            </a:r>
            <a:r>
              <a:rPr sz="2800" spc="-25" dirty="0">
                <a:solidFill>
                  <a:srgbClr val="FFFFFF"/>
                </a:solidFill>
                <a:latin typeface="Arial MT"/>
                <a:cs typeface="Arial MT"/>
              </a:rPr>
              <a:t> </a:t>
            </a:r>
            <a:r>
              <a:rPr sz="2800" dirty="0">
                <a:solidFill>
                  <a:srgbClr val="FFFFFF"/>
                </a:solidFill>
                <a:latin typeface="Arial MT"/>
                <a:cs typeface="Arial MT"/>
              </a:rPr>
              <a:t>cuatro</a:t>
            </a:r>
            <a:r>
              <a:rPr sz="2800" spc="-20" dirty="0">
                <a:solidFill>
                  <a:srgbClr val="FFFFFF"/>
                </a:solidFill>
                <a:latin typeface="Arial MT"/>
                <a:cs typeface="Arial MT"/>
              </a:rPr>
              <a:t> </a:t>
            </a:r>
            <a:r>
              <a:rPr sz="2800" dirty="0">
                <a:solidFill>
                  <a:srgbClr val="FFFFFF"/>
                </a:solidFill>
                <a:latin typeface="Arial MT"/>
                <a:cs typeface="Arial MT"/>
              </a:rPr>
              <a:t>tipos</a:t>
            </a:r>
            <a:r>
              <a:rPr sz="2800" spc="-25" dirty="0">
                <a:solidFill>
                  <a:srgbClr val="FFFFFF"/>
                </a:solidFill>
                <a:latin typeface="Arial MT"/>
                <a:cs typeface="Arial MT"/>
              </a:rPr>
              <a:t> </a:t>
            </a:r>
            <a:r>
              <a:rPr sz="2800" dirty="0">
                <a:solidFill>
                  <a:srgbClr val="FFFFFF"/>
                </a:solidFill>
                <a:latin typeface="Arial MT"/>
                <a:cs typeface="Arial MT"/>
              </a:rPr>
              <a:t>fundamentales,</a:t>
            </a:r>
            <a:r>
              <a:rPr sz="2800" spc="-20" dirty="0">
                <a:solidFill>
                  <a:srgbClr val="FFFFFF"/>
                </a:solidFill>
                <a:latin typeface="Arial MT"/>
                <a:cs typeface="Arial MT"/>
              </a:rPr>
              <a:t> </a:t>
            </a:r>
            <a:r>
              <a:rPr sz="2800" spc="-25" dirty="0">
                <a:solidFill>
                  <a:srgbClr val="FFFFFF"/>
                </a:solidFill>
                <a:latin typeface="Arial MT"/>
                <a:cs typeface="Arial MT"/>
              </a:rPr>
              <a:t>los </a:t>
            </a:r>
            <a:r>
              <a:rPr sz="2800" dirty="0">
                <a:solidFill>
                  <a:srgbClr val="FFFFFF"/>
                </a:solidFill>
                <a:latin typeface="Arial MT"/>
                <a:cs typeface="Arial MT"/>
              </a:rPr>
              <a:t>cuales</a:t>
            </a:r>
            <a:r>
              <a:rPr sz="2800" spc="-25" dirty="0">
                <a:solidFill>
                  <a:srgbClr val="FFFFFF"/>
                </a:solidFill>
                <a:latin typeface="Arial MT"/>
                <a:cs typeface="Arial MT"/>
              </a:rPr>
              <a:t> </a:t>
            </a:r>
            <a:r>
              <a:rPr sz="2800" dirty="0">
                <a:solidFill>
                  <a:srgbClr val="FFFFFF"/>
                </a:solidFill>
                <a:latin typeface="Arial MT"/>
                <a:cs typeface="Arial MT"/>
              </a:rPr>
              <a:t>sirven</a:t>
            </a:r>
            <a:r>
              <a:rPr sz="2800" spc="-15" dirty="0">
                <a:solidFill>
                  <a:srgbClr val="FFFFFF"/>
                </a:solidFill>
                <a:latin typeface="Arial MT"/>
                <a:cs typeface="Arial MT"/>
              </a:rPr>
              <a:t> </a:t>
            </a:r>
            <a:r>
              <a:rPr sz="2800" dirty="0">
                <a:solidFill>
                  <a:srgbClr val="FFFFFF"/>
                </a:solidFill>
                <a:latin typeface="Arial MT"/>
                <a:cs typeface="Arial MT"/>
              </a:rPr>
              <a:t>de</a:t>
            </a:r>
            <a:r>
              <a:rPr sz="2800" spc="-15" dirty="0">
                <a:solidFill>
                  <a:srgbClr val="FFFFFF"/>
                </a:solidFill>
                <a:latin typeface="Arial MT"/>
                <a:cs typeface="Arial MT"/>
              </a:rPr>
              <a:t> </a:t>
            </a:r>
            <a:r>
              <a:rPr sz="2800" dirty="0">
                <a:solidFill>
                  <a:srgbClr val="FFFFFF"/>
                </a:solidFill>
                <a:latin typeface="Arial MT"/>
                <a:cs typeface="Arial MT"/>
              </a:rPr>
              <a:t>fundamento</a:t>
            </a:r>
            <a:r>
              <a:rPr sz="2800" spc="-15" dirty="0">
                <a:solidFill>
                  <a:srgbClr val="FFFFFF"/>
                </a:solidFill>
                <a:latin typeface="Arial MT"/>
                <a:cs typeface="Arial MT"/>
              </a:rPr>
              <a:t> </a:t>
            </a:r>
            <a:r>
              <a:rPr sz="2800" dirty="0">
                <a:solidFill>
                  <a:srgbClr val="FFFFFF"/>
                </a:solidFill>
                <a:latin typeface="Arial MT"/>
                <a:cs typeface="Arial MT"/>
              </a:rPr>
              <a:t>al</a:t>
            </a:r>
            <a:r>
              <a:rPr sz="2800" spc="-15" dirty="0">
                <a:solidFill>
                  <a:srgbClr val="FFFFFF"/>
                </a:solidFill>
                <a:latin typeface="Arial MT"/>
                <a:cs typeface="Arial MT"/>
              </a:rPr>
              <a:t> </a:t>
            </a:r>
            <a:r>
              <a:rPr sz="2800" dirty="0">
                <a:solidFill>
                  <a:srgbClr val="FFFFFF"/>
                </a:solidFill>
                <a:latin typeface="Arial MT"/>
                <a:cs typeface="Arial MT"/>
              </a:rPr>
              <a:t>mismo</a:t>
            </a:r>
            <a:r>
              <a:rPr sz="2800" spc="-15" dirty="0">
                <a:solidFill>
                  <a:srgbClr val="FFFFFF"/>
                </a:solidFill>
                <a:latin typeface="Arial MT"/>
                <a:cs typeface="Arial MT"/>
              </a:rPr>
              <a:t> </a:t>
            </a:r>
            <a:r>
              <a:rPr sz="2800" dirty="0">
                <a:solidFill>
                  <a:srgbClr val="FFFFFF"/>
                </a:solidFill>
                <a:latin typeface="Arial MT"/>
                <a:cs typeface="Arial MT"/>
              </a:rPr>
              <a:t>.</a:t>
            </a:r>
            <a:r>
              <a:rPr sz="2800" spc="-15" dirty="0">
                <a:solidFill>
                  <a:srgbClr val="FFFFFF"/>
                </a:solidFill>
                <a:latin typeface="Arial MT"/>
                <a:cs typeface="Arial MT"/>
              </a:rPr>
              <a:t> </a:t>
            </a:r>
            <a:r>
              <a:rPr sz="2800" dirty="0">
                <a:solidFill>
                  <a:srgbClr val="FFFFFF"/>
                </a:solidFill>
                <a:latin typeface="Arial MT"/>
                <a:cs typeface="Arial MT"/>
              </a:rPr>
              <a:t>Ellos</a:t>
            </a:r>
            <a:r>
              <a:rPr sz="2800" spc="-10" dirty="0">
                <a:solidFill>
                  <a:srgbClr val="FFFFFF"/>
                </a:solidFill>
                <a:latin typeface="Arial MT"/>
                <a:cs typeface="Arial MT"/>
              </a:rPr>
              <a:t> </a:t>
            </a:r>
            <a:r>
              <a:rPr sz="2800" spc="-20" dirty="0">
                <a:solidFill>
                  <a:srgbClr val="FFFFFF"/>
                </a:solidFill>
                <a:latin typeface="Arial MT"/>
                <a:cs typeface="Arial MT"/>
              </a:rPr>
              <a:t>son:</a:t>
            </a:r>
            <a:endParaRPr sz="2800" dirty="0">
              <a:latin typeface="Arial MT"/>
              <a:cs typeface="Arial MT"/>
            </a:endParaRPr>
          </a:p>
          <a:p>
            <a:pPr>
              <a:lnSpc>
                <a:spcPct val="100000"/>
              </a:lnSpc>
              <a:spcBef>
                <a:spcPts val="45"/>
              </a:spcBef>
            </a:pPr>
            <a:endParaRPr sz="3900" dirty="0">
              <a:latin typeface="Arial MT"/>
              <a:cs typeface="Arial MT"/>
            </a:endParaRPr>
          </a:p>
          <a:p>
            <a:pPr marL="155575">
              <a:lnSpc>
                <a:spcPct val="100000"/>
              </a:lnSpc>
            </a:pPr>
            <a:r>
              <a:rPr sz="2800" dirty="0">
                <a:solidFill>
                  <a:srgbClr val="FFFFFF"/>
                </a:solidFill>
                <a:latin typeface="Arial MT"/>
                <a:cs typeface="Arial MT"/>
              </a:rPr>
              <a:t>ARCO</a:t>
            </a:r>
            <a:r>
              <a:rPr sz="2800" spc="5" dirty="0">
                <a:solidFill>
                  <a:srgbClr val="FFFFFF"/>
                </a:solidFill>
                <a:latin typeface="Arial MT"/>
                <a:cs typeface="Arial MT"/>
              </a:rPr>
              <a:t> </a:t>
            </a:r>
            <a:r>
              <a:rPr sz="2800" spc="-10" dirty="0">
                <a:solidFill>
                  <a:srgbClr val="FFFFFF"/>
                </a:solidFill>
                <a:latin typeface="Arial MT"/>
                <a:cs typeface="Arial MT"/>
              </a:rPr>
              <a:t>(A-</a:t>
            </a:r>
            <a:r>
              <a:rPr sz="2800" spc="-25" dirty="0">
                <a:solidFill>
                  <a:srgbClr val="FFFFFF"/>
                </a:solidFill>
                <a:latin typeface="Arial MT"/>
                <a:cs typeface="Arial MT"/>
              </a:rPr>
              <a:t>1)</a:t>
            </a:r>
            <a:endParaRPr sz="2800" dirty="0">
              <a:latin typeface="Arial MT"/>
              <a:cs typeface="Arial MT"/>
            </a:endParaRPr>
          </a:p>
          <a:p>
            <a:pPr marL="155575" marR="3150870">
              <a:lnSpc>
                <a:spcPct val="100000"/>
              </a:lnSpc>
              <a:spcBef>
                <a:spcPts val="2265"/>
              </a:spcBef>
              <a:tabLst>
                <a:tab pos="1087120" algn="l"/>
                <a:tab pos="2590800" algn="l"/>
                <a:tab pos="4392295" algn="l"/>
              </a:tabLst>
            </a:pPr>
            <a:r>
              <a:rPr sz="2800" spc="-25" dirty="0">
                <a:solidFill>
                  <a:srgbClr val="FFFFFF"/>
                </a:solidFill>
                <a:latin typeface="Arial MT"/>
                <a:cs typeface="Arial MT"/>
              </a:rPr>
              <a:t>Las</a:t>
            </a:r>
            <a:r>
              <a:rPr sz="2800" dirty="0">
                <a:solidFill>
                  <a:srgbClr val="FFFFFF"/>
                </a:solidFill>
                <a:latin typeface="Arial MT"/>
                <a:cs typeface="Arial MT"/>
              </a:rPr>
              <a:t>	</a:t>
            </a:r>
            <a:r>
              <a:rPr sz="2800" spc="-10" dirty="0">
                <a:solidFill>
                  <a:srgbClr val="FFFFFF"/>
                </a:solidFill>
                <a:latin typeface="Arial MT"/>
                <a:cs typeface="Arial MT"/>
              </a:rPr>
              <a:t>crestas</a:t>
            </a:r>
            <a:r>
              <a:rPr sz="2800" dirty="0">
                <a:solidFill>
                  <a:srgbClr val="FFFFFF"/>
                </a:solidFill>
                <a:latin typeface="Arial MT"/>
                <a:cs typeface="Arial MT"/>
              </a:rPr>
              <a:t>	</a:t>
            </a:r>
            <a:r>
              <a:rPr sz="2800" spc="-10" dirty="0">
                <a:solidFill>
                  <a:srgbClr val="FFFFFF"/>
                </a:solidFill>
                <a:latin typeface="Arial MT"/>
                <a:cs typeface="Arial MT"/>
              </a:rPr>
              <a:t>papilares</a:t>
            </a:r>
            <a:r>
              <a:rPr sz="2800" dirty="0">
                <a:solidFill>
                  <a:srgbClr val="FFFFFF"/>
                </a:solidFill>
                <a:latin typeface="Arial MT"/>
                <a:cs typeface="Arial MT"/>
              </a:rPr>
              <a:t>	</a:t>
            </a:r>
            <a:r>
              <a:rPr sz="2800" spc="-25" dirty="0">
                <a:solidFill>
                  <a:srgbClr val="FFFFFF"/>
                </a:solidFill>
                <a:latin typeface="Arial MT"/>
                <a:cs typeface="Arial MT"/>
              </a:rPr>
              <a:t>se </a:t>
            </a:r>
            <a:r>
              <a:rPr sz="2800" dirty="0">
                <a:solidFill>
                  <a:srgbClr val="FFFFFF"/>
                </a:solidFill>
                <a:latin typeface="Arial MT"/>
                <a:cs typeface="Arial MT"/>
              </a:rPr>
              <a:t>extienden</a:t>
            </a:r>
            <a:r>
              <a:rPr sz="2800" spc="335" dirty="0">
                <a:solidFill>
                  <a:srgbClr val="FFFFFF"/>
                </a:solidFill>
                <a:latin typeface="Arial MT"/>
                <a:cs typeface="Arial MT"/>
              </a:rPr>
              <a:t> </a:t>
            </a:r>
            <a:r>
              <a:rPr sz="2800" dirty="0">
                <a:solidFill>
                  <a:srgbClr val="FFFFFF"/>
                </a:solidFill>
                <a:latin typeface="Arial MT"/>
                <a:cs typeface="Arial MT"/>
              </a:rPr>
              <a:t>de</a:t>
            </a:r>
            <a:r>
              <a:rPr sz="2800" spc="335" dirty="0">
                <a:solidFill>
                  <a:srgbClr val="FFFFFF"/>
                </a:solidFill>
                <a:latin typeface="Arial MT"/>
                <a:cs typeface="Arial MT"/>
              </a:rPr>
              <a:t> </a:t>
            </a:r>
            <a:r>
              <a:rPr sz="2800" dirty="0">
                <a:solidFill>
                  <a:srgbClr val="FFFFFF"/>
                </a:solidFill>
                <a:latin typeface="Arial MT"/>
                <a:cs typeface="Arial MT"/>
              </a:rPr>
              <a:t>un</a:t>
            </a:r>
            <a:r>
              <a:rPr sz="2800" spc="335" dirty="0">
                <a:solidFill>
                  <a:srgbClr val="FFFFFF"/>
                </a:solidFill>
                <a:latin typeface="Arial MT"/>
                <a:cs typeface="Arial MT"/>
              </a:rPr>
              <a:t> </a:t>
            </a:r>
            <a:r>
              <a:rPr sz="2800" dirty="0">
                <a:solidFill>
                  <a:srgbClr val="FFFFFF"/>
                </a:solidFill>
                <a:latin typeface="Arial MT"/>
                <a:cs typeface="Arial MT"/>
              </a:rPr>
              <a:t>lado</a:t>
            </a:r>
            <a:r>
              <a:rPr sz="2800" spc="335" dirty="0">
                <a:solidFill>
                  <a:srgbClr val="FFFFFF"/>
                </a:solidFill>
                <a:latin typeface="Arial MT"/>
                <a:cs typeface="Arial MT"/>
              </a:rPr>
              <a:t> </a:t>
            </a:r>
            <a:r>
              <a:rPr sz="2800" dirty="0">
                <a:solidFill>
                  <a:srgbClr val="FFFFFF"/>
                </a:solidFill>
                <a:latin typeface="Arial MT"/>
                <a:cs typeface="Arial MT"/>
              </a:rPr>
              <a:t>al</a:t>
            </a:r>
            <a:r>
              <a:rPr sz="2800" spc="340" dirty="0">
                <a:solidFill>
                  <a:srgbClr val="FFFFFF"/>
                </a:solidFill>
                <a:latin typeface="Arial MT"/>
                <a:cs typeface="Arial MT"/>
              </a:rPr>
              <a:t> </a:t>
            </a:r>
            <a:r>
              <a:rPr sz="2800" spc="-20" dirty="0">
                <a:solidFill>
                  <a:srgbClr val="FFFFFF"/>
                </a:solidFill>
                <a:latin typeface="Arial MT"/>
                <a:cs typeface="Arial MT"/>
              </a:rPr>
              <a:t>otro</a:t>
            </a:r>
            <a:endParaRPr sz="2800" dirty="0">
              <a:latin typeface="Arial MT"/>
              <a:cs typeface="Arial MT"/>
            </a:endParaRPr>
          </a:p>
        </p:txBody>
      </p:sp>
      <p:sp>
        <p:nvSpPr>
          <p:cNvPr id="5" name="object 5"/>
          <p:cNvSpPr txBox="1"/>
          <p:nvPr/>
        </p:nvSpPr>
        <p:spPr>
          <a:xfrm>
            <a:off x="573087" y="4650802"/>
            <a:ext cx="2959735" cy="452120"/>
          </a:xfrm>
          <a:prstGeom prst="rect">
            <a:avLst/>
          </a:prstGeom>
        </p:spPr>
        <p:txBody>
          <a:bodyPr vert="horz" wrap="square" lIns="0" tIns="12700" rIns="0" bIns="0" rtlCol="0">
            <a:spAutoFit/>
          </a:bodyPr>
          <a:lstStyle/>
          <a:p>
            <a:pPr marL="12700">
              <a:lnSpc>
                <a:spcPct val="100000"/>
              </a:lnSpc>
              <a:spcBef>
                <a:spcPts val="100"/>
              </a:spcBef>
              <a:tabLst>
                <a:tab pos="812165" algn="l"/>
              </a:tabLst>
            </a:pPr>
            <a:r>
              <a:rPr sz="2800" spc="-25" dirty="0">
                <a:solidFill>
                  <a:srgbClr val="FFFFFF"/>
                </a:solidFill>
                <a:latin typeface="Arial MT"/>
                <a:cs typeface="Arial MT"/>
              </a:rPr>
              <a:t>del</a:t>
            </a:r>
            <a:r>
              <a:rPr sz="2800" dirty="0">
                <a:solidFill>
                  <a:srgbClr val="FFFFFF"/>
                </a:solidFill>
                <a:latin typeface="Arial MT"/>
                <a:cs typeface="Arial MT"/>
              </a:rPr>
              <a:t>	</a:t>
            </a:r>
            <a:r>
              <a:rPr sz="2800" spc="-10" dirty="0">
                <a:solidFill>
                  <a:srgbClr val="FFFFFF"/>
                </a:solidFill>
                <a:latin typeface="Arial MT"/>
                <a:cs typeface="Arial MT"/>
              </a:rPr>
              <a:t>dactilograma,</a:t>
            </a:r>
            <a:endParaRPr sz="2800">
              <a:latin typeface="Arial MT"/>
              <a:cs typeface="Arial MT"/>
            </a:endParaRPr>
          </a:p>
        </p:txBody>
      </p:sp>
      <p:sp>
        <p:nvSpPr>
          <p:cNvPr id="6" name="object 6"/>
          <p:cNvSpPr txBox="1"/>
          <p:nvPr/>
        </p:nvSpPr>
        <p:spPr>
          <a:xfrm>
            <a:off x="573087" y="4650802"/>
            <a:ext cx="4638675" cy="878840"/>
          </a:xfrm>
          <a:prstGeom prst="rect">
            <a:avLst/>
          </a:prstGeom>
        </p:spPr>
        <p:txBody>
          <a:bodyPr vert="horz" wrap="square" lIns="0" tIns="12700" rIns="0" bIns="0" rtlCol="0">
            <a:spAutoFit/>
          </a:bodyPr>
          <a:lstStyle/>
          <a:p>
            <a:pPr marL="12700" marR="5080" indent="3258820">
              <a:lnSpc>
                <a:spcPct val="100000"/>
              </a:lnSpc>
              <a:spcBef>
                <a:spcPts val="100"/>
              </a:spcBef>
              <a:tabLst>
                <a:tab pos="1345565" algn="l"/>
                <a:tab pos="3034665" algn="l"/>
                <a:tab pos="4229735" algn="l"/>
                <a:tab pos="4269740" algn="l"/>
              </a:tabLst>
            </a:pPr>
            <a:r>
              <a:rPr sz="2800" spc="-20" dirty="0">
                <a:solidFill>
                  <a:srgbClr val="FFFFFF"/>
                </a:solidFill>
                <a:latin typeface="Arial MT"/>
                <a:cs typeface="Arial MT"/>
              </a:rPr>
              <a:t>casi</a:t>
            </a:r>
            <a:r>
              <a:rPr sz="2800" dirty="0">
                <a:solidFill>
                  <a:srgbClr val="FFFFFF"/>
                </a:solidFill>
                <a:latin typeface="Arial MT"/>
                <a:cs typeface="Arial MT"/>
              </a:rPr>
              <a:t>	</a:t>
            </a:r>
            <a:r>
              <a:rPr sz="2800" spc="-25" dirty="0">
                <a:solidFill>
                  <a:srgbClr val="FFFFFF"/>
                </a:solidFill>
                <a:latin typeface="Arial MT"/>
                <a:cs typeface="Arial MT"/>
              </a:rPr>
              <a:t>en </a:t>
            </a:r>
            <a:r>
              <a:rPr sz="2800" spc="-10" dirty="0">
                <a:solidFill>
                  <a:srgbClr val="FFFFFF"/>
                </a:solidFill>
                <a:latin typeface="Arial MT"/>
                <a:cs typeface="Arial MT"/>
              </a:rPr>
              <a:t>forma</a:t>
            </a:r>
            <a:r>
              <a:rPr sz="2800" dirty="0">
                <a:solidFill>
                  <a:srgbClr val="FFFFFF"/>
                </a:solidFill>
                <a:latin typeface="Arial MT"/>
                <a:cs typeface="Arial MT"/>
              </a:rPr>
              <a:t>	</a:t>
            </a:r>
            <a:r>
              <a:rPr sz="2800" spc="-10" dirty="0">
                <a:solidFill>
                  <a:srgbClr val="FFFFFF"/>
                </a:solidFill>
                <a:latin typeface="Arial MT"/>
                <a:cs typeface="Arial MT"/>
              </a:rPr>
              <a:t>paralela</a:t>
            </a:r>
            <a:r>
              <a:rPr sz="2800" dirty="0">
                <a:solidFill>
                  <a:srgbClr val="FFFFFF"/>
                </a:solidFill>
                <a:latin typeface="Arial MT"/>
                <a:cs typeface="Arial MT"/>
              </a:rPr>
              <a:t>	</a:t>
            </a:r>
            <a:r>
              <a:rPr sz="2800" spc="-10" dirty="0">
                <a:solidFill>
                  <a:srgbClr val="FFFFFF"/>
                </a:solidFill>
                <a:latin typeface="Arial MT"/>
                <a:cs typeface="Arial MT"/>
              </a:rPr>
              <a:t>entre</a:t>
            </a:r>
            <a:r>
              <a:rPr sz="2800" dirty="0">
                <a:solidFill>
                  <a:srgbClr val="FFFFFF"/>
                </a:solidFill>
                <a:latin typeface="Arial MT"/>
                <a:cs typeface="Arial MT"/>
              </a:rPr>
              <a:t>		</a:t>
            </a:r>
            <a:r>
              <a:rPr sz="2800" spc="-25" dirty="0">
                <a:solidFill>
                  <a:srgbClr val="FFFFFF"/>
                </a:solidFill>
                <a:latin typeface="Arial MT"/>
                <a:cs typeface="Arial MT"/>
              </a:rPr>
              <a:t>si,</a:t>
            </a:r>
            <a:endParaRPr sz="2800">
              <a:latin typeface="Arial MT"/>
              <a:cs typeface="Arial MT"/>
            </a:endParaRPr>
          </a:p>
        </p:txBody>
      </p:sp>
      <p:sp>
        <p:nvSpPr>
          <p:cNvPr id="7" name="object 7"/>
          <p:cNvSpPr txBox="1"/>
          <p:nvPr/>
        </p:nvSpPr>
        <p:spPr>
          <a:xfrm>
            <a:off x="573087" y="5504243"/>
            <a:ext cx="449072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FFFFFF"/>
                </a:solidFill>
                <a:latin typeface="Arial MT"/>
                <a:cs typeface="Arial MT"/>
              </a:rPr>
              <a:t>formando</a:t>
            </a:r>
            <a:r>
              <a:rPr sz="2800" spc="-45" dirty="0">
                <a:solidFill>
                  <a:srgbClr val="FFFFFF"/>
                </a:solidFill>
                <a:latin typeface="Arial MT"/>
                <a:cs typeface="Arial MT"/>
              </a:rPr>
              <a:t> </a:t>
            </a:r>
            <a:r>
              <a:rPr sz="2800" dirty="0">
                <a:solidFill>
                  <a:srgbClr val="FFFFFF"/>
                </a:solidFill>
                <a:latin typeface="Arial MT"/>
                <a:cs typeface="Arial MT"/>
              </a:rPr>
              <a:t>arcos</a:t>
            </a:r>
            <a:r>
              <a:rPr sz="2800" spc="-30" dirty="0">
                <a:solidFill>
                  <a:srgbClr val="FFFFFF"/>
                </a:solidFill>
                <a:latin typeface="Arial MT"/>
                <a:cs typeface="Arial MT"/>
              </a:rPr>
              <a:t> </a:t>
            </a:r>
            <a:r>
              <a:rPr sz="2800" spc="-10" dirty="0">
                <a:solidFill>
                  <a:srgbClr val="FFFFFF"/>
                </a:solidFill>
                <a:latin typeface="Arial MT"/>
                <a:cs typeface="Arial MT"/>
              </a:rPr>
              <a:t>distendidos.</a:t>
            </a:r>
            <a:endParaRPr sz="2800">
              <a:latin typeface="Arial MT"/>
              <a:cs typeface="Arial M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otalTime>1385</TotalTime>
  <Words>2775</Words>
  <Application>Microsoft Office PowerPoint</Application>
  <PresentationFormat>Presentación en pantalla (4:3)</PresentationFormat>
  <Paragraphs>231</Paragraphs>
  <Slides>59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59</vt:i4>
      </vt:variant>
    </vt:vector>
  </HeadingPairs>
  <TitlesOfParts>
    <vt:vector size="67" baseType="lpstr">
      <vt:lpstr>Arial</vt:lpstr>
      <vt:lpstr>Arial MT</vt:lpstr>
      <vt:lpstr>Calibri</vt:lpstr>
      <vt:lpstr>Constantia</vt:lpstr>
      <vt:lpstr>Corbel</vt:lpstr>
      <vt:lpstr>Lucida Sans Unicode</vt:lpstr>
      <vt:lpstr>Times New Roman</vt:lpstr>
      <vt:lpstr>Celestial</vt:lpstr>
      <vt:lpstr>Instituto superior de formación policial TECNICATURA SUPERIOR EN SEGURIDAD PUBLICA Y CIUDADANA</vt:lpstr>
      <vt:lpstr>UNIDAD Nº 2</vt:lpstr>
      <vt:lpstr>DACTILOSCOPIA</vt:lpstr>
      <vt:lpstr>Presentación de PowerPoint</vt:lpstr>
      <vt:lpstr>JUAN VUCETICH</vt:lpstr>
      <vt:lpstr>Iván Vučetić, se estableció en Argentina, en 1882, a la edad de 23 años. Ya nacionalizado argentino con el nombre de Juan Vucetich, ingresó en 1888 al departamento central de la Policía de la provincia de Buenos Aires (en la ciudad de La Plata)</vt:lpstr>
      <vt:lpstr>Presentación de PowerPoint</vt:lpstr>
      <vt:lpstr>Presentación de PowerPoint</vt:lpstr>
      <vt:lpstr>SISTEMA DACTILOSCOPICO ARGENTINO</vt:lpstr>
      <vt:lpstr>Presentación de PowerPoint</vt:lpstr>
      <vt:lpstr>PRESILLA EXTERNA (E- 3)</vt:lpstr>
      <vt:lpstr>VERTICILO (V – 4)</vt:lpstr>
      <vt:lpstr>VERTICILO</vt:lpstr>
      <vt:lpstr>Presentación de PowerPoint</vt:lpstr>
      <vt:lpstr>TIPOS IMPUROS</vt:lpstr>
      <vt:lpstr>PRESILLA INTERVENIDA O DOBLE PRESILLA</vt:lpstr>
      <vt:lpstr>TRIDELTO</vt:lpstr>
      <vt:lpstr>Presentación de PowerPoint</vt:lpstr>
      <vt:lpstr>El delta es una figura triangular, compuesta por una rama ascendente,  y  otra  descendente,  pudiendo  tener  o  no apéndice o cola.</vt:lpstr>
      <vt:lpstr>Presentación de PowerPoint</vt:lpstr>
      <vt:lpstr>INDIVIDUAL DACTILOSCOPICA</vt:lpstr>
      <vt:lpstr>Presentación de PowerPoint</vt:lpstr>
      <vt:lpstr>Presentación de PowerPoint</vt:lpstr>
      <vt:lpstr>TOPOGRAFIA DEL DACTILOGRAMA</vt:lpstr>
      <vt:lpstr>Presentación de PowerPoint</vt:lpstr>
      <vt:lpstr>Presentación de PowerPoint</vt:lpstr>
      <vt:lpstr>Presentación de PowerPoint</vt:lpstr>
      <vt:lpstr>Presentación de PowerPoint</vt:lpstr>
      <vt:lpstr>PUNTOS CARACTERISTICOS</vt:lpstr>
      <vt:lpstr>IDENTIDAD DACTILOSCOPICA</vt:lpstr>
      <vt:lpstr>Presentación de PowerPoint</vt:lpstr>
      <vt:lpstr>Presentación de PowerPoint</vt:lpstr>
      <vt:lpstr>SISTEMA DACTILOSCOPICO DE HENRY</vt:lpstr>
      <vt:lpstr>Presentación de PowerPoint</vt:lpstr>
      <vt:lpstr>Arco Tendido: En el arco tendido las crestas entran por un lado del patrón dactilar y salen o tienden a salir por el lado opuesto, pero en su centro no lo hacen así ya que presenta una o varias crestas elevadas o levantadas o en ángulo agudo.</vt:lpstr>
      <vt:lpstr>Presentación de PowerPoint</vt:lpstr>
      <vt:lpstr>Presentación de PowerPoint</vt:lpstr>
      <vt:lpstr>Presentación de PowerPoint</vt:lpstr>
      <vt:lpstr>Verticilo Simple: Es el patrón dactilar que tiene dos deltas y por lo menos una cresta que hace un círculo</vt:lpstr>
      <vt:lpstr>Presentación de PowerPoint</vt:lpstr>
      <vt:lpstr>Presentación de PowerPoint</vt:lpstr>
      <vt:lpstr>Presentación de PowerPoint</vt:lpstr>
      <vt:lpstr>DIFERENCIAS CON EL SISTEMA DACTILOSCOPICO DE HENRY</vt:lpstr>
      <vt:lpstr>VUCETICH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superior de formación policial</dc:title>
  <dc:creator>William</dc:creator>
  <cp:lastModifiedBy>GERVASONI</cp:lastModifiedBy>
  <cp:revision>3</cp:revision>
  <dcterms:created xsi:type="dcterms:W3CDTF">2024-05-12T22:54:40Z</dcterms:created>
  <dcterms:modified xsi:type="dcterms:W3CDTF">2024-05-28T23:43:25Z</dcterms:modified>
</cp:coreProperties>
</file>