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73" r:id="rId2"/>
    <p:sldId id="257" r:id="rId3"/>
    <p:sldId id="323" r:id="rId4"/>
    <p:sldId id="325" r:id="rId5"/>
    <p:sldId id="326" r:id="rId6"/>
    <p:sldId id="327" r:id="rId7"/>
    <p:sldId id="306" r:id="rId8"/>
    <p:sldId id="320" r:id="rId9"/>
    <p:sldId id="330" r:id="rId10"/>
    <p:sldId id="319" r:id="rId11"/>
    <p:sldId id="307" r:id="rId12"/>
    <p:sldId id="313" r:id="rId13"/>
    <p:sldId id="322" r:id="rId14"/>
    <p:sldId id="261" r:id="rId15"/>
    <p:sldId id="321" r:id="rId16"/>
    <p:sldId id="281" r:id="rId17"/>
    <p:sldId id="328" r:id="rId18"/>
    <p:sldId id="298" r:id="rId19"/>
    <p:sldId id="258" r:id="rId20"/>
    <p:sldId id="280" r:id="rId21"/>
    <p:sldId id="260" r:id="rId22"/>
    <p:sldId id="308" r:id="rId23"/>
    <p:sldId id="332" r:id="rId24"/>
    <p:sldId id="324" r:id="rId25"/>
    <p:sldId id="331" r:id="rId26"/>
    <p:sldId id="329" r:id="rId27"/>
    <p:sldId id="305" r:id="rId2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93" d="100"/>
          <a:sy n="93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CD81F55-BBC5-4082-8898-615F3510E4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36AE7B-C49B-4F33-B450-7BEF8A8511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AR"/>
              <a:t>22/8/2023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5717CE-C90C-4AA4-9A45-C989F9ECE5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MX"/>
              <a:t>ABORDAJE Y RESOLUCION ALTERNATIVA DE CONFLICTOS</a:t>
            </a:r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691946-9E24-4450-94EE-9A31D940DC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4A6DB-97F7-4BBD-BF99-EE6723B583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047017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AR"/>
              <a:t>22/8/2023</a:t>
            </a:r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MX"/>
              <a:t>ABORDAJE Y RESOLUCION ALTERNATIVA DE CONFLICTOS</a:t>
            </a:r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CC3DB-8BD4-4E97-B0AB-32401CBE80B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24788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86D1-F6B1-4C9F-B9DF-073F52432027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13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C11C-F2C6-4AE3-95F4-5EB9DC59AEAA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84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AC7C-CA19-4C9E-A161-FB1837BDB9C4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28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8A4D-E891-4799-AAE2-1271E89D99C6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81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A044-E1CA-4007-A90F-E7708AA46643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94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CA1E-46EC-4C0C-B2D8-227D708F298A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64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A718-653A-47A7-9097-7346EA83C66B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31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EFA4-6475-451F-99F0-BA231FA30987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18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5C71-12BA-472A-86C2-E85DD8899644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7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97F1-99B1-4091-B568-3F731038C614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68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5AC55E47-E13A-4417-868F-64815B3987A7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36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41A6A-B11C-461D-B4EE-86D9E2F01A18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76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D4C75-8C64-A51C-0EC2-B453E2CB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21703"/>
            <a:ext cx="9520158" cy="3307297"/>
          </a:xfrm>
        </p:spPr>
        <p:txBody>
          <a:bodyPr/>
          <a:lstStyle/>
          <a:p>
            <a:pPr algn="ctr"/>
            <a:r>
              <a:rPr lang="es-E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Ministerio de Seguridad</a:t>
            </a:r>
            <a:br>
              <a:rPr lang="es-E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E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Policía de la provincia de Corrientes</a:t>
            </a:r>
            <a:br>
              <a:rPr lang="es-E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E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Dirección general de personal y formación policial</a:t>
            </a:r>
            <a:br>
              <a:rPr lang="es-E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E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Instituto superior de formación policial</a:t>
            </a:r>
            <a:br>
              <a:rPr lang="es-ES" sz="2400" dirty="0"/>
            </a:br>
            <a:br>
              <a:rPr lang="es-ES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DCCD6F-967F-055E-335C-F99E3E092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387" y="3361381"/>
            <a:ext cx="9520158" cy="1739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Escuela de Suboficiales “Juan Bautista Cabral”</a:t>
            </a:r>
            <a:endParaRPr lang="es-A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A3D194-8A54-30DB-5360-808E60C8C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87" y="1004898"/>
            <a:ext cx="925223" cy="1134880"/>
          </a:xfrm>
          <a:prstGeom prst="rect">
            <a:avLst/>
          </a:prstGeom>
        </p:spPr>
      </p:pic>
      <p:pic>
        <p:nvPicPr>
          <p:cNvPr id="6" name="0 Imagen">
            <a:extLst>
              <a:ext uri="{FF2B5EF4-FFF2-40B4-BE49-F238E27FC236}">
                <a16:creationId xmlns:a16="http://schemas.microsoft.com/office/drawing/2014/main" id="{1C8499E6-BDF5-395C-6E97-16CDF2A4D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91" y="875845"/>
            <a:ext cx="1136073" cy="12639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71E6ACE-B30B-08BD-3D12-F9B7EA8B8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745" y="4073236"/>
            <a:ext cx="1535690" cy="153569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B7192C-682F-48AC-B0E4-3A69BECC8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8883-C59F-4E56-95BC-F490D2F14104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91C93C81-7125-485C-936C-4D952A03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231983-08F5-413D-BB87-13199795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7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52652FD-DD30-422E-9E0A-14A45CDE8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63" y="878541"/>
            <a:ext cx="6419866" cy="4130022"/>
          </a:xfr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DADA158-9BEA-47EC-989E-FE2D1CE7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F8C4-6609-42E0-84C9-A85B9240143D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218BEC-5734-47DF-95E9-589A3CD1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EC59D4-53CA-4593-B0EA-FBF9394E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9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0B074E-C212-44FE-8DF9-0668409D5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23" y="828345"/>
            <a:ext cx="6584933" cy="4980784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5538B3C-36B7-4761-8821-72CBAFB2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C988-0BD4-45F8-B30E-FF5053B7DF2C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1C15C4-4F7D-4CAF-8810-28B8C326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D47406-4220-48A2-81D9-E6B7AD1F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38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E3E9F-3208-465C-92FA-7C4FD941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342420"/>
            <a:ext cx="9520158" cy="1049235"/>
          </a:xfrm>
        </p:spPr>
        <p:txBody>
          <a:bodyPr>
            <a:normAutofit/>
          </a:bodyPr>
          <a:lstStyle/>
          <a:p>
            <a:r>
              <a:rPr lang="es-MX" sz="2800" dirty="0"/>
              <a:t>Tipos de mecanismos</a:t>
            </a:r>
            <a:endParaRPr lang="es-AR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38AB2B-5490-4FB2-8D22-519124807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" y="2748734"/>
            <a:ext cx="4168383" cy="26734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BE7B3D9-7B3C-430D-8CE5-82463D215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32" y="1288483"/>
            <a:ext cx="4543003" cy="2920502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6E505D0-32E3-436C-9129-4C251136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C94B-0A47-47A8-8CD2-8F194208F838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96FB0D-E698-4096-BF23-5ABB2A619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F8F807-E952-4D25-BCFF-C5FF407F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95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969C3-97FA-414F-8ECD-F8F472D1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084" y="342420"/>
            <a:ext cx="9520158" cy="1049235"/>
          </a:xfrm>
        </p:spPr>
        <p:txBody>
          <a:bodyPr>
            <a:normAutofit/>
          </a:bodyPr>
          <a:lstStyle/>
          <a:p>
            <a:r>
              <a:rPr lang="es-MX" sz="2800" dirty="0"/>
              <a:t>Origen</a:t>
            </a:r>
            <a:endParaRPr lang="es-AR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54BF74-D961-4B6B-BFDA-69A697E9F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737820"/>
            <a:ext cx="7110383" cy="3999591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4ED454-2CA4-4C4B-AD24-A51DE417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D3CF-1897-460A-A3F0-6A009EE677DD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A6F04D-0589-4586-81DC-B7D96B3A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3C8DD2-F256-4ACE-9A14-A3AFD9A5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09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9EFEE93-0A22-4762-97EF-05FC0DB30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59" y="1333801"/>
            <a:ext cx="8057457" cy="4130208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8CAF93B-E823-49CC-BA0F-FD894FBD9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60BE-AA23-4516-A093-862D218FFE8D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957A6F-A899-47E8-A18E-218BE90D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6652F0-F7F6-4302-8846-F2723110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75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6AF3A-F930-4F55-915E-F57B6BB2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874" y="627530"/>
            <a:ext cx="9520158" cy="446295"/>
          </a:xfrm>
        </p:spPr>
        <p:txBody>
          <a:bodyPr>
            <a:normAutofit fontScale="90000"/>
          </a:bodyPr>
          <a:lstStyle/>
          <a:p>
            <a:r>
              <a:rPr lang="es-MX" sz="2800" dirty="0"/>
              <a:t>Principios</a:t>
            </a:r>
            <a:endParaRPr lang="es-AR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0C7E78-CE89-4F47-B0EE-9F88EA6A1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51" y="1405519"/>
            <a:ext cx="7242366" cy="419378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0C491B-EA52-4736-8CAC-2D061E65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9DC7-204A-43A9-9B20-93B951357146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DAB4B0-7B10-4A24-83DD-5F20EA8E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0596C-5B36-4E38-94D8-5F27AC27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65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81A9-7D74-7901-42D3-63715FC2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52" y="0"/>
            <a:ext cx="9520158" cy="1049235"/>
          </a:xfrm>
        </p:spPr>
        <p:txBody>
          <a:bodyPr>
            <a:normAutofit/>
          </a:bodyPr>
          <a:lstStyle/>
          <a:p>
            <a:r>
              <a:rPr lang="es-ES" sz="2800" dirty="0"/>
              <a:t>Objetivos</a:t>
            </a:r>
            <a:endParaRPr lang="es-AR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0F34F7-70BE-4BC9-A653-B6995281F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70" y="1153066"/>
            <a:ext cx="4978722" cy="4551867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1F0F427-75F4-4F9C-B9F6-4307312A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5F31-8307-47B7-979D-7365F14B49AB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ACA1AB-88CB-4F77-B73B-FBDDB5CF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4449E1-B8E7-484F-AC83-F5E55795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92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DC1AB5B-EEDB-4D31-A581-7291848C8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34" y="995081"/>
            <a:ext cx="7842064" cy="4204447"/>
          </a:xfr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F1CB2A-F8F4-4627-906F-8F67ED4E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91C0-765F-4EC4-BEEB-966B203F121A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0A8AFA4-E321-414C-84E3-9DB2A95F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3446D7-FDD5-40DE-B7AF-0FADE40A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89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40B24DB7-74AA-4CE6-902F-A27528379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802" y="508683"/>
            <a:ext cx="9520158" cy="1049235"/>
          </a:xfrm>
        </p:spPr>
        <p:txBody>
          <a:bodyPr>
            <a:normAutofit/>
          </a:bodyPr>
          <a:lstStyle/>
          <a:p>
            <a:r>
              <a:rPr lang="es-MX" sz="2800" dirty="0"/>
              <a:t>Diferencias</a:t>
            </a:r>
            <a:endParaRPr lang="es-AR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9742DE-B4E7-40E4-89AC-A7656EF4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68" y="1792941"/>
            <a:ext cx="6912249" cy="3683501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ED943F-6410-4FC6-94AB-F8F98EB87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5982-8C52-4CB5-AF87-38ABF0B71D65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D00BD4-8DA8-49E2-B2DD-9B904ED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73E19F-B7BE-4315-8468-8310A315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8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B3CD127-B917-494F-8A82-54024C02A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189" y="116177"/>
            <a:ext cx="9520158" cy="1049235"/>
          </a:xfrm>
        </p:spPr>
        <p:txBody>
          <a:bodyPr>
            <a:normAutofit/>
          </a:bodyPr>
          <a:lstStyle/>
          <a:p>
            <a:r>
              <a:rPr lang="es-MX" sz="2800" dirty="0"/>
              <a:t>Beneficios</a:t>
            </a:r>
            <a:endParaRPr lang="es-AR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120A2F-283D-4005-A79B-1F4780770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46" y="1858745"/>
            <a:ext cx="7076515" cy="3590955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628A879-4F61-408F-855B-C219C3F8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5608-DE77-4381-9867-FA5A2CEBD047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1D8E87-FCE4-4494-8A7E-57609921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880341-8A58-4351-A2E7-B144FC4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01C97-71FB-E32F-89E9-21DF685F1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104" y="903624"/>
            <a:ext cx="8561747" cy="1927487"/>
          </a:xfrm>
        </p:spPr>
        <p:txBody>
          <a:bodyPr>
            <a:normAutofit/>
          </a:bodyPr>
          <a:lstStyle/>
          <a:p>
            <a:pPr algn="ctr"/>
            <a:r>
              <a:rPr lang="es-ES" sz="6000" b="1" dirty="0">
                <a:latin typeface="Calibri" panose="020F0502020204030204" pitchFamily="34" charset="0"/>
                <a:cs typeface="Calibri" panose="020F0502020204030204" pitchFamily="34" charset="0"/>
              </a:rPr>
              <a:t>Abordaje y resolución </a:t>
            </a:r>
            <a:br>
              <a:rPr lang="es-ES" sz="6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6000" b="1" dirty="0">
                <a:latin typeface="Calibri" panose="020F0502020204030204" pitchFamily="34" charset="0"/>
                <a:cs typeface="Calibri" panose="020F0502020204030204" pitchFamily="34" charset="0"/>
              </a:rPr>
              <a:t> alternativa de conflictos</a:t>
            </a:r>
            <a:endParaRPr lang="es-AR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056B70-854B-11D3-8CE2-836F06853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1927487"/>
          </a:xfrm>
        </p:spPr>
        <p:txBody>
          <a:bodyPr>
            <a:noAutofit/>
          </a:bodyPr>
          <a:lstStyle/>
          <a:p>
            <a:pPr algn="ctr"/>
            <a:r>
              <a:rPr lang="es-E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6to curso de cabos de la policía de la provincia de corrientes</a:t>
            </a:r>
          </a:p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</a:t>
            </a:r>
            <a:r>
              <a:rPr lang="es-E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AÑO:     2024</a:t>
            </a:r>
          </a:p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Profesor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: Cesar edgardo alfONZO</a:t>
            </a:r>
          </a:p>
          <a:p>
            <a:r>
              <a:rPr lang="es-ES" sz="1600" dirty="0"/>
              <a:t> </a:t>
            </a:r>
            <a:endParaRPr lang="es-AR" sz="160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77C9F2-EA6C-41A6-A909-C8D2A1DB5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AEE3E-29EB-4537-AA3A-D8652C986CB9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6BB58F-E59B-423A-82E8-0FF1932E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CA71C8-80D9-4EA3-A405-4BF60E96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71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28168A0-4193-4C12-AF84-D2F8A1FE5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802" y="347319"/>
            <a:ext cx="9520158" cy="1049235"/>
          </a:xfrm>
        </p:spPr>
        <p:txBody>
          <a:bodyPr>
            <a:normAutofit/>
          </a:bodyPr>
          <a:lstStyle/>
          <a:p>
            <a:r>
              <a:rPr lang="es-MX" sz="2800" dirty="0"/>
              <a:t>Importancia para las partes</a:t>
            </a:r>
            <a:endParaRPr lang="es-AR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AE5C30-E417-4FE1-9CCC-BEA09AAD6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81" y="1775013"/>
            <a:ext cx="6965834" cy="4061488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D5066FF-DEBA-4A23-AE02-6260F5421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33CC-6FC4-4264-BD38-7029DB1A37BF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F9C531-7B26-4984-B5E2-E4166F55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165422-13D6-4E7F-BE11-AA5DEFA4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87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A6213-D5D0-4630-B2B8-310B41C8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562" y="284567"/>
            <a:ext cx="8499913" cy="988422"/>
          </a:xfrm>
        </p:spPr>
        <p:txBody>
          <a:bodyPr>
            <a:normAutofit/>
          </a:bodyPr>
          <a:lstStyle/>
          <a:p>
            <a:r>
              <a:rPr lang="es-MX" sz="2800" dirty="0"/>
              <a:t>Beneficios para los ciudadanos</a:t>
            </a:r>
            <a:endParaRPr lang="es-AR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3FF22A-17F4-4C15-9109-8FCA7BD0A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16" y="1944942"/>
            <a:ext cx="6703359" cy="3488229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E0311B-464C-4889-AC0B-E99C90F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EBF3-07CF-4973-9FE6-6F38317D4612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F36A7E-A3A9-47A6-83CB-33F85BAAD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2ED189-0EF4-4CA7-9163-08608A29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11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0F4DF-4C62-4FDB-9E40-B2AD3EA0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096" y="1029616"/>
            <a:ext cx="9520158" cy="80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/>
              <a:t>Finalidad</a:t>
            </a:r>
            <a:endParaRPr lang="es-AR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0D5F369-BCFE-433F-BB4C-479FAC194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01" y="1837766"/>
            <a:ext cx="3495397" cy="364832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6A8DE1D-B649-48E1-AD5C-6649490C0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59" y="2642057"/>
            <a:ext cx="2844029" cy="2844029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4EEC1D-04FF-46A9-8C51-440B4D99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5F08-4932-408B-863D-4A7EF14AD6A0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9E4836-7669-4FDB-BD39-3FCDAD89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371B1D-774D-4D25-9BB8-1A952FC9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38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A23CD72-F12D-4E49-912D-22457314B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42" y="1620608"/>
            <a:ext cx="7976602" cy="3450613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8F07660-B9DD-4E6F-A1FD-4EF5EBC3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3CB2-92DC-4E49-BF43-E3440242B6DF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0104890-43F3-4F4F-9D32-55B712BF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4239E0-470B-41BE-857F-10AF6AFE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13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518C3-2970-4F7D-B4B2-BC0C040DC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21" y="472825"/>
            <a:ext cx="9520158" cy="1049235"/>
          </a:xfrm>
        </p:spPr>
        <p:txBody>
          <a:bodyPr>
            <a:normAutofit/>
          </a:bodyPr>
          <a:lstStyle/>
          <a:p>
            <a:r>
              <a:rPr lang="es-MX" sz="2800" dirty="0"/>
              <a:t>Beneficios a Policías</a:t>
            </a:r>
            <a:endParaRPr lang="es-AR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8577B3-0FDE-4C39-AC30-8E9F5FFE1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58" y="2379989"/>
            <a:ext cx="4464425" cy="34516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15330A2-A5E2-4783-A7AD-A8E3210BF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24" y="1317812"/>
            <a:ext cx="3791710" cy="2788023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3669CA-9BE0-43CC-84E2-DDA0E2FC7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87B0-E831-4845-BA14-E3CEEF46B87B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3864747-682E-4575-8456-DA29ED450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EB8C97-DAF3-4D6C-A0DC-000FA42D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61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07861-BED9-4C35-8820-BA2734C4C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519" y="392142"/>
            <a:ext cx="9520158" cy="1049235"/>
          </a:xfrm>
        </p:spPr>
        <p:txBody>
          <a:bodyPr>
            <a:normAutofit/>
          </a:bodyPr>
          <a:lstStyle/>
          <a:p>
            <a:r>
              <a:rPr lang="es-MX" sz="2800" dirty="0"/>
              <a:t>Elementos previos</a:t>
            </a:r>
            <a:endParaRPr lang="es-AR" sz="28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E07A442-5898-44A8-8B5E-72A3D90C1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2575" y="1887348"/>
            <a:ext cx="3503054" cy="3679734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D207BB9-39F9-420D-9D40-D1E1A240A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570" y="1887348"/>
            <a:ext cx="3348507" cy="5447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8886C70-C9A6-4EF4-89A5-5FC7B46AD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569" y="2333017"/>
            <a:ext cx="3348507" cy="2191966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D2DE56-141B-4C83-8E6A-FCBAC63C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F56E-75BF-47F6-BE3B-24816C085C20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4D0369-AB4E-4339-9C02-3823B908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944EF0-5BF0-466B-9854-06D0966E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9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F2776-AAAB-429C-B65F-A85EBA62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701552"/>
          </a:xfrm>
        </p:spPr>
        <p:txBody>
          <a:bodyPr>
            <a:normAutofit/>
          </a:bodyPr>
          <a:lstStyle/>
          <a:p>
            <a:r>
              <a:rPr lang="es-MX" sz="2800" dirty="0"/>
              <a:t>Uso progresivo de la fuerza</a:t>
            </a:r>
            <a:endParaRPr lang="es-AR" sz="28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88791FC-B3FF-4B83-87DB-A70EA8B21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38" y="2460978"/>
            <a:ext cx="3813041" cy="2543269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31DA6B-BA93-42F0-B243-B731AA761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1" y="1974555"/>
            <a:ext cx="3989203" cy="3490553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7E47D7-8544-4A2F-83CF-8E9CD284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B713-41CA-4E85-BAAB-51CB0FC90EFF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890A81-5E48-4B7B-A9CD-E47560A1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568AB2-6E9E-43B5-A9D4-76D79C4F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33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0A3AA-F612-4054-B66C-44157FBB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756" y="320426"/>
            <a:ext cx="9520158" cy="4601199"/>
          </a:xfrm>
        </p:spPr>
        <p:txBody>
          <a:bodyPr/>
          <a:lstStyle/>
          <a:p>
            <a:pPr algn="ctr"/>
            <a:r>
              <a:rPr lang="es-MX" dirty="0"/>
              <a:t>       FIN!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            MUCHAS GRACIAS POR SU ATENCION!!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endParaRPr lang="es-AR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84E288-5130-4FA8-9C68-9EAB7DA9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A9AB-5DB3-461D-85AA-37A9E51D154B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276B63-3316-4575-8762-21DDC569D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DE5090-6F5F-4D65-BE2E-FAE386733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44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1306D-8856-4491-9EB7-5D01BFB21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567081"/>
          </a:xfrm>
        </p:spPr>
        <p:txBody>
          <a:bodyPr/>
          <a:lstStyle/>
          <a:p>
            <a:r>
              <a:rPr lang="es-MX" dirty="0"/>
              <a:t>Resolver problemas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607E83-2623-48D7-94C6-237A8001E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2108138"/>
            <a:ext cx="3334873" cy="20508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0C2F35-20F4-4D9C-956C-37F5BC7D8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84" y="3133561"/>
            <a:ext cx="3115982" cy="28157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353EAE8-CF7A-4E21-90AF-1BC845C26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794" y="1942017"/>
            <a:ext cx="2777267" cy="2383088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DD57BF-A23B-4766-B851-59CF8134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4114-6E74-47E7-B3AD-500FDA70FF2E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444684-0A97-4042-9C72-6A8DD6A3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63BFA6-9B94-4F04-85D5-20724EA6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2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5B721-D5D7-40AE-BF08-5A4694AD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52" y="343002"/>
            <a:ext cx="9520158" cy="1049235"/>
          </a:xfrm>
        </p:spPr>
        <p:txBody>
          <a:bodyPr>
            <a:normAutofit/>
          </a:bodyPr>
          <a:lstStyle/>
          <a:p>
            <a:r>
              <a:rPr lang="es-MX" sz="2800" dirty="0"/>
              <a:t>Antecedentes de los MARCS</a:t>
            </a:r>
            <a:endParaRPr lang="es-AR" sz="28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ADBD6A6-2FED-4FD9-97BF-CFF1B840E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53" y="2016125"/>
            <a:ext cx="5047956" cy="3449638"/>
          </a:xfr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8051DE-DD29-46D7-AFCA-1FF5C89DE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927B-0A19-42A6-BB77-B35661F6AF6E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32151-78B2-455E-A9F6-3DA0E6DD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1F5171-BE52-455A-BECD-0A24D4A0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0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A482701-ABD4-48E3-A863-680268657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40" y="792606"/>
            <a:ext cx="6556835" cy="4819299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E661C6-8517-4DD4-9E87-145C3119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4B65-06BB-451B-8D4E-E00F085B76AD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7329D9-09D1-4CAE-8E3C-16230FB3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4B2ABF-E160-409E-9B9E-E15295DA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9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28290E-E1CC-4365-BADD-94787A633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17" y="1237528"/>
            <a:ext cx="7201043" cy="4248872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A0A8EF0-22BC-49B6-B180-594F56192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65FA-4FF6-4632-8D0A-13FB007A75D1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26BB41-7E88-466A-AE59-26E34C0D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E781A1-8410-414D-92DA-AA1C03F0C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4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C044280-4857-4BFB-BA46-6D27C13BD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34" y="1559859"/>
            <a:ext cx="6557972" cy="3356687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3C499F-5640-4AC4-A9FB-CA158E8D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9995-88C3-447A-976A-4F72DDA64124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40A537A-C153-43ED-8769-C58C3CAE6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C59B7A-6A31-4F1D-A085-8F9F6FF3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99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0AB2E-4531-41DB-8DFA-C7FF9805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567081"/>
          </a:xfrm>
        </p:spPr>
        <p:txBody>
          <a:bodyPr>
            <a:normAutofit/>
          </a:bodyPr>
          <a:lstStyle/>
          <a:p>
            <a:r>
              <a:rPr lang="es-MX" sz="2800" dirty="0"/>
              <a:t>Denominaciones</a:t>
            </a:r>
            <a:endParaRPr lang="es-AR" sz="28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B8D58F-2313-4BEB-8038-477E372A6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52" y="2012172"/>
            <a:ext cx="7847379" cy="3449638"/>
          </a:xfr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0259BA-2A95-47F7-B026-F6D5A898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F83-AC50-408E-906A-C91C4FBB58DC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F65EDF-A13A-4675-AD97-C9E0EB09A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076405-17C9-47C8-A771-C92A287F0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5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59BFF-9AF5-45D0-A923-5302C033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i="0" u="sng" dirty="0">
                <a:solidFill>
                  <a:srgbClr val="000000"/>
                </a:solidFill>
                <a:effectLst/>
                <a:latin typeface="Gill Sans"/>
              </a:rPr>
              <a:t>Ley 24.573   MEDIACION Y CONCILIACION</a:t>
            </a:r>
            <a:endParaRPr lang="es-AR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0D341A-269D-4D9B-B388-DA9196894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401214"/>
            <a:ext cx="9520158" cy="3450613"/>
          </a:xfrm>
        </p:spPr>
        <p:txBody>
          <a:bodyPr/>
          <a:lstStyle/>
          <a:p>
            <a:pPr algn="just"/>
            <a:r>
              <a:rPr lang="es-AR" b="0" i="0" dirty="0">
                <a:solidFill>
                  <a:srgbClr val="000000"/>
                </a:solidFill>
                <a:effectLst/>
                <a:latin typeface="Gill Sans"/>
              </a:rPr>
              <a:t>Sancionada: Octubre 4 de 1995.</a:t>
            </a:r>
          </a:p>
          <a:p>
            <a:pPr algn="just"/>
            <a:r>
              <a:rPr lang="es-AR" b="0" i="0" dirty="0">
                <a:solidFill>
                  <a:srgbClr val="000000"/>
                </a:solidFill>
                <a:effectLst/>
                <a:latin typeface="Gill Sans"/>
              </a:rPr>
              <a:t>Promulgada: Octubre 25 de 1995.</a:t>
            </a:r>
          </a:p>
          <a:p>
            <a:pPr algn="just"/>
            <a:endParaRPr lang="es-AR" b="0" i="0" dirty="0">
              <a:solidFill>
                <a:srgbClr val="000000"/>
              </a:solidFill>
              <a:effectLst/>
              <a:latin typeface="Gill Sans"/>
            </a:endParaRPr>
          </a:p>
          <a:p>
            <a:pPr marL="0" indent="0">
              <a:buNone/>
            </a:pPr>
            <a:r>
              <a:rPr lang="es-MX" b="1" i="0" dirty="0">
                <a:solidFill>
                  <a:srgbClr val="000000"/>
                </a:solidFill>
                <a:effectLst/>
                <a:latin typeface="Gill Sans"/>
              </a:rPr>
              <a:t>ARTICULO 1°</a:t>
            </a:r>
            <a:r>
              <a:rPr lang="es-MX" b="0" i="0" dirty="0">
                <a:solidFill>
                  <a:srgbClr val="000000"/>
                </a:solidFill>
                <a:effectLst/>
                <a:latin typeface="Gill Sans"/>
              </a:rPr>
              <a:t> — Instituyese con carácter obligatorio la mediación previa a todo juicio, la que se regirá por las disposiciones de la presente ley. Este procedimiento promoverá la comunicación directa entre las partes para la solución extrajudicial de la controversia.</a:t>
            </a:r>
            <a:endParaRPr lang="es-A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4C051A-FEF1-46BE-AABC-3D0C97931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052D-CDE1-45D6-BC0E-AD5BB3E2EE95}" type="datetime1">
              <a:rPr lang="es-AR" smtClean="0"/>
              <a:t>10/6/2024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F53871-EE92-44D5-B04F-82B7D70E9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ABORDAJE Y RESOLUCION ALTERNATIVA DE CONFLICTOS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749180-0D9F-4A08-9BE5-04F5624E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4656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4673</TotalTime>
  <Words>397</Words>
  <Application>Microsoft Office PowerPoint</Application>
  <PresentationFormat>Panorámica</PresentationFormat>
  <Paragraphs>110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Gill Sans</vt:lpstr>
      <vt:lpstr>Palatino Linotype</vt:lpstr>
      <vt:lpstr>Galería</vt:lpstr>
      <vt:lpstr>Ministerio de Seguridad  Policía de la provincia de Corrientes  Dirección general de personal y formación policial  Instituto superior de formación policial  </vt:lpstr>
      <vt:lpstr>Abordaje y resolución   alternativa de conflictos</vt:lpstr>
      <vt:lpstr>Resolver problemas</vt:lpstr>
      <vt:lpstr>Antecedentes de los MARCS</vt:lpstr>
      <vt:lpstr>Presentación de PowerPoint</vt:lpstr>
      <vt:lpstr>Presentación de PowerPoint</vt:lpstr>
      <vt:lpstr>Presentación de PowerPoint</vt:lpstr>
      <vt:lpstr>Denominaciones</vt:lpstr>
      <vt:lpstr>Ley 24.573   MEDIACION Y CONCILIACION</vt:lpstr>
      <vt:lpstr>Presentación de PowerPoint</vt:lpstr>
      <vt:lpstr>Presentación de PowerPoint</vt:lpstr>
      <vt:lpstr>Tipos de mecanismos</vt:lpstr>
      <vt:lpstr>Origen</vt:lpstr>
      <vt:lpstr>Presentación de PowerPoint</vt:lpstr>
      <vt:lpstr>Principios</vt:lpstr>
      <vt:lpstr>Objetivos</vt:lpstr>
      <vt:lpstr>Presentación de PowerPoint</vt:lpstr>
      <vt:lpstr>Diferencias</vt:lpstr>
      <vt:lpstr>Beneficios</vt:lpstr>
      <vt:lpstr>Importancia para las partes</vt:lpstr>
      <vt:lpstr>Beneficios para los ciudadanos</vt:lpstr>
      <vt:lpstr>Presentación de PowerPoint</vt:lpstr>
      <vt:lpstr>Presentación de PowerPoint</vt:lpstr>
      <vt:lpstr>Beneficios a Policías</vt:lpstr>
      <vt:lpstr>Elementos previos</vt:lpstr>
      <vt:lpstr>Uso progresivo de la fuerza</vt:lpstr>
      <vt:lpstr>       FIN!                MUCHAS GRACIAS POR SU ATENCION!!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de Seguridad  Policía de la provincia de Corrientes  Dirección general de personal y formación policial  Instituto superior de formación policial</dc:title>
  <dc:creator>cesar edgardo alfonzo</dc:creator>
  <cp:lastModifiedBy>CESAR ALFONZO</cp:lastModifiedBy>
  <cp:revision>78</cp:revision>
  <dcterms:created xsi:type="dcterms:W3CDTF">2023-06-21T20:21:57Z</dcterms:created>
  <dcterms:modified xsi:type="dcterms:W3CDTF">2024-06-11T02:55:28Z</dcterms:modified>
</cp:coreProperties>
</file>