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2"/>
  </p:handoutMasterIdLst>
  <p:sldIdLst>
    <p:sldId id="256" r:id="rId2"/>
    <p:sldId id="257" r:id="rId3"/>
    <p:sldId id="308" r:id="rId4"/>
    <p:sldId id="319" r:id="rId5"/>
    <p:sldId id="316" r:id="rId6"/>
    <p:sldId id="317" r:id="rId7"/>
    <p:sldId id="312" r:id="rId8"/>
    <p:sldId id="258" r:id="rId9"/>
    <p:sldId id="295" r:id="rId10"/>
    <p:sldId id="298" r:id="rId11"/>
    <p:sldId id="302" r:id="rId12"/>
    <p:sldId id="303" r:id="rId13"/>
    <p:sldId id="304" r:id="rId14"/>
    <p:sldId id="309" r:id="rId15"/>
    <p:sldId id="310" r:id="rId16"/>
    <p:sldId id="311" r:id="rId17"/>
    <p:sldId id="313" r:id="rId18"/>
    <p:sldId id="314" r:id="rId19"/>
    <p:sldId id="315" r:id="rId20"/>
    <p:sldId id="293" r:id="rId21"/>
  </p:sldIdLst>
  <p:sldSz cx="9144000" cy="6858000" type="screen4x3"/>
  <p:notesSz cx="6784975" cy="9906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CC"/>
    <a:srgbClr val="008000"/>
    <a:srgbClr val="00FF00"/>
    <a:srgbClr val="0C9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66" d="100"/>
          <a:sy n="66" d="100"/>
        </p:scale>
        <p:origin x="-1500"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0895" cy="495855"/>
          </a:xfrm>
          <a:prstGeom prst="rect">
            <a:avLst/>
          </a:prstGeom>
        </p:spPr>
        <p:txBody>
          <a:bodyPr vert="horz" lIns="91257" tIns="45629" rIns="91257" bIns="45629" rtlCol="0"/>
          <a:lstStyle>
            <a:lvl1pPr algn="l">
              <a:defRPr sz="1200"/>
            </a:lvl1pPr>
          </a:lstStyle>
          <a:p>
            <a:endParaRPr lang="es-AR"/>
          </a:p>
        </p:txBody>
      </p:sp>
      <p:sp>
        <p:nvSpPr>
          <p:cNvPr id="3" name="2 Marcador de fecha"/>
          <p:cNvSpPr>
            <a:spLocks noGrp="1"/>
          </p:cNvSpPr>
          <p:nvPr>
            <p:ph type="dt" sz="quarter" idx="1"/>
          </p:nvPr>
        </p:nvSpPr>
        <p:spPr>
          <a:xfrm>
            <a:off x="3842496" y="0"/>
            <a:ext cx="2940895" cy="495855"/>
          </a:xfrm>
          <a:prstGeom prst="rect">
            <a:avLst/>
          </a:prstGeom>
        </p:spPr>
        <p:txBody>
          <a:bodyPr vert="horz" lIns="91257" tIns="45629" rIns="91257" bIns="45629" rtlCol="0"/>
          <a:lstStyle>
            <a:lvl1pPr algn="r">
              <a:defRPr sz="1200"/>
            </a:lvl1pPr>
          </a:lstStyle>
          <a:p>
            <a:fld id="{F3F68424-C393-4793-BF03-8CD186767C4B}" type="datetimeFigureOut">
              <a:rPr lang="es-AR" smtClean="0"/>
              <a:pPr/>
              <a:t>15/04/2024</a:t>
            </a:fld>
            <a:endParaRPr lang="es-AR"/>
          </a:p>
        </p:txBody>
      </p:sp>
      <p:sp>
        <p:nvSpPr>
          <p:cNvPr id="4" name="3 Marcador de pie de página"/>
          <p:cNvSpPr>
            <a:spLocks noGrp="1"/>
          </p:cNvSpPr>
          <p:nvPr>
            <p:ph type="ftr" sz="quarter" idx="2"/>
          </p:nvPr>
        </p:nvSpPr>
        <p:spPr>
          <a:xfrm>
            <a:off x="0" y="9408562"/>
            <a:ext cx="2940895" cy="495854"/>
          </a:xfrm>
          <a:prstGeom prst="rect">
            <a:avLst/>
          </a:prstGeom>
        </p:spPr>
        <p:txBody>
          <a:bodyPr vert="horz" lIns="91257" tIns="45629" rIns="91257" bIns="45629"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42496" y="9408562"/>
            <a:ext cx="2940895" cy="495854"/>
          </a:xfrm>
          <a:prstGeom prst="rect">
            <a:avLst/>
          </a:prstGeom>
        </p:spPr>
        <p:txBody>
          <a:bodyPr vert="horz" lIns="91257" tIns="45629" rIns="91257" bIns="45629" rtlCol="0" anchor="b"/>
          <a:lstStyle>
            <a:lvl1pPr algn="r">
              <a:defRPr sz="1200"/>
            </a:lvl1pPr>
          </a:lstStyle>
          <a:p>
            <a:fld id="{DC0EDCE6-B1CF-4AE1-B2C1-CD5503331FC3}" type="slidenum">
              <a:rPr lang="es-AR" smtClean="0"/>
              <a:pPr/>
              <a:t>‹Nº›</a:t>
            </a:fld>
            <a:endParaRPr lang="es-AR"/>
          </a:p>
        </p:txBody>
      </p:sp>
    </p:spTree>
    <p:extLst>
      <p:ext uri="{BB962C8B-B14F-4D97-AF65-F5344CB8AC3E}">
        <p14:creationId xmlns:p14="http://schemas.microsoft.com/office/powerpoint/2010/main" val="17010512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7 Conector recto"/>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Elipse"/>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8" name="27 Título"/>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s-ES" smtClean="0"/>
              <a:t>Haga clic para modificar el estilo de título del patrón</a:t>
            </a:r>
            <a:endParaRPr lang="en-US"/>
          </a:p>
        </p:txBody>
      </p:sp>
      <p:sp>
        <p:nvSpPr>
          <p:cNvPr id="7" name="14 Marcador de fecha"/>
          <p:cNvSpPr>
            <a:spLocks noGrp="1"/>
          </p:cNvSpPr>
          <p:nvPr>
            <p:ph type="dt" sz="half" idx="10"/>
          </p:nvPr>
        </p:nvSpPr>
        <p:spPr/>
        <p:txBody>
          <a:bodyPr/>
          <a:lstStyle>
            <a:lvl1pPr>
              <a:defRPr/>
            </a:lvl1pPr>
          </a:lstStyle>
          <a:p>
            <a:pPr>
              <a:defRPr/>
            </a:pPr>
            <a:fld id="{8E4F6C63-0AFC-48B1-8341-FDF556F872F7}" type="datetimeFigureOut">
              <a:rPr lang="es-ES"/>
              <a:pPr>
                <a:defRPr/>
              </a:pPr>
              <a:t>15/04/2024</a:t>
            </a:fld>
            <a:endParaRPr lang="es-ES"/>
          </a:p>
        </p:txBody>
      </p:sp>
      <p:sp>
        <p:nvSpPr>
          <p:cNvPr id="8" name="15 Marcador de número de diapositiva"/>
          <p:cNvSpPr>
            <a:spLocks noGrp="1"/>
          </p:cNvSpPr>
          <p:nvPr>
            <p:ph type="sldNum" sz="quarter" idx="11"/>
          </p:nvPr>
        </p:nvSpPr>
        <p:spPr/>
        <p:txBody>
          <a:bodyPr/>
          <a:lstStyle>
            <a:lvl1pPr>
              <a:defRPr/>
            </a:lvl1pPr>
          </a:lstStyle>
          <a:p>
            <a:pPr>
              <a:defRPr/>
            </a:pPr>
            <a:fld id="{074DBAC8-AECD-496D-BCC5-C1BA4D2B328A}" type="slidenum">
              <a:rPr lang="es-ES"/>
              <a:pPr>
                <a:defRPr/>
              </a:pPr>
              <a:t>‹Nº›</a:t>
            </a:fld>
            <a:endParaRPr lang="es-ES"/>
          </a:p>
        </p:txBody>
      </p:sp>
      <p:sp>
        <p:nvSpPr>
          <p:cNvPr id="10" name="16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B87442D7-5A52-468C-A6C8-65B211A7E5E3}" type="datetimeFigureOut">
              <a:rPr lang="es-ES"/>
              <a:pPr>
                <a:defRPr/>
              </a:pPr>
              <a:t>15/04/2024</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402A5D1A-AD41-4D3E-8A21-170D441F368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B53C509-991D-495B-AAD9-8C74522D30AE}" type="datetimeFigureOut">
              <a:rPr lang="es-ES"/>
              <a:pPr>
                <a:defRPr/>
              </a:pPr>
              <a:t>15/04/2024</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A6831696-2EE2-4BE7-B4C1-EEFF532CCEB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16 Título"/>
          <p:cNvSpPr>
            <a:spLocks noGrp="1"/>
          </p:cNvSpPr>
          <p:nvPr>
            <p:ph type="title"/>
          </p:nvPr>
        </p:nvSpPr>
        <p:spPr/>
        <p:txBody>
          <a:bodyPr rtlCol="0"/>
          <a:lstStyle/>
          <a:p>
            <a:r>
              <a:rPr lang="es-ES" smtClean="0"/>
              <a:t>Haga clic para modificar el estilo de título del patrón</a:t>
            </a:r>
            <a:endParaRPr lang="en-US"/>
          </a:p>
        </p:txBody>
      </p:sp>
      <p:sp>
        <p:nvSpPr>
          <p:cNvPr id="4" name="23 Marcador de fecha"/>
          <p:cNvSpPr>
            <a:spLocks noGrp="1"/>
          </p:cNvSpPr>
          <p:nvPr>
            <p:ph type="dt" sz="half" idx="10"/>
          </p:nvPr>
        </p:nvSpPr>
        <p:spPr/>
        <p:txBody>
          <a:bodyPr/>
          <a:lstStyle>
            <a:lvl1pPr>
              <a:defRPr/>
            </a:lvl1pPr>
          </a:lstStyle>
          <a:p>
            <a:pPr>
              <a:defRPr/>
            </a:pPr>
            <a:fld id="{58B5F0C0-45F3-4B73-8A62-22DA53EE96C0}" type="datetimeFigureOut">
              <a:rPr lang="es-ES"/>
              <a:pPr>
                <a:defRPr/>
              </a:pPr>
              <a:t>15/04/2024</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46AB04FE-83EB-4439-B4D7-534DD58B7D0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6 Conector recto"/>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904E47E-C165-4982-99D1-A73C8980EAD8}" type="datetimeFigureOut">
              <a:rPr lang="es-ES"/>
              <a:pPr>
                <a:defRPr/>
              </a:pPr>
              <a:t>15/04/2024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215D583-F7E4-4590-B343-751B279C9B3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11" name="10 Marcador de contenido"/>
          <p:cNvSpPr>
            <a:spLocks noGrp="1"/>
          </p:cNvSpPr>
          <p:nvPr>
            <p:ph sz="half" idx="1"/>
          </p:nvPr>
        </p:nvSpPr>
        <p:spPr>
          <a:xfrm>
            <a:off x="457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FDE925F2-A02F-40D1-96DC-DF78BDFA1D74}" type="datetimeFigureOut">
              <a:rPr lang="es-ES"/>
              <a:pPr>
                <a:defRPr/>
              </a:pPr>
              <a:t>15/04/2024</a:t>
            </a:fld>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B4154FE1-68C3-4DD6-914A-582AFDDB856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9 Conector recto"/>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Conector recto"/>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4" name="33 Marcador de contenido"/>
          <p:cNvSpPr>
            <a:spLocks noGrp="1"/>
          </p:cNvSpPr>
          <p:nvPr>
            <p:ph sz="quarter" idx="4"/>
          </p:nvPr>
        </p:nvSpPr>
        <p:spPr>
          <a:xfrm>
            <a:off x="4649788"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p:cNvSpPr>
            <a:spLocks noGrp="1"/>
          </p:cNvSpPr>
          <p:nvPr>
            <p:ph type="title"/>
          </p:nvPr>
        </p:nvSpPr>
        <p:spPr>
          <a:xfrm>
            <a:off x="457200" y="155448"/>
            <a:ext cx="8229600" cy="1143000"/>
          </a:xfrm>
        </p:spPr>
        <p:txBody>
          <a:bodyPr/>
          <a:lstStyle>
            <a:lvl1pPr>
              <a:defRPr/>
            </a:lvl1pPr>
          </a:lstStyle>
          <a:p>
            <a:r>
              <a:rPr lang="es-ES" smtClean="0"/>
              <a:t>Haga clic para modificar el estilo de título del patrón</a:t>
            </a:r>
            <a:endParaRPr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9" name="8 Marcador de número de diapositiva"/>
          <p:cNvSpPr>
            <a:spLocks noGrp="1"/>
          </p:cNvSpPr>
          <p:nvPr>
            <p:ph type="sldNum" sz="quarter" idx="10"/>
          </p:nvPr>
        </p:nvSpPr>
        <p:spPr/>
        <p:txBody>
          <a:bodyPr/>
          <a:lstStyle>
            <a:lvl1pPr>
              <a:defRPr/>
            </a:lvl1pPr>
          </a:lstStyle>
          <a:p>
            <a:pPr>
              <a:defRPr/>
            </a:pPr>
            <a:fld id="{4E3006B3-AED7-40B4-941B-E8CEA08B9A02}" type="slidenum">
              <a:rPr lang="es-ES"/>
              <a:pPr>
                <a:defRPr/>
              </a:pPr>
              <a:t>‹Nº›</a:t>
            </a:fld>
            <a:endParaRPr lang="es-ES"/>
          </a:p>
        </p:txBody>
      </p:sp>
      <p:sp>
        <p:nvSpPr>
          <p:cNvPr id="10" name="7 Marcador de pie de página"/>
          <p:cNvSpPr>
            <a:spLocks noGrp="1"/>
          </p:cNvSpPr>
          <p:nvPr>
            <p:ph type="ftr" sz="quarter" idx="11"/>
          </p:nvPr>
        </p:nvSpPr>
        <p:spPr/>
        <p:txBody>
          <a:bodyPr/>
          <a:lstStyle>
            <a:lvl1pPr>
              <a:defRPr/>
            </a:lvl1pPr>
          </a:lstStyle>
          <a:p>
            <a:pPr>
              <a:defRPr/>
            </a:pPr>
            <a:endParaRPr lang="es-ES"/>
          </a:p>
        </p:txBody>
      </p:sp>
      <p:sp>
        <p:nvSpPr>
          <p:cNvPr id="11" name="6 Marcador de fecha"/>
          <p:cNvSpPr>
            <a:spLocks noGrp="1"/>
          </p:cNvSpPr>
          <p:nvPr>
            <p:ph type="dt" sz="half" idx="12"/>
          </p:nvPr>
        </p:nvSpPr>
        <p:spPr/>
        <p:txBody>
          <a:bodyPr/>
          <a:lstStyle>
            <a:lvl1pPr>
              <a:defRPr/>
            </a:lvl1pPr>
          </a:lstStyle>
          <a:p>
            <a:pPr>
              <a:defRPr/>
            </a:pPr>
            <a:fld id="{C83C94B9-1CEF-486D-B176-8151E3CE2597}" type="datetimeFigureOut">
              <a:rPr lang="es-ES"/>
              <a:pPr>
                <a:defRPr/>
              </a:pPr>
              <a:t>15/04/2024</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4D9F4A00-D36D-438F-9D6C-BB148547CD80}" type="datetimeFigureOut">
              <a:rPr lang="es-ES"/>
              <a:pPr>
                <a:defRPr/>
              </a:pPr>
              <a:t>15/04/2024</a:t>
            </a:fld>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3E9F4C40-C290-4287-81FA-6C9250404DC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3 Marcador de fecha"/>
          <p:cNvSpPr>
            <a:spLocks noGrp="1"/>
          </p:cNvSpPr>
          <p:nvPr>
            <p:ph type="dt" sz="half" idx="10"/>
          </p:nvPr>
        </p:nvSpPr>
        <p:spPr/>
        <p:txBody>
          <a:bodyPr/>
          <a:lstStyle>
            <a:lvl1pPr>
              <a:defRPr/>
            </a:lvl1pPr>
          </a:lstStyle>
          <a:p>
            <a:pPr>
              <a:defRPr/>
            </a:pPr>
            <a:fld id="{E58D2E0E-7870-4E40-B374-F3DA3F339872}" type="datetimeFigureOut">
              <a:rPr lang="es-ES"/>
              <a:pPr>
                <a:defRPr/>
              </a:pPr>
              <a:t>15/04/2024</a:t>
            </a:fld>
            <a:endParaRPr lang="es-ES"/>
          </a:p>
        </p:txBody>
      </p:sp>
      <p:sp>
        <p:nvSpPr>
          <p:cNvPr id="3" name="9 Marcador de pie de página"/>
          <p:cNvSpPr>
            <a:spLocks noGrp="1"/>
          </p:cNvSpPr>
          <p:nvPr>
            <p:ph type="ftr" sz="quarter" idx="11"/>
          </p:nvPr>
        </p:nvSpPr>
        <p:spPr/>
        <p:txBody>
          <a:bodyPr/>
          <a:lstStyle>
            <a:lvl1pPr>
              <a:defRPr/>
            </a:lvl1pPr>
          </a:lstStyle>
          <a:p>
            <a:pPr>
              <a:defRPr/>
            </a:pPr>
            <a:endParaRPr lang="es-ES"/>
          </a:p>
        </p:txBody>
      </p:sp>
      <p:sp>
        <p:nvSpPr>
          <p:cNvPr id="4" name="21 Marcador de número de diapositiva"/>
          <p:cNvSpPr>
            <a:spLocks noGrp="1"/>
          </p:cNvSpPr>
          <p:nvPr>
            <p:ph type="sldNum" sz="quarter" idx="12"/>
          </p:nvPr>
        </p:nvSpPr>
        <p:spPr/>
        <p:txBody>
          <a:bodyPr/>
          <a:lstStyle>
            <a:lvl1pPr>
              <a:defRPr/>
            </a:lvl1pPr>
          </a:lstStyle>
          <a:p>
            <a:pPr>
              <a:defRPr/>
            </a:pPr>
            <a:fld id="{FF392539-CCB7-442C-AD67-4BA620CA9F4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texto"/>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5" name="7 Marcador de fecha"/>
          <p:cNvSpPr>
            <a:spLocks noGrp="1"/>
          </p:cNvSpPr>
          <p:nvPr>
            <p:ph type="dt" sz="half" idx="10"/>
          </p:nvPr>
        </p:nvSpPr>
        <p:spPr/>
        <p:txBody>
          <a:bodyPr/>
          <a:lstStyle>
            <a:lvl1pPr>
              <a:defRPr/>
            </a:lvl1pPr>
          </a:lstStyle>
          <a:p>
            <a:pPr>
              <a:defRPr/>
            </a:pPr>
            <a:fld id="{316BA4A2-2F3D-4E54-995D-7253419C156F}" type="datetimeFigureOut">
              <a:rPr lang="es-ES"/>
              <a:pPr>
                <a:defRPr/>
              </a:pPr>
              <a:t>15/04/2024</a:t>
            </a:fld>
            <a:endParaRPr lang="es-ES"/>
          </a:p>
        </p:txBody>
      </p:sp>
      <p:sp>
        <p:nvSpPr>
          <p:cNvPr id="6" name="8 Marcador de número de diapositiva"/>
          <p:cNvSpPr>
            <a:spLocks noGrp="1"/>
          </p:cNvSpPr>
          <p:nvPr>
            <p:ph type="sldNum" sz="quarter" idx="11"/>
          </p:nvPr>
        </p:nvSpPr>
        <p:spPr/>
        <p:txBody>
          <a:bodyPr/>
          <a:lstStyle>
            <a:lvl1pPr>
              <a:defRPr/>
            </a:lvl1pPr>
          </a:lstStyle>
          <a:p>
            <a:pPr>
              <a:defRPr/>
            </a:pPr>
            <a:fld id="{32361B30-4AC5-4A82-9F2C-D19960F8F8C9}" type="slidenum">
              <a:rPr lang="es-ES"/>
              <a:pPr>
                <a:defRPr/>
              </a:pPr>
              <a:t>‹Nº›</a:t>
            </a:fld>
            <a:endParaRPr lang="es-ES"/>
          </a:p>
        </p:txBody>
      </p:sp>
      <p:sp>
        <p:nvSpPr>
          <p:cNvPr id="7" name="9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7 Marcador de fecha"/>
          <p:cNvSpPr>
            <a:spLocks noGrp="1"/>
          </p:cNvSpPr>
          <p:nvPr>
            <p:ph type="dt" sz="half" idx="10"/>
          </p:nvPr>
        </p:nvSpPr>
        <p:spPr/>
        <p:txBody>
          <a:bodyPr/>
          <a:lstStyle>
            <a:lvl1pPr>
              <a:defRPr/>
            </a:lvl1pPr>
          </a:lstStyle>
          <a:p>
            <a:pPr>
              <a:defRPr/>
            </a:pPr>
            <a:fld id="{1ED8273B-0D00-4ADD-BFC6-C7EB94B7B87D}" type="datetimeFigureOut">
              <a:rPr lang="es-ES"/>
              <a:pPr>
                <a:defRPr/>
              </a:pPr>
              <a:t>15/04/2024</a:t>
            </a:fld>
            <a:endParaRPr lang="es-ES"/>
          </a:p>
        </p:txBody>
      </p:sp>
      <p:sp>
        <p:nvSpPr>
          <p:cNvPr id="6" name="8 Marcador de número de diapositiva"/>
          <p:cNvSpPr>
            <a:spLocks noGrp="1"/>
          </p:cNvSpPr>
          <p:nvPr>
            <p:ph type="sldNum" sz="quarter" idx="11"/>
          </p:nvPr>
        </p:nvSpPr>
        <p:spPr/>
        <p:txBody>
          <a:bodyPr/>
          <a:lstStyle>
            <a:lvl1pPr>
              <a:defRPr/>
            </a:lvl1pPr>
          </a:lstStyle>
          <a:p>
            <a:pPr>
              <a:defRPr/>
            </a:pPr>
            <a:fld id="{AE01714B-694B-4208-81FB-10DC3117A009}" type="slidenum">
              <a:rPr lang="es-ES"/>
              <a:pPr>
                <a:defRPr/>
              </a:pPr>
              <a:t>‹Nº›</a:t>
            </a:fld>
            <a:endParaRPr lang="es-ES"/>
          </a:p>
        </p:txBody>
      </p:sp>
      <p:sp>
        <p:nvSpPr>
          <p:cNvPr id="7" name="9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47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8 Marcador de texto"/>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11D9067A-669E-45D7-BF16-1B51FC5569CC}" type="datetimeFigureOut">
              <a:rPr lang="es-ES"/>
              <a:pPr>
                <a:defRPr/>
              </a:pPr>
              <a:t>15/04/2024</a:t>
            </a:fld>
            <a:endParaRPr lang="es-ES"/>
          </a:p>
        </p:txBody>
      </p:sp>
      <p:sp>
        <p:nvSpPr>
          <p:cNvPr id="10" name="9 Marcador de pie de página"/>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s-ES"/>
          </a:p>
        </p:txBody>
      </p:sp>
      <p:sp>
        <p:nvSpPr>
          <p:cNvPr id="22" name="21 Marcador de número de diapositiva"/>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49F711D7-BB3A-46AA-9389-5CEF6442F2A2}" type="slidenum">
              <a:rPr lang="es-ES"/>
              <a:pPr>
                <a:defRPr/>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s-ES" smtClean="0"/>
              <a:t>Haga clic para modificar el estilo de título del patrón</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78" r:id="rId2"/>
    <p:sldLayoutId id="2147483685" r:id="rId3"/>
    <p:sldLayoutId id="2147483679" r:id="rId4"/>
    <p:sldLayoutId id="2147483686" r:id="rId5"/>
    <p:sldLayoutId id="2147483680" r:id="rId6"/>
    <p:sldLayoutId id="2147483681" r:id="rId7"/>
    <p:sldLayoutId id="2147483687" r:id="rId8"/>
    <p:sldLayoutId id="2147483688" r:id="rId9"/>
    <p:sldLayoutId id="2147483682" r:id="rId10"/>
    <p:sldLayoutId id="2147483683"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a:spLocks noChangeArrowheads="1"/>
          </p:cNvSpPr>
          <p:nvPr/>
        </p:nvSpPr>
        <p:spPr bwMode="auto">
          <a:xfrm>
            <a:off x="2428859" y="1571612"/>
            <a:ext cx="5630067" cy="3170099"/>
          </a:xfrm>
          <a:prstGeom prst="rect">
            <a:avLst/>
          </a:prstGeom>
          <a:noFill/>
          <a:ln w="9525">
            <a:noFill/>
            <a:miter lim="800000"/>
            <a:headEnd/>
            <a:tailEnd/>
          </a:ln>
        </p:spPr>
        <p:txBody>
          <a:bodyPr wrap="none">
            <a:spAutoFit/>
          </a:bodyPr>
          <a:lstStyle/>
          <a:p>
            <a:pPr algn="ctr"/>
            <a:r>
              <a:rPr lang="es-ES" sz="2000" dirty="0">
                <a:solidFill>
                  <a:schemeClr val="bg1"/>
                </a:solidFill>
                <a:latin typeface="Algerian" pitchFamily="82" charset="0"/>
              </a:rPr>
              <a:t>PROVINCIA DE CORRIENTES</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MINISTERIO </a:t>
            </a:r>
            <a:r>
              <a:rPr lang="es-ES" sz="2000" dirty="0">
                <a:solidFill>
                  <a:schemeClr val="bg1"/>
                </a:solidFill>
                <a:latin typeface="Algerian" pitchFamily="82" charset="0"/>
              </a:rPr>
              <a:t>DE </a:t>
            </a:r>
            <a:r>
              <a:rPr lang="es-ES" sz="2000" dirty="0" smtClean="0">
                <a:solidFill>
                  <a:schemeClr val="bg1"/>
                </a:solidFill>
                <a:latin typeface="Algerian" pitchFamily="82" charset="0"/>
              </a:rPr>
              <a:t>SEGURIDAD</a:t>
            </a:r>
            <a:endParaRPr lang="es-ES" sz="2000" dirty="0">
              <a:solidFill>
                <a:schemeClr val="bg1"/>
              </a:solidFill>
              <a:latin typeface="Algerian" pitchFamily="82" charset="0"/>
            </a:endParaRP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JEFATURA </a:t>
            </a:r>
            <a:r>
              <a:rPr lang="es-ES" sz="2000" dirty="0">
                <a:solidFill>
                  <a:schemeClr val="bg1"/>
                </a:solidFill>
                <a:latin typeface="Algerian" pitchFamily="82" charset="0"/>
              </a:rPr>
              <a:t>DE </a:t>
            </a:r>
            <a:r>
              <a:rPr lang="es-ES" sz="2000" dirty="0" smtClean="0">
                <a:solidFill>
                  <a:schemeClr val="bg1"/>
                </a:solidFill>
                <a:latin typeface="Algerian" pitchFamily="82" charset="0"/>
              </a:rPr>
              <a:t>POLICIA</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DIRECCIÓN  GENERAL DE PERSONAL </a:t>
            </a:r>
          </a:p>
          <a:p>
            <a:pPr algn="ctr"/>
            <a:r>
              <a:rPr lang="es-ES" sz="2000" dirty="0" smtClean="0">
                <a:solidFill>
                  <a:schemeClr val="bg1"/>
                </a:solidFill>
                <a:latin typeface="Algerian" pitchFamily="82" charset="0"/>
              </a:rPr>
              <a:t>Y FORMACIÓN POLICIAL</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INSTITUTO SUPERIOR DE FORMACIÓN POLICIAL</a:t>
            </a:r>
          </a:p>
        </p:txBody>
      </p:sp>
      <p:sp>
        <p:nvSpPr>
          <p:cNvPr id="9" name="8 Pergamino horizontal"/>
          <p:cNvSpPr/>
          <p:nvPr/>
        </p:nvSpPr>
        <p:spPr>
          <a:xfrm>
            <a:off x="2143108" y="4786322"/>
            <a:ext cx="6094412" cy="1871663"/>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a:spLocks noChangeArrowheads="1"/>
          </p:cNvSpPr>
          <p:nvPr/>
        </p:nvSpPr>
        <p:spPr bwMode="auto">
          <a:xfrm>
            <a:off x="2496986" y="5522098"/>
            <a:ext cx="5493812" cy="400110"/>
          </a:xfrm>
          <a:prstGeom prst="rect">
            <a:avLst/>
          </a:prstGeom>
          <a:noFill/>
          <a:ln w="9525">
            <a:noFill/>
            <a:miter lim="800000"/>
            <a:headEnd/>
            <a:tailEnd/>
          </a:ln>
        </p:spPr>
        <p:txBody>
          <a:bodyPr wrap="square">
            <a:spAutoFit/>
          </a:bodyPr>
          <a:lstStyle/>
          <a:p>
            <a:pPr algn="ctr"/>
            <a:r>
              <a:rPr lang="es-ES" sz="2000" dirty="0">
                <a:solidFill>
                  <a:schemeClr val="bg1"/>
                </a:solidFill>
                <a:latin typeface="Algerian" pitchFamily="82" charset="0"/>
              </a:rPr>
              <a:t>DIVISIÓN ESCUELA DE </a:t>
            </a:r>
            <a:r>
              <a:rPr lang="es-ES" sz="2000" dirty="0" smtClean="0">
                <a:solidFill>
                  <a:schemeClr val="bg1"/>
                </a:solidFill>
                <a:latin typeface="Algerian" pitchFamily="82" charset="0"/>
              </a:rPr>
              <a:t>SUBOFICIALES</a:t>
            </a:r>
            <a:endParaRPr lang="es-ES" sz="2000" dirty="0">
              <a:solidFill>
                <a:schemeClr val="bg1"/>
              </a:solidFill>
              <a:latin typeface="Algerian" pitchFamily="82" charset="0"/>
            </a:endParaRPr>
          </a:p>
        </p:txBody>
      </p:sp>
      <p:pic>
        <p:nvPicPr>
          <p:cNvPr id="10" name="9 Imagen"/>
          <p:cNvPicPr>
            <a:picLocks noChangeAspect="1"/>
          </p:cNvPicPr>
          <p:nvPr/>
        </p:nvPicPr>
        <p:blipFill>
          <a:blip r:embed="rId2" cstate="print"/>
          <a:srcRect/>
          <a:stretch>
            <a:fillRect/>
          </a:stretch>
        </p:blipFill>
        <p:spPr bwMode="auto">
          <a:xfrm>
            <a:off x="-107950" y="9525"/>
            <a:ext cx="2484438" cy="2235200"/>
          </a:xfrm>
          <a:prstGeom prst="rect">
            <a:avLst/>
          </a:prstGeom>
          <a:noFill/>
          <a:ln w="9525">
            <a:noFill/>
            <a:miter lim="800000"/>
            <a:headEnd/>
            <a:tailEnd/>
          </a:ln>
        </p:spPr>
      </p:pic>
      <p:pic>
        <p:nvPicPr>
          <p:cNvPr id="7" name="6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16" presetClass="entr" presetSubtype="2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object 2"/>
          <p:cNvSpPr txBox="1"/>
          <p:nvPr/>
        </p:nvSpPr>
        <p:spPr>
          <a:xfrm>
            <a:off x="3000364" y="1071546"/>
            <a:ext cx="321471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bg1"/>
                </a:solidFill>
                <a:latin typeface="Arial"/>
                <a:cs typeface="Arial"/>
              </a:rPr>
              <a:t>El </a:t>
            </a:r>
            <a:r>
              <a:rPr sz="2400" b="1" spc="-5" dirty="0">
                <a:solidFill>
                  <a:schemeClr val="bg1"/>
                </a:solidFill>
                <a:latin typeface="Arial"/>
                <a:cs typeface="Arial"/>
              </a:rPr>
              <a:t>Método</a:t>
            </a:r>
            <a:r>
              <a:rPr sz="2400" b="1" spc="-40" dirty="0">
                <a:solidFill>
                  <a:schemeClr val="bg1"/>
                </a:solidFill>
                <a:latin typeface="Arial"/>
                <a:cs typeface="Arial"/>
              </a:rPr>
              <a:t> </a:t>
            </a:r>
            <a:r>
              <a:rPr sz="2400" b="1" spc="-5" dirty="0">
                <a:solidFill>
                  <a:schemeClr val="bg1"/>
                </a:solidFill>
                <a:latin typeface="Arial"/>
                <a:cs typeface="Arial"/>
              </a:rPr>
              <a:t>Científico</a:t>
            </a:r>
            <a:endParaRPr sz="2400">
              <a:solidFill>
                <a:schemeClr val="bg1"/>
              </a:solidFill>
              <a:latin typeface="Arial"/>
              <a:cs typeface="Arial"/>
            </a:endParaRPr>
          </a:p>
        </p:txBody>
      </p:sp>
      <p:sp>
        <p:nvSpPr>
          <p:cNvPr id="9" name="object 14"/>
          <p:cNvSpPr/>
          <p:nvPr/>
        </p:nvSpPr>
        <p:spPr>
          <a:xfrm>
            <a:off x="1643042" y="1000108"/>
            <a:ext cx="542923" cy="542925"/>
          </a:xfrm>
          <a:prstGeom prst="rect">
            <a:avLst/>
          </a:prstGeom>
          <a:blipFill>
            <a:blip r:embed="rId4" cstate="print"/>
            <a:stretch>
              <a:fillRect/>
            </a:stretch>
          </a:blipFill>
        </p:spPr>
        <p:txBody>
          <a:bodyPr wrap="square" lIns="0" tIns="0" rIns="0" bIns="0" rtlCol="0"/>
          <a:lstStyle/>
          <a:p>
            <a:endParaRPr sz="1400">
              <a:solidFill>
                <a:schemeClr val="bg1"/>
              </a:solidFill>
            </a:endParaRPr>
          </a:p>
        </p:txBody>
      </p:sp>
      <p:sp>
        <p:nvSpPr>
          <p:cNvPr id="10" name="object 15"/>
          <p:cNvSpPr/>
          <p:nvPr/>
        </p:nvSpPr>
        <p:spPr>
          <a:xfrm>
            <a:off x="2132031" y="2862283"/>
            <a:ext cx="298970" cy="934504"/>
          </a:xfrm>
          <a:prstGeom prst="rect">
            <a:avLst/>
          </a:prstGeom>
          <a:blipFill>
            <a:blip r:embed="rId5" cstate="print"/>
            <a:stretch>
              <a:fillRect/>
            </a:stretch>
          </a:blipFill>
        </p:spPr>
        <p:txBody>
          <a:bodyPr wrap="square" lIns="0" tIns="0" rIns="0" bIns="0" rtlCol="0"/>
          <a:lstStyle/>
          <a:p>
            <a:endParaRPr sz="1400">
              <a:solidFill>
                <a:schemeClr val="bg1"/>
              </a:solidFill>
            </a:endParaRPr>
          </a:p>
        </p:txBody>
      </p:sp>
      <p:sp>
        <p:nvSpPr>
          <p:cNvPr id="11" name="object 16"/>
          <p:cNvSpPr/>
          <p:nvPr/>
        </p:nvSpPr>
        <p:spPr>
          <a:xfrm>
            <a:off x="2132031" y="2862283"/>
            <a:ext cx="299085" cy="934719"/>
          </a:xfrm>
          <a:custGeom>
            <a:avLst/>
            <a:gdLst/>
            <a:ahLst/>
            <a:cxnLst/>
            <a:rect l="l" t="t" r="r" b="b"/>
            <a:pathLst>
              <a:path w="299085" h="934720">
                <a:moveTo>
                  <a:pt x="0" y="767941"/>
                </a:moveTo>
                <a:lnTo>
                  <a:pt x="74744" y="767941"/>
                </a:lnTo>
                <a:lnTo>
                  <a:pt x="74744" y="0"/>
                </a:lnTo>
                <a:lnTo>
                  <a:pt x="224234" y="0"/>
                </a:lnTo>
                <a:lnTo>
                  <a:pt x="224234" y="767941"/>
                </a:lnTo>
                <a:lnTo>
                  <a:pt x="298979" y="767941"/>
                </a:lnTo>
                <a:lnTo>
                  <a:pt x="149490" y="934496"/>
                </a:lnTo>
                <a:lnTo>
                  <a:pt x="0" y="767941"/>
                </a:lnTo>
                <a:close/>
              </a:path>
            </a:pathLst>
          </a:custGeom>
          <a:ln w="38100">
            <a:solidFill>
              <a:srgbClr val="CD665F"/>
            </a:solidFill>
          </a:ln>
        </p:spPr>
        <p:txBody>
          <a:bodyPr wrap="square" lIns="0" tIns="0" rIns="0" bIns="0" rtlCol="0"/>
          <a:lstStyle/>
          <a:p>
            <a:endParaRPr sz="1400">
              <a:solidFill>
                <a:schemeClr val="bg1"/>
              </a:solidFill>
            </a:endParaRPr>
          </a:p>
        </p:txBody>
      </p:sp>
      <p:sp>
        <p:nvSpPr>
          <p:cNvPr id="12" name="object 17"/>
          <p:cNvSpPr/>
          <p:nvPr/>
        </p:nvSpPr>
        <p:spPr>
          <a:xfrm>
            <a:off x="2225478" y="2927625"/>
            <a:ext cx="182879" cy="722376"/>
          </a:xfrm>
          <a:prstGeom prst="rect">
            <a:avLst/>
          </a:prstGeom>
          <a:blipFill>
            <a:blip r:embed="rId6" cstate="print"/>
            <a:stretch>
              <a:fillRect/>
            </a:stretch>
          </a:blipFill>
        </p:spPr>
        <p:txBody>
          <a:bodyPr wrap="square" lIns="0" tIns="0" rIns="0" bIns="0" rtlCol="0"/>
          <a:lstStyle/>
          <a:p>
            <a:endParaRPr sz="1400">
              <a:solidFill>
                <a:schemeClr val="bg1"/>
              </a:solidFill>
            </a:endParaRPr>
          </a:p>
        </p:txBody>
      </p:sp>
      <p:sp>
        <p:nvSpPr>
          <p:cNvPr id="13" name="object 18"/>
          <p:cNvSpPr/>
          <p:nvPr/>
        </p:nvSpPr>
        <p:spPr>
          <a:xfrm>
            <a:off x="1932709" y="4063779"/>
            <a:ext cx="1395730" cy="668020"/>
          </a:xfrm>
          <a:custGeom>
            <a:avLst/>
            <a:gdLst/>
            <a:ahLst/>
            <a:cxnLst/>
            <a:rect l="l" t="t" r="r" b="b"/>
            <a:pathLst>
              <a:path w="1395730" h="668020">
                <a:moveTo>
                  <a:pt x="852533" y="0"/>
                </a:moveTo>
                <a:lnTo>
                  <a:pt x="852533" y="166878"/>
                </a:lnTo>
                <a:lnTo>
                  <a:pt x="0" y="166878"/>
                </a:lnTo>
                <a:lnTo>
                  <a:pt x="0" y="500621"/>
                </a:lnTo>
                <a:lnTo>
                  <a:pt x="852533" y="500621"/>
                </a:lnTo>
                <a:lnTo>
                  <a:pt x="852533" y="667499"/>
                </a:lnTo>
                <a:lnTo>
                  <a:pt x="1395229" y="333756"/>
                </a:lnTo>
                <a:lnTo>
                  <a:pt x="852533" y="0"/>
                </a:lnTo>
                <a:close/>
              </a:path>
            </a:pathLst>
          </a:custGeom>
          <a:solidFill>
            <a:srgbClr val="000000"/>
          </a:solidFill>
        </p:spPr>
        <p:txBody>
          <a:bodyPr wrap="square" lIns="0" tIns="0" rIns="0" bIns="0" rtlCol="0"/>
          <a:lstStyle/>
          <a:p>
            <a:endParaRPr sz="1400">
              <a:solidFill>
                <a:schemeClr val="bg1"/>
              </a:solidFill>
            </a:endParaRPr>
          </a:p>
        </p:txBody>
      </p:sp>
      <p:sp>
        <p:nvSpPr>
          <p:cNvPr id="14" name="object 19"/>
          <p:cNvSpPr/>
          <p:nvPr/>
        </p:nvSpPr>
        <p:spPr>
          <a:xfrm>
            <a:off x="1932709" y="4063779"/>
            <a:ext cx="1395730" cy="668020"/>
          </a:xfrm>
          <a:custGeom>
            <a:avLst/>
            <a:gdLst/>
            <a:ahLst/>
            <a:cxnLst/>
            <a:rect l="l" t="t" r="r" b="b"/>
            <a:pathLst>
              <a:path w="1395730" h="668020">
                <a:moveTo>
                  <a:pt x="0" y="166874"/>
                </a:moveTo>
                <a:lnTo>
                  <a:pt x="852534" y="166874"/>
                </a:lnTo>
                <a:lnTo>
                  <a:pt x="852534" y="0"/>
                </a:lnTo>
                <a:lnTo>
                  <a:pt x="1395240" y="333749"/>
                </a:lnTo>
                <a:lnTo>
                  <a:pt x="852534" y="667497"/>
                </a:lnTo>
                <a:lnTo>
                  <a:pt x="852534" y="500623"/>
                </a:lnTo>
                <a:lnTo>
                  <a:pt x="0" y="500623"/>
                </a:lnTo>
                <a:lnTo>
                  <a:pt x="0" y="166874"/>
                </a:lnTo>
                <a:close/>
              </a:path>
            </a:pathLst>
          </a:custGeom>
          <a:ln w="12700">
            <a:solidFill>
              <a:srgbClr val="CD665F"/>
            </a:solidFill>
          </a:ln>
        </p:spPr>
        <p:txBody>
          <a:bodyPr wrap="square" lIns="0" tIns="0" rIns="0" bIns="0" rtlCol="0"/>
          <a:lstStyle/>
          <a:p>
            <a:endParaRPr sz="1400">
              <a:solidFill>
                <a:schemeClr val="bg1"/>
              </a:solidFill>
            </a:endParaRPr>
          </a:p>
        </p:txBody>
      </p:sp>
      <p:sp>
        <p:nvSpPr>
          <p:cNvPr id="15" name="object 20"/>
          <p:cNvSpPr/>
          <p:nvPr/>
        </p:nvSpPr>
        <p:spPr>
          <a:xfrm>
            <a:off x="1938965" y="4283984"/>
            <a:ext cx="1112519" cy="228600"/>
          </a:xfrm>
          <a:prstGeom prst="rect">
            <a:avLst/>
          </a:prstGeom>
          <a:blipFill>
            <a:blip r:embed="rId7" cstate="print"/>
            <a:stretch>
              <a:fillRect/>
            </a:stretch>
          </a:blipFill>
        </p:spPr>
        <p:txBody>
          <a:bodyPr wrap="square" lIns="0" tIns="0" rIns="0" bIns="0" rtlCol="0"/>
          <a:lstStyle/>
          <a:p>
            <a:endParaRPr sz="1400">
              <a:solidFill>
                <a:schemeClr val="bg1"/>
              </a:solidFill>
            </a:endParaRPr>
          </a:p>
        </p:txBody>
      </p:sp>
      <p:sp>
        <p:nvSpPr>
          <p:cNvPr id="16" name="object 21"/>
          <p:cNvSpPr txBox="1"/>
          <p:nvPr/>
        </p:nvSpPr>
        <p:spPr>
          <a:xfrm>
            <a:off x="2054280" y="4286525"/>
            <a:ext cx="1160397" cy="228268"/>
          </a:xfrm>
          <a:prstGeom prst="rect">
            <a:avLst/>
          </a:prstGeom>
        </p:spPr>
        <p:txBody>
          <a:bodyPr vert="horz" wrap="square" lIns="0" tIns="12700" rIns="0" bIns="0" rtlCol="0">
            <a:spAutoFit/>
          </a:bodyPr>
          <a:lstStyle/>
          <a:p>
            <a:pPr marL="12700">
              <a:lnSpc>
                <a:spcPct val="100000"/>
              </a:lnSpc>
              <a:spcBef>
                <a:spcPts val="100"/>
              </a:spcBef>
            </a:pPr>
            <a:r>
              <a:rPr sz="1400" b="1" spc="-120" dirty="0">
                <a:latin typeface="Trebuchet MS"/>
                <a:cs typeface="Trebuchet MS"/>
              </a:rPr>
              <a:t>E</a:t>
            </a:r>
            <a:r>
              <a:rPr sz="1400" b="1" spc="-105" dirty="0">
                <a:latin typeface="Trebuchet MS"/>
                <a:cs typeface="Trebuchet MS"/>
              </a:rPr>
              <a:t>x</a:t>
            </a:r>
            <a:r>
              <a:rPr sz="1400" b="1" spc="-60" dirty="0">
                <a:latin typeface="Trebuchet MS"/>
                <a:cs typeface="Trebuchet MS"/>
              </a:rPr>
              <a:t>p</a:t>
            </a:r>
            <a:r>
              <a:rPr sz="1400" b="1" spc="-95" dirty="0">
                <a:latin typeface="Trebuchet MS"/>
                <a:cs typeface="Trebuchet MS"/>
              </a:rPr>
              <a:t>e</a:t>
            </a:r>
            <a:r>
              <a:rPr sz="1400" b="1" spc="-85" dirty="0">
                <a:latin typeface="Trebuchet MS"/>
                <a:cs typeface="Trebuchet MS"/>
              </a:rPr>
              <a:t>r</a:t>
            </a:r>
            <a:r>
              <a:rPr sz="1400" b="1" spc="-75" dirty="0">
                <a:latin typeface="Trebuchet MS"/>
                <a:cs typeface="Trebuchet MS"/>
              </a:rPr>
              <a:t>i</a:t>
            </a:r>
            <a:r>
              <a:rPr sz="1400" b="1" spc="-55" dirty="0">
                <a:latin typeface="Trebuchet MS"/>
                <a:cs typeface="Trebuchet MS"/>
              </a:rPr>
              <a:t>m</a:t>
            </a:r>
            <a:r>
              <a:rPr sz="1400" b="1" spc="-95" dirty="0">
                <a:latin typeface="Trebuchet MS"/>
                <a:cs typeface="Trebuchet MS"/>
              </a:rPr>
              <a:t>e</a:t>
            </a:r>
            <a:r>
              <a:rPr sz="1400" b="1" spc="-65" dirty="0">
                <a:latin typeface="Trebuchet MS"/>
                <a:cs typeface="Trebuchet MS"/>
              </a:rPr>
              <a:t>n</a:t>
            </a:r>
            <a:r>
              <a:rPr sz="1400" b="1" spc="-95" dirty="0">
                <a:latin typeface="Trebuchet MS"/>
                <a:cs typeface="Trebuchet MS"/>
              </a:rPr>
              <a:t>t</a:t>
            </a:r>
            <a:r>
              <a:rPr sz="1400" b="1" spc="-45" dirty="0">
                <a:latin typeface="Trebuchet MS"/>
                <a:cs typeface="Trebuchet MS"/>
              </a:rPr>
              <a:t>a</a:t>
            </a:r>
            <a:r>
              <a:rPr sz="1400" b="1" spc="-90" dirty="0">
                <a:latin typeface="Trebuchet MS"/>
                <a:cs typeface="Trebuchet MS"/>
              </a:rPr>
              <a:t>r</a:t>
            </a:r>
            <a:endParaRPr sz="1400">
              <a:latin typeface="Trebuchet MS"/>
              <a:cs typeface="Trebuchet MS"/>
            </a:endParaRPr>
          </a:p>
        </p:txBody>
      </p:sp>
      <p:sp>
        <p:nvSpPr>
          <p:cNvPr id="17" name="object 22"/>
          <p:cNvSpPr/>
          <p:nvPr/>
        </p:nvSpPr>
        <p:spPr>
          <a:xfrm>
            <a:off x="3626922" y="3796787"/>
            <a:ext cx="199326" cy="1735493"/>
          </a:xfrm>
          <a:prstGeom prst="rect">
            <a:avLst/>
          </a:prstGeom>
          <a:blipFill>
            <a:blip r:embed="rId8" cstate="print"/>
            <a:stretch>
              <a:fillRect/>
            </a:stretch>
          </a:blipFill>
        </p:spPr>
        <p:txBody>
          <a:bodyPr wrap="square" lIns="0" tIns="0" rIns="0" bIns="0" rtlCol="0"/>
          <a:lstStyle/>
          <a:p>
            <a:endParaRPr sz="1400">
              <a:solidFill>
                <a:schemeClr val="bg1"/>
              </a:solidFill>
            </a:endParaRPr>
          </a:p>
        </p:txBody>
      </p:sp>
      <p:sp>
        <p:nvSpPr>
          <p:cNvPr id="18" name="object 23"/>
          <p:cNvSpPr/>
          <p:nvPr/>
        </p:nvSpPr>
        <p:spPr>
          <a:xfrm>
            <a:off x="3626923" y="3796787"/>
            <a:ext cx="199390" cy="1736089"/>
          </a:xfrm>
          <a:custGeom>
            <a:avLst/>
            <a:gdLst/>
            <a:ahLst/>
            <a:cxnLst/>
            <a:rect l="l" t="t" r="r" b="b"/>
            <a:pathLst>
              <a:path w="199389" h="1736089">
                <a:moveTo>
                  <a:pt x="0" y="0"/>
                </a:moveTo>
                <a:lnTo>
                  <a:pt x="199319" y="0"/>
                </a:lnTo>
                <a:lnTo>
                  <a:pt x="199319" y="1735491"/>
                </a:lnTo>
                <a:lnTo>
                  <a:pt x="0" y="1735491"/>
                </a:lnTo>
                <a:lnTo>
                  <a:pt x="0" y="0"/>
                </a:lnTo>
                <a:close/>
              </a:path>
            </a:pathLst>
          </a:custGeom>
          <a:ln w="38100">
            <a:solidFill>
              <a:srgbClr val="CD665F"/>
            </a:solidFill>
          </a:ln>
        </p:spPr>
        <p:txBody>
          <a:bodyPr wrap="square" lIns="0" tIns="0" rIns="0" bIns="0" rtlCol="0"/>
          <a:lstStyle/>
          <a:p>
            <a:endParaRPr sz="1400">
              <a:solidFill>
                <a:schemeClr val="bg1"/>
              </a:solidFill>
            </a:endParaRPr>
          </a:p>
        </p:txBody>
      </p:sp>
      <p:sp>
        <p:nvSpPr>
          <p:cNvPr id="19" name="object 24"/>
          <p:cNvSpPr/>
          <p:nvPr/>
        </p:nvSpPr>
        <p:spPr>
          <a:xfrm>
            <a:off x="3645845" y="3863361"/>
            <a:ext cx="182880" cy="1603248"/>
          </a:xfrm>
          <a:prstGeom prst="rect">
            <a:avLst/>
          </a:prstGeom>
          <a:blipFill>
            <a:blip r:embed="rId9" cstate="print"/>
            <a:stretch>
              <a:fillRect/>
            </a:stretch>
          </a:blipFill>
        </p:spPr>
        <p:txBody>
          <a:bodyPr wrap="square" lIns="0" tIns="0" rIns="0" bIns="0" rtlCol="0"/>
          <a:lstStyle/>
          <a:p>
            <a:endParaRPr sz="1400">
              <a:solidFill>
                <a:schemeClr val="bg1"/>
              </a:solidFill>
            </a:endParaRPr>
          </a:p>
        </p:txBody>
      </p:sp>
      <p:sp>
        <p:nvSpPr>
          <p:cNvPr id="20" name="object 25"/>
          <p:cNvSpPr/>
          <p:nvPr/>
        </p:nvSpPr>
        <p:spPr>
          <a:xfrm>
            <a:off x="1932709" y="1794289"/>
            <a:ext cx="1395730" cy="400685"/>
          </a:xfrm>
          <a:custGeom>
            <a:avLst/>
            <a:gdLst/>
            <a:ahLst/>
            <a:cxnLst/>
            <a:rect l="l" t="t" r="r" b="b"/>
            <a:pathLst>
              <a:path w="1395730" h="400685">
                <a:moveTo>
                  <a:pt x="0" y="0"/>
                </a:moveTo>
                <a:lnTo>
                  <a:pt x="1395229" y="0"/>
                </a:lnTo>
                <a:lnTo>
                  <a:pt x="1395229" y="400507"/>
                </a:lnTo>
                <a:lnTo>
                  <a:pt x="0" y="400507"/>
                </a:lnTo>
                <a:lnTo>
                  <a:pt x="0" y="0"/>
                </a:lnTo>
                <a:close/>
              </a:path>
            </a:pathLst>
          </a:custGeom>
          <a:solidFill>
            <a:srgbClr val="000000"/>
          </a:solidFill>
        </p:spPr>
        <p:txBody>
          <a:bodyPr wrap="square" lIns="0" tIns="0" rIns="0" bIns="0" rtlCol="0"/>
          <a:lstStyle/>
          <a:p>
            <a:endParaRPr sz="1400">
              <a:solidFill>
                <a:schemeClr val="bg1"/>
              </a:solidFill>
            </a:endParaRPr>
          </a:p>
        </p:txBody>
      </p:sp>
      <p:sp>
        <p:nvSpPr>
          <p:cNvPr id="21" name="object 26"/>
          <p:cNvSpPr/>
          <p:nvPr/>
        </p:nvSpPr>
        <p:spPr>
          <a:xfrm>
            <a:off x="1932709" y="1794289"/>
            <a:ext cx="1395730" cy="400685"/>
          </a:xfrm>
          <a:custGeom>
            <a:avLst/>
            <a:gdLst/>
            <a:ahLst/>
            <a:cxnLst/>
            <a:rect l="l" t="t" r="r" b="b"/>
            <a:pathLst>
              <a:path w="1395730" h="400685">
                <a:moveTo>
                  <a:pt x="0" y="0"/>
                </a:moveTo>
                <a:lnTo>
                  <a:pt x="1395240" y="0"/>
                </a:lnTo>
                <a:lnTo>
                  <a:pt x="1395240" y="400498"/>
                </a:lnTo>
                <a:lnTo>
                  <a:pt x="0" y="400498"/>
                </a:lnTo>
                <a:lnTo>
                  <a:pt x="0" y="0"/>
                </a:lnTo>
                <a:close/>
              </a:path>
            </a:pathLst>
          </a:custGeom>
          <a:ln w="57150">
            <a:solidFill>
              <a:srgbClr val="CD665F"/>
            </a:solidFill>
          </a:ln>
        </p:spPr>
        <p:txBody>
          <a:bodyPr wrap="square" lIns="0" tIns="0" rIns="0" bIns="0" rtlCol="0"/>
          <a:lstStyle/>
          <a:p>
            <a:endParaRPr sz="1400">
              <a:solidFill>
                <a:schemeClr val="bg1"/>
              </a:solidFill>
            </a:endParaRPr>
          </a:p>
        </p:txBody>
      </p:sp>
      <p:sp>
        <p:nvSpPr>
          <p:cNvPr id="22" name="object 27"/>
          <p:cNvSpPr/>
          <p:nvPr/>
        </p:nvSpPr>
        <p:spPr>
          <a:xfrm>
            <a:off x="1960301" y="1869968"/>
            <a:ext cx="1338072" cy="249935"/>
          </a:xfrm>
          <a:prstGeom prst="rect">
            <a:avLst/>
          </a:prstGeom>
          <a:solidFill>
            <a:schemeClr val="tx1"/>
          </a:solidFill>
        </p:spPr>
        <p:txBody>
          <a:bodyPr wrap="square" lIns="0" tIns="0" rIns="0" bIns="0" rtlCol="0"/>
          <a:lstStyle/>
          <a:p>
            <a:endParaRPr sz="1400">
              <a:solidFill>
                <a:schemeClr val="bg1"/>
              </a:solidFill>
            </a:endParaRPr>
          </a:p>
        </p:txBody>
      </p:sp>
      <p:sp>
        <p:nvSpPr>
          <p:cNvPr id="23" name="object 28"/>
          <p:cNvSpPr txBox="1"/>
          <p:nvPr/>
        </p:nvSpPr>
        <p:spPr>
          <a:xfrm>
            <a:off x="2039042" y="1845077"/>
            <a:ext cx="1158240" cy="257763"/>
          </a:xfrm>
          <a:prstGeom prst="rect">
            <a:avLst/>
          </a:prstGeom>
        </p:spPr>
        <p:txBody>
          <a:bodyPr vert="horz" wrap="square" lIns="0" tIns="11430" rIns="0" bIns="0" rtlCol="0">
            <a:spAutoFit/>
          </a:bodyPr>
          <a:lstStyle/>
          <a:p>
            <a:pPr marL="12700">
              <a:lnSpc>
                <a:spcPct val="100000"/>
              </a:lnSpc>
              <a:spcBef>
                <a:spcPts val="90"/>
              </a:spcBef>
            </a:pPr>
            <a:r>
              <a:rPr sz="1600" b="1" spc="-170" dirty="0">
                <a:solidFill>
                  <a:schemeClr val="bg1"/>
                </a:solidFill>
                <a:latin typeface="Trebuchet MS"/>
                <a:cs typeface="Trebuchet MS"/>
              </a:rPr>
              <a:t>C</a:t>
            </a:r>
            <a:r>
              <a:rPr sz="1600" b="1" spc="-60" dirty="0">
                <a:solidFill>
                  <a:schemeClr val="bg1"/>
                </a:solidFill>
                <a:latin typeface="Trebuchet MS"/>
                <a:cs typeface="Trebuchet MS"/>
              </a:rPr>
              <a:t>o</a:t>
            </a:r>
            <a:r>
              <a:rPr sz="1600" b="1" spc="-90" dirty="0">
                <a:solidFill>
                  <a:schemeClr val="bg1"/>
                </a:solidFill>
                <a:latin typeface="Trebuchet MS"/>
                <a:cs typeface="Trebuchet MS"/>
              </a:rPr>
              <a:t>m</a:t>
            </a:r>
            <a:r>
              <a:rPr sz="1600" b="1" spc="-130" dirty="0">
                <a:solidFill>
                  <a:schemeClr val="bg1"/>
                </a:solidFill>
                <a:latin typeface="Trebuchet MS"/>
                <a:cs typeface="Trebuchet MS"/>
              </a:rPr>
              <a:t>u</a:t>
            </a:r>
            <a:r>
              <a:rPr sz="1600" b="1" spc="-105" dirty="0">
                <a:solidFill>
                  <a:schemeClr val="bg1"/>
                </a:solidFill>
                <a:latin typeface="Trebuchet MS"/>
                <a:cs typeface="Trebuchet MS"/>
              </a:rPr>
              <a:t>n</a:t>
            </a:r>
            <a:r>
              <a:rPr sz="1600" b="1" spc="-100" dirty="0">
                <a:solidFill>
                  <a:schemeClr val="bg1"/>
                </a:solidFill>
                <a:latin typeface="Trebuchet MS"/>
                <a:cs typeface="Trebuchet MS"/>
              </a:rPr>
              <a:t>i</a:t>
            </a:r>
            <a:r>
              <a:rPr sz="1600" b="1" spc="-210" dirty="0">
                <a:solidFill>
                  <a:schemeClr val="bg1"/>
                </a:solidFill>
                <a:latin typeface="Trebuchet MS"/>
                <a:cs typeface="Trebuchet MS"/>
              </a:rPr>
              <a:t>c</a:t>
            </a:r>
            <a:r>
              <a:rPr sz="1600" b="1" spc="-114" dirty="0">
                <a:solidFill>
                  <a:schemeClr val="bg1"/>
                </a:solidFill>
                <a:latin typeface="Trebuchet MS"/>
                <a:cs typeface="Trebuchet MS"/>
              </a:rPr>
              <a:t>ar</a:t>
            </a:r>
            <a:endParaRPr sz="1600">
              <a:solidFill>
                <a:schemeClr val="bg1"/>
              </a:solidFill>
              <a:latin typeface="Trebuchet MS"/>
              <a:cs typeface="Trebuchet MS"/>
            </a:endParaRPr>
          </a:p>
        </p:txBody>
      </p:sp>
      <p:sp>
        <p:nvSpPr>
          <p:cNvPr id="24" name="object 29"/>
          <p:cNvSpPr/>
          <p:nvPr/>
        </p:nvSpPr>
        <p:spPr>
          <a:xfrm>
            <a:off x="3520916" y="1921442"/>
            <a:ext cx="2005891" cy="680198"/>
          </a:xfrm>
          <a:prstGeom prst="rect">
            <a:avLst/>
          </a:prstGeom>
          <a:blipFill>
            <a:blip r:embed="rId10" cstate="print"/>
            <a:stretch>
              <a:fillRect/>
            </a:stretch>
          </a:blipFill>
        </p:spPr>
        <p:txBody>
          <a:bodyPr wrap="square" lIns="0" tIns="0" rIns="0" bIns="0" rtlCol="0"/>
          <a:lstStyle/>
          <a:p>
            <a:endParaRPr sz="1400">
              <a:solidFill>
                <a:schemeClr val="bg1"/>
              </a:solidFill>
            </a:endParaRPr>
          </a:p>
        </p:txBody>
      </p:sp>
      <p:sp>
        <p:nvSpPr>
          <p:cNvPr id="25" name="object 30"/>
          <p:cNvSpPr txBox="1"/>
          <p:nvPr/>
        </p:nvSpPr>
        <p:spPr>
          <a:xfrm>
            <a:off x="3816025" y="1954804"/>
            <a:ext cx="1414780" cy="551433"/>
          </a:xfrm>
          <a:prstGeom prst="rect">
            <a:avLst/>
          </a:prstGeom>
        </p:spPr>
        <p:txBody>
          <a:bodyPr vert="horz" wrap="square" lIns="0" tIns="12700" rIns="0" bIns="0" rtlCol="0">
            <a:spAutoFit/>
          </a:bodyPr>
          <a:lstStyle/>
          <a:p>
            <a:pPr algn="ctr">
              <a:lnSpc>
                <a:spcPts val="1430"/>
              </a:lnSpc>
              <a:spcBef>
                <a:spcPts val="100"/>
              </a:spcBef>
            </a:pPr>
            <a:r>
              <a:rPr sz="1400" b="1" spc="-5" dirty="0">
                <a:solidFill>
                  <a:schemeClr val="bg1"/>
                </a:solidFill>
                <a:latin typeface="Arial"/>
                <a:cs typeface="Arial"/>
              </a:rPr>
              <a:t>Formular</a:t>
            </a:r>
            <a:r>
              <a:rPr sz="1400" b="1" spc="-40" dirty="0">
                <a:solidFill>
                  <a:schemeClr val="bg1"/>
                </a:solidFill>
                <a:latin typeface="Arial"/>
                <a:cs typeface="Arial"/>
              </a:rPr>
              <a:t> </a:t>
            </a:r>
            <a:r>
              <a:rPr sz="1400" b="1" spc="-5" dirty="0">
                <a:solidFill>
                  <a:schemeClr val="bg1"/>
                </a:solidFill>
                <a:latin typeface="Arial"/>
                <a:cs typeface="Arial"/>
              </a:rPr>
              <a:t>Hipótesis</a:t>
            </a:r>
            <a:endParaRPr sz="1400">
              <a:solidFill>
                <a:schemeClr val="bg1"/>
              </a:solidFill>
              <a:latin typeface="Arial"/>
              <a:cs typeface="Arial"/>
            </a:endParaRPr>
          </a:p>
          <a:p>
            <a:pPr marL="2540" algn="ctr">
              <a:lnSpc>
                <a:spcPts val="1430"/>
              </a:lnSpc>
            </a:pPr>
            <a:r>
              <a:rPr sz="1400" b="1" spc="-5" dirty="0">
                <a:solidFill>
                  <a:schemeClr val="bg1"/>
                </a:solidFill>
                <a:latin typeface="Arial"/>
                <a:cs typeface="Arial"/>
              </a:rPr>
              <a:t>(conjeturas)</a:t>
            </a:r>
            <a:endParaRPr sz="1400">
              <a:solidFill>
                <a:schemeClr val="bg1"/>
              </a:solidFill>
              <a:latin typeface="Arial"/>
              <a:cs typeface="Arial"/>
            </a:endParaRPr>
          </a:p>
        </p:txBody>
      </p:sp>
      <p:sp>
        <p:nvSpPr>
          <p:cNvPr id="26" name="object 31"/>
          <p:cNvSpPr/>
          <p:nvPr/>
        </p:nvSpPr>
        <p:spPr>
          <a:xfrm>
            <a:off x="5719781" y="1927792"/>
            <a:ext cx="1495425" cy="400685"/>
          </a:xfrm>
          <a:custGeom>
            <a:avLst/>
            <a:gdLst/>
            <a:ahLst/>
            <a:cxnLst/>
            <a:rect l="l" t="t" r="r" b="b"/>
            <a:pathLst>
              <a:path w="1495425" h="400685">
                <a:moveTo>
                  <a:pt x="0" y="0"/>
                </a:moveTo>
                <a:lnTo>
                  <a:pt x="1494891" y="0"/>
                </a:lnTo>
                <a:lnTo>
                  <a:pt x="1494891" y="400494"/>
                </a:lnTo>
                <a:lnTo>
                  <a:pt x="0" y="400494"/>
                </a:lnTo>
                <a:lnTo>
                  <a:pt x="0" y="0"/>
                </a:lnTo>
                <a:close/>
              </a:path>
            </a:pathLst>
          </a:custGeom>
          <a:solidFill>
            <a:srgbClr val="000000"/>
          </a:solidFill>
        </p:spPr>
        <p:txBody>
          <a:bodyPr wrap="square" lIns="0" tIns="0" rIns="0" bIns="0" rtlCol="0"/>
          <a:lstStyle/>
          <a:p>
            <a:endParaRPr sz="1400">
              <a:solidFill>
                <a:schemeClr val="bg1"/>
              </a:solidFill>
            </a:endParaRPr>
          </a:p>
        </p:txBody>
      </p:sp>
      <p:sp>
        <p:nvSpPr>
          <p:cNvPr id="27" name="object 32"/>
          <p:cNvSpPr/>
          <p:nvPr/>
        </p:nvSpPr>
        <p:spPr>
          <a:xfrm>
            <a:off x="5748965" y="2001033"/>
            <a:ext cx="1438655" cy="252983"/>
          </a:xfrm>
          <a:prstGeom prst="rect">
            <a:avLst/>
          </a:prstGeom>
          <a:solidFill>
            <a:schemeClr val="tx1"/>
          </a:solidFill>
        </p:spPr>
        <p:txBody>
          <a:bodyPr wrap="square" lIns="0" tIns="0" rIns="0" bIns="0" rtlCol="0"/>
          <a:lstStyle/>
          <a:p>
            <a:endParaRPr sz="1400">
              <a:solidFill>
                <a:schemeClr val="bg1"/>
              </a:solidFill>
            </a:endParaRPr>
          </a:p>
        </p:txBody>
      </p:sp>
      <p:sp>
        <p:nvSpPr>
          <p:cNvPr id="28" name="object 33"/>
          <p:cNvSpPr txBox="1"/>
          <p:nvPr/>
        </p:nvSpPr>
        <p:spPr>
          <a:xfrm>
            <a:off x="5719781" y="1927792"/>
            <a:ext cx="1495425" cy="306494"/>
          </a:xfrm>
          <a:prstGeom prst="rect">
            <a:avLst/>
          </a:prstGeom>
          <a:ln w="57150">
            <a:solidFill>
              <a:srgbClr val="CD665F"/>
            </a:solidFill>
          </a:ln>
        </p:spPr>
        <p:txBody>
          <a:bodyPr vert="horz" wrap="square" lIns="0" tIns="59690" rIns="0" bIns="0" rtlCol="0">
            <a:spAutoFit/>
          </a:bodyPr>
          <a:lstStyle/>
          <a:p>
            <a:pPr marL="120014">
              <a:lnSpc>
                <a:spcPct val="100000"/>
              </a:lnSpc>
              <a:spcBef>
                <a:spcPts val="470"/>
              </a:spcBef>
            </a:pPr>
            <a:r>
              <a:rPr sz="1600" b="1" spc="-120" dirty="0">
                <a:solidFill>
                  <a:schemeClr val="bg1"/>
                </a:solidFill>
                <a:latin typeface="Trebuchet MS"/>
                <a:cs typeface="Trebuchet MS"/>
              </a:rPr>
              <a:t>Comunicar</a:t>
            </a:r>
            <a:endParaRPr sz="1600">
              <a:solidFill>
                <a:schemeClr val="bg1"/>
              </a:solidFill>
              <a:latin typeface="Trebuchet MS"/>
              <a:cs typeface="Trebuchet MS"/>
            </a:endParaRPr>
          </a:p>
        </p:txBody>
      </p:sp>
      <p:sp>
        <p:nvSpPr>
          <p:cNvPr id="29" name="object 34"/>
          <p:cNvSpPr/>
          <p:nvPr/>
        </p:nvSpPr>
        <p:spPr>
          <a:xfrm>
            <a:off x="4071934" y="2928934"/>
            <a:ext cx="2691384" cy="576072"/>
          </a:xfrm>
          <a:prstGeom prst="rect">
            <a:avLst/>
          </a:prstGeom>
          <a:blipFill>
            <a:blip r:embed="rId11" cstate="print"/>
            <a:stretch>
              <a:fillRect/>
            </a:stretch>
          </a:blipFill>
        </p:spPr>
        <p:txBody>
          <a:bodyPr wrap="square" lIns="0" tIns="0" rIns="0" bIns="0" rtlCol="0"/>
          <a:lstStyle/>
          <a:p>
            <a:endParaRPr sz="1400">
              <a:solidFill>
                <a:schemeClr val="bg1"/>
              </a:solidFill>
            </a:endParaRPr>
          </a:p>
        </p:txBody>
      </p:sp>
      <p:sp>
        <p:nvSpPr>
          <p:cNvPr id="30" name="object 35"/>
          <p:cNvSpPr txBox="1"/>
          <p:nvPr/>
        </p:nvSpPr>
        <p:spPr>
          <a:xfrm>
            <a:off x="3407594" y="2884444"/>
            <a:ext cx="3164670" cy="751488"/>
          </a:xfrm>
          <a:prstGeom prst="rect">
            <a:avLst/>
          </a:prstGeom>
        </p:spPr>
        <p:txBody>
          <a:bodyPr vert="horz" wrap="square" lIns="0" tIns="12700" rIns="0" bIns="0" rtlCol="0">
            <a:spAutoFit/>
          </a:bodyPr>
          <a:lstStyle/>
          <a:p>
            <a:pPr marL="12700">
              <a:lnSpc>
                <a:spcPct val="100000"/>
              </a:lnSpc>
              <a:spcBef>
                <a:spcPts val="100"/>
              </a:spcBef>
            </a:pPr>
            <a:r>
              <a:rPr sz="2400" b="1" spc="-80" dirty="0">
                <a:solidFill>
                  <a:schemeClr val="bg1"/>
                </a:solidFill>
                <a:latin typeface="Trebuchet MS"/>
                <a:cs typeface="Trebuchet MS"/>
              </a:rPr>
              <a:t>Diseño </a:t>
            </a:r>
            <a:r>
              <a:rPr sz="2400" b="1" spc="-110" dirty="0">
                <a:solidFill>
                  <a:schemeClr val="bg1"/>
                </a:solidFill>
                <a:latin typeface="Trebuchet MS"/>
                <a:cs typeface="Trebuchet MS"/>
              </a:rPr>
              <a:t>de</a:t>
            </a:r>
            <a:r>
              <a:rPr sz="2400" b="1" spc="-215" dirty="0">
                <a:solidFill>
                  <a:schemeClr val="bg1"/>
                </a:solidFill>
                <a:latin typeface="Trebuchet MS"/>
                <a:cs typeface="Trebuchet MS"/>
              </a:rPr>
              <a:t> </a:t>
            </a:r>
            <a:r>
              <a:rPr sz="2400" b="1" spc="-114" dirty="0">
                <a:solidFill>
                  <a:schemeClr val="bg1"/>
                </a:solidFill>
                <a:latin typeface="Trebuchet MS"/>
                <a:cs typeface="Trebuchet MS"/>
              </a:rPr>
              <a:t>experimentos</a:t>
            </a:r>
            <a:endParaRPr sz="2400">
              <a:solidFill>
                <a:schemeClr val="bg1"/>
              </a:solidFill>
              <a:latin typeface="Trebuchet MS"/>
              <a:cs typeface="Trebuchet MS"/>
            </a:endParaRPr>
          </a:p>
          <a:p>
            <a:pPr marL="12700">
              <a:lnSpc>
                <a:spcPct val="100000"/>
              </a:lnSpc>
            </a:pPr>
            <a:r>
              <a:rPr sz="2400" b="1" spc="-245" dirty="0">
                <a:solidFill>
                  <a:schemeClr val="bg1"/>
                </a:solidFill>
                <a:latin typeface="Trebuchet MS"/>
                <a:cs typeface="Trebuchet MS"/>
              </a:rPr>
              <a:t>tecnológico-­‐</a:t>
            </a:r>
            <a:endParaRPr sz="2400">
              <a:solidFill>
                <a:schemeClr val="bg1"/>
              </a:solidFill>
              <a:latin typeface="Trebuchet MS"/>
              <a:cs typeface="Trebuchet MS"/>
            </a:endParaRPr>
          </a:p>
        </p:txBody>
      </p:sp>
      <p:sp>
        <p:nvSpPr>
          <p:cNvPr id="31" name="object 36"/>
          <p:cNvSpPr/>
          <p:nvPr/>
        </p:nvSpPr>
        <p:spPr>
          <a:xfrm>
            <a:off x="3728141" y="3842025"/>
            <a:ext cx="1594103" cy="310896"/>
          </a:xfrm>
          <a:prstGeom prst="rect">
            <a:avLst/>
          </a:prstGeom>
          <a:blipFill>
            <a:blip r:embed="rId12" cstate="print"/>
            <a:stretch>
              <a:fillRect/>
            </a:stretch>
          </a:blipFill>
        </p:spPr>
        <p:txBody>
          <a:bodyPr wrap="square" lIns="0" tIns="0" rIns="0" bIns="0" rtlCol="0"/>
          <a:lstStyle/>
          <a:p>
            <a:endParaRPr sz="1400">
              <a:solidFill>
                <a:schemeClr val="bg1"/>
              </a:solidFill>
            </a:endParaRPr>
          </a:p>
        </p:txBody>
      </p:sp>
      <p:sp>
        <p:nvSpPr>
          <p:cNvPr id="32" name="object 37"/>
          <p:cNvSpPr txBox="1"/>
          <p:nvPr/>
        </p:nvSpPr>
        <p:spPr>
          <a:xfrm>
            <a:off x="4123873" y="3820181"/>
            <a:ext cx="1305383" cy="263534"/>
          </a:xfrm>
          <a:prstGeom prst="rect">
            <a:avLst/>
          </a:prstGeom>
        </p:spPr>
        <p:txBody>
          <a:bodyPr vert="horz" wrap="square" lIns="0" tIns="17145" rIns="0" bIns="0" rtlCol="0">
            <a:spAutoFit/>
          </a:bodyPr>
          <a:lstStyle/>
          <a:p>
            <a:pPr marL="12700">
              <a:lnSpc>
                <a:spcPct val="100000"/>
              </a:lnSpc>
              <a:spcBef>
                <a:spcPts val="135"/>
              </a:spcBef>
            </a:pPr>
            <a:r>
              <a:rPr sz="1600" b="1" spc="-35" dirty="0">
                <a:solidFill>
                  <a:schemeClr val="bg1"/>
                </a:solidFill>
                <a:latin typeface="Trebuchet MS"/>
                <a:cs typeface="Trebuchet MS"/>
              </a:rPr>
              <a:t>O</a:t>
            </a:r>
            <a:r>
              <a:rPr sz="1600" b="1" spc="-25" dirty="0">
                <a:solidFill>
                  <a:schemeClr val="bg1"/>
                </a:solidFill>
                <a:latin typeface="Trebuchet MS"/>
                <a:cs typeface="Trebuchet MS"/>
              </a:rPr>
              <a:t>b</a:t>
            </a:r>
            <a:r>
              <a:rPr sz="1600" b="1" spc="-50" dirty="0">
                <a:solidFill>
                  <a:schemeClr val="bg1"/>
                </a:solidFill>
                <a:latin typeface="Trebuchet MS"/>
                <a:cs typeface="Trebuchet MS"/>
              </a:rPr>
              <a:t>s</a:t>
            </a:r>
            <a:r>
              <a:rPr sz="1600" b="1" spc="-80" dirty="0">
                <a:solidFill>
                  <a:schemeClr val="bg1"/>
                </a:solidFill>
                <a:latin typeface="Trebuchet MS"/>
                <a:cs typeface="Trebuchet MS"/>
              </a:rPr>
              <a:t>e</a:t>
            </a:r>
            <a:r>
              <a:rPr sz="1600" b="1" spc="-90" dirty="0">
                <a:solidFill>
                  <a:schemeClr val="bg1"/>
                </a:solidFill>
                <a:latin typeface="Trebuchet MS"/>
                <a:cs typeface="Trebuchet MS"/>
              </a:rPr>
              <a:t>r</a:t>
            </a:r>
            <a:r>
              <a:rPr sz="1600" b="1" spc="-80" dirty="0">
                <a:solidFill>
                  <a:schemeClr val="bg1"/>
                </a:solidFill>
                <a:latin typeface="Trebuchet MS"/>
                <a:cs typeface="Trebuchet MS"/>
              </a:rPr>
              <a:t>v</a:t>
            </a:r>
            <a:r>
              <a:rPr sz="1600" b="1" spc="-60" dirty="0">
                <a:solidFill>
                  <a:schemeClr val="bg1"/>
                </a:solidFill>
                <a:latin typeface="Trebuchet MS"/>
                <a:cs typeface="Trebuchet MS"/>
              </a:rPr>
              <a:t>a</a:t>
            </a:r>
            <a:r>
              <a:rPr sz="1600" b="1" spc="-100" dirty="0">
                <a:solidFill>
                  <a:schemeClr val="bg1"/>
                </a:solidFill>
                <a:latin typeface="Trebuchet MS"/>
                <a:cs typeface="Trebuchet MS"/>
              </a:rPr>
              <a:t>r</a:t>
            </a:r>
            <a:endParaRPr sz="1600">
              <a:solidFill>
                <a:schemeClr val="bg1"/>
              </a:solidFill>
              <a:latin typeface="Trebuchet MS"/>
              <a:cs typeface="Trebuchet MS"/>
            </a:endParaRPr>
          </a:p>
        </p:txBody>
      </p:sp>
      <p:sp>
        <p:nvSpPr>
          <p:cNvPr id="33" name="object 38"/>
          <p:cNvSpPr/>
          <p:nvPr/>
        </p:nvSpPr>
        <p:spPr>
          <a:xfrm>
            <a:off x="4124382" y="4509537"/>
            <a:ext cx="697991" cy="310896"/>
          </a:xfrm>
          <a:prstGeom prst="rect">
            <a:avLst/>
          </a:prstGeom>
          <a:blipFill>
            <a:blip r:embed="rId13" cstate="print"/>
            <a:stretch>
              <a:fillRect/>
            </a:stretch>
          </a:blipFill>
        </p:spPr>
        <p:txBody>
          <a:bodyPr wrap="square" lIns="0" tIns="0" rIns="0" bIns="0" rtlCol="0"/>
          <a:lstStyle/>
          <a:p>
            <a:endParaRPr sz="1400">
              <a:solidFill>
                <a:schemeClr val="bg1"/>
              </a:solidFill>
            </a:endParaRPr>
          </a:p>
        </p:txBody>
      </p:sp>
      <p:sp>
        <p:nvSpPr>
          <p:cNvPr id="34" name="object 39"/>
          <p:cNvSpPr/>
          <p:nvPr/>
        </p:nvSpPr>
        <p:spPr>
          <a:xfrm>
            <a:off x="3825678" y="4911872"/>
            <a:ext cx="1097280" cy="307848"/>
          </a:xfrm>
          <a:prstGeom prst="rect">
            <a:avLst/>
          </a:prstGeom>
          <a:blipFill>
            <a:blip r:embed="rId14" cstate="print"/>
            <a:stretch>
              <a:fillRect/>
            </a:stretch>
          </a:blipFill>
        </p:spPr>
        <p:txBody>
          <a:bodyPr wrap="square" lIns="0" tIns="0" rIns="0" bIns="0" rtlCol="0"/>
          <a:lstStyle/>
          <a:p>
            <a:endParaRPr sz="1400">
              <a:solidFill>
                <a:schemeClr val="bg1"/>
              </a:solidFill>
            </a:endParaRPr>
          </a:p>
        </p:txBody>
      </p:sp>
      <p:sp>
        <p:nvSpPr>
          <p:cNvPr id="35" name="object 40"/>
          <p:cNvSpPr txBox="1"/>
          <p:nvPr/>
        </p:nvSpPr>
        <p:spPr>
          <a:xfrm>
            <a:off x="3904418" y="4493789"/>
            <a:ext cx="1596276" cy="755335"/>
          </a:xfrm>
          <a:prstGeom prst="rect">
            <a:avLst/>
          </a:prstGeom>
        </p:spPr>
        <p:txBody>
          <a:bodyPr vert="horz" wrap="square" lIns="0" tIns="16510" rIns="0" bIns="0" rtlCol="0">
            <a:spAutoFit/>
          </a:bodyPr>
          <a:lstStyle/>
          <a:p>
            <a:pPr marL="311150">
              <a:lnSpc>
                <a:spcPct val="100000"/>
              </a:lnSpc>
              <a:spcBef>
                <a:spcPts val="130"/>
              </a:spcBef>
            </a:pPr>
            <a:r>
              <a:rPr sz="1600" b="1" dirty="0">
                <a:solidFill>
                  <a:schemeClr val="bg1"/>
                </a:solidFill>
                <a:latin typeface="Trebuchet MS"/>
                <a:cs typeface="Trebuchet MS"/>
              </a:rPr>
              <a:t>Medir</a:t>
            </a:r>
            <a:endParaRPr sz="1600">
              <a:solidFill>
                <a:schemeClr val="bg1"/>
              </a:solidFill>
              <a:latin typeface="Trebuchet MS"/>
              <a:cs typeface="Trebuchet MS"/>
            </a:endParaRPr>
          </a:p>
          <a:p>
            <a:pPr>
              <a:lnSpc>
                <a:spcPct val="100000"/>
              </a:lnSpc>
              <a:spcBef>
                <a:spcPts val="15"/>
              </a:spcBef>
            </a:pPr>
            <a:endParaRPr sz="1600">
              <a:solidFill>
                <a:schemeClr val="bg1"/>
              </a:solidFill>
              <a:latin typeface="Times New Roman"/>
              <a:cs typeface="Times New Roman"/>
            </a:endParaRPr>
          </a:p>
          <a:p>
            <a:pPr marL="12700">
              <a:lnSpc>
                <a:spcPct val="100000"/>
              </a:lnSpc>
              <a:spcBef>
                <a:spcPts val="5"/>
              </a:spcBef>
            </a:pPr>
            <a:r>
              <a:rPr sz="1600" b="1" spc="-75" dirty="0">
                <a:solidFill>
                  <a:schemeClr val="bg1"/>
                </a:solidFill>
                <a:latin typeface="Trebuchet MS"/>
                <a:cs typeface="Trebuchet MS"/>
              </a:rPr>
              <a:t>Interpretar</a:t>
            </a:r>
            <a:endParaRPr sz="1600">
              <a:solidFill>
                <a:schemeClr val="bg1"/>
              </a:solidFill>
              <a:latin typeface="Trebuchet MS"/>
              <a:cs typeface="Trebuchet MS"/>
            </a:endParaRPr>
          </a:p>
        </p:txBody>
      </p:sp>
      <p:sp>
        <p:nvSpPr>
          <p:cNvPr id="36" name="object 41"/>
          <p:cNvSpPr/>
          <p:nvPr/>
        </p:nvSpPr>
        <p:spPr>
          <a:xfrm>
            <a:off x="4026846" y="5579384"/>
            <a:ext cx="1194815" cy="707136"/>
          </a:xfrm>
          <a:prstGeom prst="rect">
            <a:avLst/>
          </a:prstGeom>
          <a:blipFill>
            <a:blip r:embed="rId15" cstate="print"/>
            <a:stretch>
              <a:fillRect/>
            </a:stretch>
          </a:blipFill>
        </p:spPr>
        <p:txBody>
          <a:bodyPr wrap="square" lIns="0" tIns="0" rIns="0" bIns="0" rtlCol="0"/>
          <a:lstStyle/>
          <a:p>
            <a:endParaRPr sz="1400">
              <a:solidFill>
                <a:schemeClr val="bg1"/>
              </a:solidFill>
            </a:endParaRPr>
          </a:p>
        </p:txBody>
      </p:sp>
      <p:sp>
        <p:nvSpPr>
          <p:cNvPr id="37" name="object 42"/>
          <p:cNvSpPr txBox="1"/>
          <p:nvPr/>
        </p:nvSpPr>
        <p:spPr>
          <a:xfrm>
            <a:off x="3929058" y="5643578"/>
            <a:ext cx="1016203" cy="371897"/>
          </a:xfrm>
          <a:prstGeom prst="rect">
            <a:avLst/>
          </a:prstGeom>
        </p:spPr>
        <p:txBody>
          <a:bodyPr vert="horz" wrap="square" lIns="0" tIns="12700" rIns="0" bIns="0" rtlCol="0">
            <a:spAutoFit/>
          </a:bodyPr>
          <a:lstStyle/>
          <a:p>
            <a:pPr algn="ctr">
              <a:lnSpc>
                <a:spcPts val="1415"/>
              </a:lnSpc>
              <a:spcBef>
                <a:spcPts val="100"/>
              </a:spcBef>
            </a:pPr>
            <a:r>
              <a:rPr sz="1600" b="1" spc="-5" dirty="0">
                <a:solidFill>
                  <a:schemeClr val="bg1"/>
                </a:solidFill>
                <a:latin typeface="Arial"/>
                <a:cs typeface="Arial"/>
              </a:rPr>
              <a:t>Decidir</a:t>
            </a:r>
            <a:endParaRPr sz="1600">
              <a:solidFill>
                <a:schemeClr val="bg1"/>
              </a:solidFill>
              <a:latin typeface="Arial"/>
              <a:cs typeface="Arial"/>
            </a:endParaRPr>
          </a:p>
          <a:p>
            <a:pPr algn="ctr">
              <a:lnSpc>
                <a:spcPts val="1415"/>
              </a:lnSpc>
            </a:pPr>
            <a:r>
              <a:rPr sz="1600" b="1" spc="-5" dirty="0">
                <a:solidFill>
                  <a:schemeClr val="bg1"/>
                </a:solidFill>
                <a:latin typeface="Arial"/>
                <a:cs typeface="Arial"/>
              </a:rPr>
              <a:t>Dictámen</a:t>
            </a:r>
            <a:endParaRPr sz="1600">
              <a:solidFill>
                <a:schemeClr val="bg1"/>
              </a:solidFill>
              <a:latin typeface="Arial"/>
              <a:cs typeface="Arial"/>
            </a:endParaRPr>
          </a:p>
        </p:txBody>
      </p:sp>
      <p:sp>
        <p:nvSpPr>
          <p:cNvPr id="38" name="object 43"/>
          <p:cNvSpPr/>
          <p:nvPr/>
        </p:nvSpPr>
        <p:spPr>
          <a:xfrm>
            <a:off x="5919653" y="3842025"/>
            <a:ext cx="1295400" cy="310896"/>
          </a:xfrm>
          <a:prstGeom prst="rect">
            <a:avLst/>
          </a:prstGeom>
          <a:blipFill>
            <a:blip r:embed="rId16" cstate="print"/>
            <a:stretch>
              <a:fillRect/>
            </a:stretch>
          </a:blipFill>
        </p:spPr>
        <p:txBody>
          <a:bodyPr wrap="square" lIns="0" tIns="0" rIns="0" bIns="0" rtlCol="0"/>
          <a:lstStyle/>
          <a:p>
            <a:endParaRPr sz="1400">
              <a:solidFill>
                <a:schemeClr val="bg1"/>
              </a:solidFill>
            </a:endParaRPr>
          </a:p>
        </p:txBody>
      </p:sp>
      <p:sp>
        <p:nvSpPr>
          <p:cNvPr id="39" name="object 44"/>
          <p:cNvSpPr/>
          <p:nvPr/>
        </p:nvSpPr>
        <p:spPr>
          <a:xfrm>
            <a:off x="1833052" y="5532280"/>
            <a:ext cx="299085" cy="267335"/>
          </a:xfrm>
          <a:custGeom>
            <a:avLst/>
            <a:gdLst/>
            <a:ahLst/>
            <a:cxnLst/>
            <a:rect l="l" t="t" r="r" b="b"/>
            <a:pathLst>
              <a:path w="299084" h="267335">
                <a:moveTo>
                  <a:pt x="298979" y="0"/>
                </a:moveTo>
                <a:lnTo>
                  <a:pt x="0" y="266999"/>
                </a:lnTo>
              </a:path>
            </a:pathLst>
          </a:custGeom>
          <a:ln w="57150">
            <a:solidFill>
              <a:srgbClr val="CD665F"/>
            </a:solidFill>
          </a:ln>
        </p:spPr>
        <p:txBody>
          <a:bodyPr wrap="square" lIns="0" tIns="0" rIns="0" bIns="0" rtlCol="0"/>
          <a:lstStyle/>
          <a:p>
            <a:endParaRPr sz="1400">
              <a:solidFill>
                <a:schemeClr val="bg1"/>
              </a:solidFill>
            </a:endParaRPr>
          </a:p>
        </p:txBody>
      </p:sp>
      <p:sp>
        <p:nvSpPr>
          <p:cNvPr id="40" name="object 45"/>
          <p:cNvSpPr/>
          <p:nvPr/>
        </p:nvSpPr>
        <p:spPr>
          <a:xfrm>
            <a:off x="1833050" y="2061294"/>
            <a:ext cx="299085" cy="267335"/>
          </a:xfrm>
          <a:custGeom>
            <a:avLst/>
            <a:gdLst/>
            <a:ahLst/>
            <a:cxnLst/>
            <a:rect l="l" t="t" r="r" b="b"/>
            <a:pathLst>
              <a:path w="299084" h="267335">
                <a:moveTo>
                  <a:pt x="0" y="0"/>
                </a:moveTo>
                <a:lnTo>
                  <a:pt x="298979" y="266999"/>
                </a:lnTo>
              </a:path>
            </a:pathLst>
          </a:custGeom>
          <a:ln w="57150">
            <a:solidFill>
              <a:srgbClr val="CD665F"/>
            </a:solidFill>
          </a:ln>
        </p:spPr>
        <p:txBody>
          <a:bodyPr wrap="square" lIns="0" tIns="0" rIns="0" bIns="0" rtlCol="0"/>
          <a:lstStyle/>
          <a:p>
            <a:endParaRPr sz="1400">
              <a:solidFill>
                <a:schemeClr val="bg1"/>
              </a:solidFill>
            </a:endParaRPr>
          </a:p>
        </p:txBody>
      </p:sp>
      <p:sp>
        <p:nvSpPr>
          <p:cNvPr id="41" name="object 46"/>
          <p:cNvSpPr/>
          <p:nvPr/>
        </p:nvSpPr>
        <p:spPr>
          <a:xfrm>
            <a:off x="5121814" y="5532280"/>
            <a:ext cx="299085" cy="267335"/>
          </a:xfrm>
          <a:custGeom>
            <a:avLst/>
            <a:gdLst/>
            <a:ahLst/>
            <a:cxnLst/>
            <a:rect l="l" t="t" r="r" b="b"/>
            <a:pathLst>
              <a:path w="299085" h="267335">
                <a:moveTo>
                  <a:pt x="0" y="0"/>
                </a:moveTo>
                <a:lnTo>
                  <a:pt x="298979" y="266999"/>
                </a:lnTo>
              </a:path>
            </a:pathLst>
          </a:custGeom>
          <a:ln w="57150">
            <a:solidFill>
              <a:srgbClr val="CD665F"/>
            </a:solidFill>
          </a:ln>
        </p:spPr>
        <p:txBody>
          <a:bodyPr wrap="square" lIns="0" tIns="0" rIns="0" bIns="0" rtlCol="0"/>
          <a:lstStyle/>
          <a:p>
            <a:endParaRPr sz="1400">
              <a:solidFill>
                <a:schemeClr val="bg1"/>
              </a:solidFill>
            </a:endParaRPr>
          </a:p>
        </p:txBody>
      </p:sp>
      <p:sp>
        <p:nvSpPr>
          <p:cNvPr id="42" name="object 47"/>
          <p:cNvSpPr/>
          <p:nvPr/>
        </p:nvSpPr>
        <p:spPr>
          <a:xfrm>
            <a:off x="2033454" y="2507000"/>
            <a:ext cx="896112" cy="441959"/>
          </a:xfrm>
          <a:prstGeom prst="rect">
            <a:avLst/>
          </a:prstGeom>
          <a:blipFill>
            <a:blip r:embed="rId17" cstate="print"/>
            <a:stretch>
              <a:fillRect/>
            </a:stretch>
          </a:blipFill>
        </p:spPr>
        <p:txBody>
          <a:bodyPr wrap="square" lIns="0" tIns="0" rIns="0" bIns="0" rtlCol="0"/>
          <a:lstStyle/>
          <a:p>
            <a:endParaRPr sz="140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3"/>
          <p:cNvSpPr txBox="1"/>
          <p:nvPr/>
        </p:nvSpPr>
        <p:spPr>
          <a:xfrm>
            <a:off x="857224" y="1714488"/>
            <a:ext cx="7215238"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bg1"/>
                </a:solidFill>
                <a:latin typeface="Andalus"/>
                <a:cs typeface="Arial"/>
              </a:rPr>
              <a:t>¿Qué pasa si una </a:t>
            </a:r>
            <a:r>
              <a:rPr sz="2400" b="1" spc="-5" dirty="0">
                <a:solidFill>
                  <a:schemeClr val="bg1"/>
                </a:solidFill>
                <a:latin typeface="Andalus"/>
                <a:cs typeface="Arial"/>
              </a:rPr>
              <a:t>afirmación </a:t>
            </a:r>
            <a:r>
              <a:rPr sz="2400" b="1" dirty="0">
                <a:solidFill>
                  <a:schemeClr val="bg1"/>
                </a:solidFill>
                <a:latin typeface="Andalus"/>
                <a:cs typeface="Arial"/>
              </a:rPr>
              <a:t>se basa en</a:t>
            </a:r>
            <a:r>
              <a:rPr sz="2400" b="1" spc="-65" dirty="0">
                <a:solidFill>
                  <a:schemeClr val="bg1"/>
                </a:solidFill>
                <a:latin typeface="Andalus"/>
                <a:cs typeface="Arial"/>
              </a:rPr>
              <a:t> </a:t>
            </a:r>
            <a:r>
              <a:rPr sz="2400" b="1" dirty="0">
                <a:solidFill>
                  <a:schemeClr val="bg1"/>
                </a:solidFill>
                <a:latin typeface="Andalus"/>
                <a:cs typeface="Arial"/>
              </a:rPr>
              <a:t>una…?</a:t>
            </a:r>
            <a:endParaRPr sz="2400">
              <a:solidFill>
                <a:schemeClr val="bg1"/>
              </a:solidFill>
              <a:latin typeface="Andalus"/>
              <a:cs typeface="Arial"/>
            </a:endParaRPr>
          </a:p>
        </p:txBody>
      </p:sp>
      <p:sp>
        <p:nvSpPr>
          <p:cNvPr id="8" name="object 4"/>
          <p:cNvSpPr txBox="1"/>
          <p:nvPr/>
        </p:nvSpPr>
        <p:spPr>
          <a:xfrm>
            <a:off x="857224" y="2714620"/>
            <a:ext cx="3643338" cy="3331105"/>
          </a:xfrm>
          <a:prstGeom prst="rect">
            <a:avLst/>
          </a:prstGeom>
          <a:ln w="6096">
            <a:solidFill>
              <a:srgbClr val="000000"/>
            </a:solidFill>
          </a:ln>
        </p:spPr>
        <p:txBody>
          <a:bodyPr vert="horz" wrap="square" lIns="0" tIns="2540" rIns="0" bIns="0" rtlCol="0">
            <a:spAutoFit/>
          </a:bodyPr>
          <a:lstStyle/>
          <a:p>
            <a:pPr marL="69850">
              <a:lnSpc>
                <a:spcPct val="100000"/>
              </a:lnSpc>
              <a:spcBef>
                <a:spcPts val="20"/>
              </a:spcBef>
            </a:pPr>
            <a:r>
              <a:rPr sz="2000" b="1" dirty="0">
                <a:solidFill>
                  <a:schemeClr val="bg1"/>
                </a:solidFill>
                <a:latin typeface="Andalus"/>
                <a:cs typeface="Arial"/>
              </a:rPr>
              <a:t>Inferencia</a:t>
            </a:r>
            <a:endParaRPr sz="2000">
              <a:solidFill>
                <a:schemeClr val="bg1"/>
              </a:solidFill>
              <a:latin typeface="Andalus"/>
              <a:cs typeface="Arial"/>
            </a:endParaRPr>
          </a:p>
          <a:p>
            <a:pPr marL="69850" marR="60325" algn="just">
              <a:lnSpc>
                <a:spcPct val="110200"/>
              </a:lnSpc>
              <a:spcBef>
                <a:spcPts val="25"/>
              </a:spcBef>
            </a:pPr>
            <a:r>
              <a:rPr sz="2000" dirty="0">
                <a:solidFill>
                  <a:schemeClr val="bg1"/>
                </a:solidFill>
                <a:latin typeface="Andalus"/>
                <a:cs typeface="Arial"/>
              </a:rPr>
              <a:t>La afirmación puede hacerse </a:t>
            </a:r>
            <a:r>
              <a:rPr sz="2000" spc="-5" dirty="0">
                <a:solidFill>
                  <a:schemeClr val="bg1"/>
                </a:solidFill>
                <a:latin typeface="Andalus"/>
                <a:cs typeface="Arial"/>
              </a:rPr>
              <a:t>en  </a:t>
            </a:r>
            <a:r>
              <a:rPr sz="2000" dirty="0">
                <a:solidFill>
                  <a:schemeClr val="bg1"/>
                </a:solidFill>
                <a:latin typeface="Andalus"/>
                <a:cs typeface="Arial"/>
              </a:rPr>
              <a:t>cualquier momento, antes durante o  después de los hechos Va más allá  </a:t>
            </a:r>
            <a:r>
              <a:rPr sz="2000" spc="-5" dirty="0">
                <a:solidFill>
                  <a:schemeClr val="bg1"/>
                </a:solidFill>
                <a:latin typeface="Andalus"/>
                <a:cs typeface="Arial"/>
              </a:rPr>
              <a:t>de lo que </a:t>
            </a:r>
            <a:r>
              <a:rPr sz="2000" dirty="0">
                <a:solidFill>
                  <a:schemeClr val="bg1"/>
                </a:solidFill>
                <a:latin typeface="Andalus"/>
                <a:cs typeface="Arial"/>
              </a:rPr>
              <a:t>puede observarse o  </a:t>
            </a:r>
            <a:r>
              <a:rPr sz="2000" spc="-5" dirty="0">
                <a:solidFill>
                  <a:schemeClr val="bg1"/>
                </a:solidFill>
                <a:latin typeface="Andalus"/>
                <a:cs typeface="Arial"/>
              </a:rPr>
              <a:t>medirse. </a:t>
            </a:r>
            <a:r>
              <a:rPr sz="2000" dirty="0">
                <a:solidFill>
                  <a:schemeClr val="bg1"/>
                </a:solidFill>
                <a:latin typeface="Andalus"/>
                <a:cs typeface="Arial"/>
              </a:rPr>
              <a:t>Puede hacerse un número  ilimitado de afirmaciones. Representa  un escaso grado de </a:t>
            </a:r>
            <a:r>
              <a:rPr sz="2000" spc="-5" dirty="0">
                <a:solidFill>
                  <a:schemeClr val="bg1"/>
                </a:solidFill>
                <a:latin typeface="Andalus"/>
                <a:cs typeface="Arial"/>
              </a:rPr>
              <a:t>probabilidad </a:t>
            </a:r>
            <a:r>
              <a:rPr sz="2000" dirty="0">
                <a:solidFill>
                  <a:schemeClr val="bg1"/>
                </a:solidFill>
                <a:latin typeface="Andalus"/>
                <a:cs typeface="Arial"/>
              </a:rPr>
              <a:t>de  </a:t>
            </a:r>
            <a:r>
              <a:rPr sz="2000" spc="-5" dirty="0">
                <a:solidFill>
                  <a:schemeClr val="bg1"/>
                </a:solidFill>
                <a:latin typeface="Andalus"/>
                <a:cs typeface="Arial"/>
              </a:rPr>
              <a:t>certeza</a:t>
            </a:r>
            <a:endParaRPr sz="2000">
              <a:solidFill>
                <a:schemeClr val="bg1"/>
              </a:solidFill>
              <a:latin typeface="Andalus"/>
              <a:cs typeface="Arial"/>
            </a:endParaRPr>
          </a:p>
        </p:txBody>
      </p:sp>
      <p:sp>
        <p:nvSpPr>
          <p:cNvPr id="10" name="object 6"/>
          <p:cNvSpPr txBox="1"/>
          <p:nvPr/>
        </p:nvSpPr>
        <p:spPr>
          <a:xfrm>
            <a:off x="4857752" y="2714620"/>
            <a:ext cx="3643338" cy="3445174"/>
          </a:xfrm>
          <a:prstGeom prst="rect">
            <a:avLst/>
          </a:prstGeom>
          <a:ln w="6350">
            <a:solidFill>
              <a:schemeClr val="bg1"/>
            </a:solidFill>
          </a:ln>
        </p:spPr>
        <p:txBody>
          <a:bodyPr vert="horz" wrap="square" lIns="0" tIns="33655" rIns="0" bIns="0" rtlCol="0">
            <a:spAutoFit/>
          </a:bodyPr>
          <a:lstStyle/>
          <a:p>
            <a:pPr>
              <a:lnSpc>
                <a:spcPct val="100000"/>
              </a:lnSpc>
              <a:spcBef>
                <a:spcPts val="265"/>
              </a:spcBef>
            </a:pPr>
            <a:r>
              <a:rPr sz="2000" b="1" smtClean="0">
                <a:solidFill>
                  <a:schemeClr val="bg1"/>
                </a:solidFill>
                <a:latin typeface="Andalus"/>
                <a:cs typeface="Arial"/>
              </a:rPr>
              <a:t>Evidencia</a:t>
            </a:r>
            <a:endParaRPr sz="2000" smtClean="0">
              <a:solidFill>
                <a:schemeClr val="bg1"/>
              </a:solidFill>
              <a:latin typeface="Andalus"/>
              <a:cs typeface="Arial"/>
            </a:endParaRPr>
          </a:p>
          <a:p>
            <a:pPr algn="just">
              <a:spcBef>
                <a:spcPts val="170"/>
              </a:spcBef>
            </a:pPr>
            <a:r>
              <a:rPr sz="2000" smtClean="0">
                <a:solidFill>
                  <a:schemeClr val="bg1"/>
                </a:solidFill>
                <a:latin typeface="Andalus"/>
                <a:cs typeface="Arial"/>
              </a:rPr>
              <a:t>La afirmación puede </a:t>
            </a:r>
            <a:r>
              <a:rPr sz="2000" spc="-5" smtClean="0">
                <a:solidFill>
                  <a:schemeClr val="bg1"/>
                </a:solidFill>
                <a:latin typeface="Andalus"/>
                <a:cs typeface="Arial"/>
              </a:rPr>
              <a:t>ser </a:t>
            </a:r>
            <a:r>
              <a:rPr sz="2000" smtClean="0">
                <a:solidFill>
                  <a:schemeClr val="bg1"/>
                </a:solidFill>
                <a:latin typeface="Andalus"/>
                <a:cs typeface="Arial"/>
              </a:rPr>
              <a:t>hecha</a:t>
            </a:r>
            <a:r>
              <a:rPr sz="2000" spc="90" smtClean="0">
                <a:solidFill>
                  <a:schemeClr val="bg1"/>
                </a:solidFill>
                <a:latin typeface="Andalus"/>
                <a:cs typeface="Arial"/>
              </a:rPr>
              <a:t> </a:t>
            </a:r>
            <a:r>
              <a:rPr sz="2000" smtClean="0">
                <a:solidFill>
                  <a:schemeClr val="bg1"/>
                </a:solidFill>
                <a:latin typeface="Andalus"/>
                <a:cs typeface="Arial"/>
              </a:rPr>
              <a:t>sólo</a:t>
            </a:r>
            <a:r>
              <a:rPr lang="es-ES" sz="2000" dirty="0" smtClean="0">
                <a:solidFill>
                  <a:schemeClr val="bg1"/>
                </a:solidFill>
                <a:latin typeface="Andalus"/>
                <a:cs typeface="Arial"/>
              </a:rPr>
              <a:t> después	</a:t>
            </a:r>
            <a:r>
              <a:rPr lang="es-ES" sz="2000" spc="-200" dirty="0" smtClean="0">
                <a:solidFill>
                  <a:schemeClr val="bg1"/>
                </a:solidFill>
                <a:latin typeface="Andalus"/>
                <a:cs typeface="Arial"/>
              </a:rPr>
              <a:t> de  la observación y medición de l</a:t>
            </a:r>
            <a:r>
              <a:rPr lang="es-ES" sz="2000" dirty="0" smtClean="0">
                <a:solidFill>
                  <a:schemeClr val="bg1"/>
                </a:solidFill>
                <a:latin typeface="Andalus"/>
                <a:cs typeface="Arial"/>
              </a:rPr>
              <a:t>os  acontecimiento</a:t>
            </a:r>
            <a:r>
              <a:rPr lang="es-ES" sz="2000" spc="-5" dirty="0" smtClean="0">
                <a:solidFill>
                  <a:schemeClr val="bg1"/>
                </a:solidFill>
                <a:latin typeface="Andalus"/>
                <a:cs typeface="Arial"/>
              </a:rPr>
              <a:t>s</a:t>
            </a:r>
            <a:r>
              <a:rPr lang="es-ES" sz="2000" dirty="0" smtClean="0">
                <a:solidFill>
                  <a:schemeClr val="bg1"/>
                </a:solidFill>
                <a:latin typeface="Andalus"/>
                <a:cs typeface="Arial"/>
              </a:rPr>
              <a:t>.  Es</a:t>
            </a:r>
            <a:r>
              <a:rPr lang="es-ES" sz="2000" spc="-5" dirty="0" smtClean="0">
                <a:solidFill>
                  <a:schemeClr val="bg1"/>
                </a:solidFill>
                <a:latin typeface="Andalus"/>
                <a:cs typeface="Arial"/>
              </a:rPr>
              <a:t>t</a:t>
            </a:r>
            <a:r>
              <a:rPr lang="es-ES" sz="2000" dirty="0" smtClean="0">
                <a:solidFill>
                  <a:schemeClr val="bg1"/>
                </a:solidFill>
                <a:latin typeface="Andalus"/>
                <a:cs typeface="Arial"/>
              </a:rPr>
              <a:t>á	limitada es</a:t>
            </a:r>
            <a:r>
              <a:rPr lang="es-ES" sz="2000" spc="-5" dirty="0" smtClean="0">
                <a:solidFill>
                  <a:schemeClr val="bg1"/>
                </a:solidFill>
                <a:latin typeface="Andalus"/>
                <a:cs typeface="Arial"/>
              </a:rPr>
              <a:t>t</a:t>
            </a:r>
            <a:r>
              <a:rPr lang="es-ES" sz="2000" dirty="0" smtClean="0">
                <a:solidFill>
                  <a:schemeClr val="bg1"/>
                </a:solidFill>
                <a:latin typeface="Andalus"/>
                <a:cs typeface="Arial"/>
              </a:rPr>
              <a:t>ric</a:t>
            </a:r>
            <a:r>
              <a:rPr lang="es-ES" sz="2000" spc="-5" dirty="0" smtClean="0">
                <a:solidFill>
                  <a:schemeClr val="bg1"/>
                </a:solidFill>
                <a:latin typeface="Andalus"/>
                <a:cs typeface="Arial"/>
              </a:rPr>
              <a:t>t</a:t>
            </a:r>
            <a:r>
              <a:rPr lang="es-ES" sz="2000" dirty="0" smtClean="0">
                <a:solidFill>
                  <a:schemeClr val="bg1"/>
                </a:solidFill>
                <a:latin typeface="Andalus"/>
                <a:cs typeface="Arial"/>
              </a:rPr>
              <a:t>amente a lo observado, medido e interpretado  racionalmente. Puede hacerse sólo</a:t>
            </a:r>
            <a:r>
              <a:rPr lang="es-ES" sz="2000" spc="-60" dirty="0" smtClean="0">
                <a:solidFill>
                  <a:schemeClr val="bg1"/>
                </a:solidFill>
                <a:latin typeface="Andalus"/>
                <a:cs typeface="Arial"/>
              </a:rPr>
              <a:t> </a:t>
            </a:r>
            <a:r>
              <a:rPr lang="es-ES" sz="2000" dirty="0" smtClean="0">
                <a:solidFill>
                  <a:schemeClr val="bg1"/>
                </a:solidFill>
                <a:latin typeface="Andalus"/>
                <a:cs typeface="Arial"/>
              </a:rPr>
              <a:t>un  número limitado de </a:t>
            </a:r>
            <a:r>
              <a:rPr lang="es-ES" sz="2000" spc="-5" dirty="0" smtClean="0">
                <a:solidFill>
                  <a:schemeClr val="bg1"/>
                </a:solidFill>
                <a:latin typeface="Andalus"/>
                <a:cs typeface="Arial"/>
              </a:rPr>
              <a:t>afirmaciones.  </a:t>
            </a:r>
            <a:r>
              <a:rPr lang="es-ES" sz="2000" dirty="0" smtClean="0">
                <a:solidFill>
                  <a:schemeClr val="bg1"/>
                </a:solidFill>
                <a:latin typeface="Andalus"/>
                <a:cs typeface="Arial"/>
              </a:rPr>
              <a:t>Significa una gran aproximación a la  </a:t>
            </a:r>
            <a:r>
              <a:rPr lang="es-ES" sz="2000" spc="-5" dirty="0" smtClean="0">
                <a:solidFill>
                  <a:schemeClr val="bg1"/>
                </a:solidFill>
                <a:latin typeface="Andalus"/>
                <a:cs typeface="Arial"/>
              </a:rPr>
              <a:t>certeza</a:t>
            </a:r>
            <a:endParaRPr sz="2000">
              <a:solidFill>
                <a:schemeClr val="bg1"/>
              </a:solidFill>
              <a:latin typeface="Andalus"/>
              <a:cs typeface="Arial"/>
            </a:endParaRPr>
          </a:p>
        </p:txBody>
      </p:sp>
    </p:spTree>
    <p:extLst>
      <p:ext uri="{BB962C8B-B14F-4D97-AF65-F5344CB8AC3E}">
        <p14:creationId xmlns:p14="http://schemas.microsoft.com/office/powerpoint/2010/main" val="3974691884"/>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object 13"/>
          <p:cNvSpPr txBox="1"/>
          <p:nvPr/>
        </p:nvSpPr>
        <p:spPr>
          <a:xfrm>
            <a:off x="2285984" y="928670"/>
            <a:ext cx="4643470" cy="382156"/>
          </a:xfrm>
          <a:prstGeom prst="rect">
            <a:avLst/>
          </a:prstGeom>
        </p:spPr>
        <p:txBody>
          <a:bodyPr vert="horz" wrap="square" lIns="0" tIns="12700" rIns="0" bIns="0" rtlCol="0">
            <a:spAutoFit/>
          </a:bodyPr>
          <a:lstStyle/>
          <a:p>
            <a:pPr marL="12700">
              <a:lnSpc>
                <a:spcPct val="100000"/>
              </a:lnSpc>
              <a:spcBef>
                <a:spcPts val="100"/>
              </a:spcBef>
            </a:pPr>
            <a:r>
              <a:rPr sz="2400" b="1" u="sng" dirty="0">
                <a:solidFill>
                  <a:schemeClr val="bg1"/>
                </a:solidFill>
                <a:uFill>
                  <a:solidFill>
                    <a:srgbClr val="000000"/>
                  </a:solidFill>
                </a:uFill>
                <a:latin typeface="Andalus"/>
                <a:cs typeface="Arial"/>
              </a:rPr>
              <a:t>Categorización del</a:t>
            </a:r>
            <a:r>
              <a:rPr sz="2400" b="1" u="sng" spc="-65" dirty="0">
                <a:solidFill>
                  <a:schemeClr val="bg1"/>
                </a:solidFill>
                <a:uFill>
                  <a:solidFill>
                    <a:srgbClr val="000000"/>
                  </a:solidFill>
                </a:uFill>
                <a:latin typeface="Andalus"/>
                <a:cs typeface="Arial"/>
              </a:rPr>
              <a:t> </a:t>
            </a:r>
            <a:r>
              <a:rPr sz="2400" b="1" u="sng" spc="-5" dirty="0">
                <a:solidFill>
                  <a:schemeClr val="bg1"/>
                </a:solidFill>
                <a:uFill>
                  <a:solidFill>
                    <a:srgbClr val="000000"/>
                  </a:solidFill>
                </a:uFill>
                <a:latin typeface="Andalus"/>
                <a:cs typeface="Arial"/>
              </a:rPr>
              <a:t>Rastro:</a:t>
            </a:r>
            <a:endParaRPr sz="2400" b="1">
              <a:solidFill>
                <a:schemeClr val="bg1"/>
              </a:solidFill>
              <a:latin typeface="Andalus"/>
              <a:cs typeface="Arial"/>
            </a:endParaRPr>
          </a:p>
        </p:txBody>
      </p:sp>
      <p:sp>
        <p:nvSpPr>
          <p:cNvPr id="9" name="object 2"/>
          <p:cNvSpPr txBox="1"/>
          <p:nvPr/>
        </p:nvSpPr>
        <p:spPr>
          <a:xfrm>
            <a:off x="428596" y="1500174"/>
            <a:ext cx="8358246" cy="5208349"/>
          </a:xfrm>
          <a:prstGeom prst="rect">
            <a:avLst/>
          </a:prstGeom>
        </p:spPr>
        <p:txBody>
          <a:bodyPr vert="horz" wrap="square" lIns="0" tIns="12700" rIns="0" bIns="0" rtlCol="0">
            <a:spAutoFit/>
          </a:bodyPr>
          <a:lstStyle/>
          <a:p>
            <a:pPr marL="12700" marR="5080" algn="just">
              <a:lnSpc>
                <a:spcPct val="111700"/>
              </a:lnSpc>
              <a:spcBef>
                <a:spcPts val="100"/>
              </a:spcBef>
            </a:pPr>
            <a:r>
              <a:rPr dirty="0">
                <a:solidFill>
                  <a:schemeClr val="bg1"/>
                </a:solidFill>
                <a:latin typeface="Andalus"/>
                <a:cs typeface="Arial"/>
              </a:rPr>
              <a:t>El </a:t>
            </a:r>
            <a:r>
              <a:rPr spc="-5" dirty="0">
                <a:solidFill>
                  <a:schemeClr val="bg1"/>
                </a:solidFill>
                <a:latin typeface="Andalus"/>
                <a:cs typeface="Arial"/>
              </a:rPr>
              <a:t>Rastro </a:t>
            </a:r>
            <a:r>
              <a:rPr dirty="0">
                <a:solidFill>
                  <a:schemeClr val="bg1"/>
                </a:solidFill>
                <a:latin typeface="Andalus"/>
                <a:cs typeface="Arial"/>
              </a:rPr>
              <a:t>es un </a:t>
            </a:r>
            <a:r>
              <a:rPr spc="-5" dirty="0">
                <a:solidFill>
                  <a:schemeClr val="bg1"/>
                </a:solidFill>
                <a:latin typeface="Andalus"/>
                <a:cs typeface="Arial"/>
              </a:rPr>
              <a:t>vestigio, </a:t>
            </a:r>
            <a:r>
              <a:rPr dirty="0">
                <a:solidFill>
                  <a:schemeClr val="bg1"/>
                </a:solidFill>
                <a:latin typeface="Andalus"/>
                <a:cs typeface="Arial"/>
              </a:rPr>
              <a:t>señal o indicio que </a:t>
            </a:r>
            <a:r>
              <a:rPr spc="-5" dirty="0">
                <a:solidFill>
                  <a:schemeClr val="bg1"/>
                </a:solidFill>
                <a:latin typeface="Andalus"/>
                <a:cs typeface="Arial"/>
              </a:rPr>
              <a:t>deja </a:t>
            </a:r>
            <a:r>
              <a:rPr dirty="0">
                <a:solidFill>
                  <a:schemeClr val="bg1"/>
                </a:solidFill>
                <a:latin typeface="Andalus"/>
                <a:cs typeface="Arial"/>
              </a:rPr>
              <a:t>una cosa de haber ocurrido en  un</a:t>
            </a:r>
            <a:r>
              <a:rPr spc="-5" dirty="0">
                <a:solidFill>
                  <a:schemeClr val="bg1"/>
                </a:solidFill>
                <a:latin typeface="Andalus"/>
                <a:cs typeface="Arial"/>
              </a:rPr>
              <a:t> </a:t>
            </a:r>
            <a:r>
              <a:rPr dirty="0">
                <a:solidFill>
                  <a:schemeClr val="bg1"/>
                </a:solidFill>
                <a:latin typeface="Andalus"/>
                <a:cs typeface="Arial"/>
              </a:rPr>
              <a:t>lugar.</a:t>
            </a:r>
            <a:endParaRPr>
              <a:solidFill>
                <a:schemeClr val="bg1"/>
              </a:solidFill>
              <a:latin typeface="Andalus"/>
              <a:cs typeface="Arial"/>
            </a:endParaRPr>
          </a:p>
          <a:p>
            <a:pPr>
              <a:lnSpc>
                <a:spcPct val="100000"/>
              </a:lnSpc>
              <a:spcBef>
                <a:spcPts val="30"/>
              </a:spcBef>
            </a:pPr>
            <a:endParaRPr sz="800">
              <a:solidFill>
                <a:schemeClr val="bg1"/>
              </a:solidFill>
              <a:latin typeface="Andalus"/>
              <a:cs typeface="Times New Roman"/>
            </a:endParaRPr>
          </a:p>
          <a:p>
            <a:pPr marL="12700" marR="5080" algn="just">
              <a:lnSpc>
                <a:spcPct val="110000"/>
              </a:lnSpc>
            </a:pPr>
            <a:r>
              <a:rPr i="1" dirty="0">
                <a:solidFill>
                  <a:schemeClr val="bg1"/>
                </a:solidFill>
                <a:latin typeface="Andalus"/>
                <a:cs typeface="Arial"/>
              </a:rPr>
              <a:t>(Entendemos por </a:t>
            </a:r>
            <a:r>
              <a:rPr b="1" i="1" dirty="0">
                <a:solidFill>
                  <a:schemeClr val="bg1"/>
                </a:solidFill>
                <a:latin typeface="Andalus"/>
                <a:cs typeface="Arial"/>
              </a:rPr>
              <a:t>Cosa </a:t>
            </a:r>
            <a:r>
              <a:rPr i="1" dirty="0">
                <a:solidFill>
                  <a:schemeClr val="bg1"/>
                </a:solidFill>
                <a:latin typeface="Andalus"/>
                <a:cs typeface="Arial"/>
              </a:rPr>
              <a:t>todo </a:t>
            </a:r>
            <a:r>
              <a:rPr i="1" spc="-5" dirty="0">
                <a:solidFill>
                  <a:schemeClr val="bg1"/>
                </a:solidFill>
                <a:latin typeface="Andalus"/>
                <a:cs typeface="Arial"/>
              </a:rPr>
              <a:t>lo que </a:t>
            </a:r>
            <a:r>
              <a:rPr i="1" dirty="0">
                <a:solidFill>
                  <a:schemeClr val="bg1"/>
                </a:solidFill>
                <a:latin typeface="Andalus"/>
                <a:cs typeface="Arial"/>
              </a:rPr>
              <a:t>tiene identidad corporal o espiritual, </a:t>
            </a:r>
            <a:r>
              <a:rPr i="1" spc="-5" dirty="0">
                <a:solidFill>
                  <a:schemeClr val="bg1"/>
                </a:solidFill>
                <a:latin typeface="Andalus"/>
                <a:cs typeface="Arial"/>
              </a:rPr>
              <a:t>natural  </a:t>
            </a:r>
            <a:r>
              <a:rPr i="1" dirty="0">
                <a:solidFill>
                  <a:schemeClr val="bg1"/>
                </a:solidFill>
                <a:latin typeface="Andalus"/>
                <a:cs typeface="Arial"/>
              </a:rPr>
              <a:t>o </a:t>
            </a:r>
            <a:r>
              <a:rPr i="1" spc="-5" dirty="0">
                <a:solidFill>
                  <a:schemeClr val="bg1"/>
                </a:solidFill>
                <a:latin typeface="Andalus"/>
                <a:cs typeface="Arial"/>
              </a:rPr>
              <a:t>artificial, </a:t>
            </a:r>
            <a:r>
              <a:rPr i="1" dirty="0">
                <a:solidFill>
                  <a:schemeClr val="bg1"/>
                </a:solidFill>
                <a:latin typeface="Andalus"/>
                <a:cs typeface="Arial"/>
              </a:rPr>
              <a:t>real o </a:t>
            </a:r>
            <a:r>
              <a:rPr i="1" spc="-5" dirty="0">
                <a:solidFill>
                  <a:schemeClr val="bg1"/>
                </a:solidFill>
                <a:latin typeface="Andalus"/>
                <a:cs typeface="Arial"/>
              </a:rPr>
              <a:t>abstracta; </a:t>
            </a:r>
            <a:r>
              <a:rPr i="1" dirty="0">
                <a:solidFill>
                  <a:schemeClr val="bg1"/>
                </a:solidFill>
                <a:latin typeface="Andalus"/>
                <a:cs typeface="Arial"/>
              </a:rPr>
              <a:t>y por </a:t>
            </a:r>
            <a:r>
              <a:rPr b="1" i="1" dirty="0">
                <a:solidFill>
                  <a:schemeClr val="bg1"/>
                </a:solidFill>
                <a:latin typeface="Andalus"/>
                <a:cs typeface="Arial"/>
              </a:rPr>
              <a:t>Indicio </a:t>
            </a:r>
            <a:r>
              <a:rPr i="1" dirty="0">
                <a:solidFill>
                  <a:schemeClr val="bg1"/>
                </a:solidFill>
                <a:latin typeface="Andalus"/>
                <a:cs typeface="Arial"/>
              </a:rPr>
              <a:t>una acción o señal que da a conocer  algo</a:t>
            </a:r>
            <a:r>
              <a:rPr i="1" spc="-5" dirty="0">
                <a:solidFill>
                  <a:schemeClr val="bg1"/>
                </a:solidFill>
                <a:latin typeface="Andalus"/>
                <a:cs typeface="Arial"/>
              </a:rPr>
              <a:t> oculto.).</a:t>
            </a:r>
            <a:endParaRPr>
              <a:solidFill>
                <a:schemeClr val="bg1"/>
              </a:solidFill>
              <a:latin typeface="Andalus"/>
              <a:cs typeface="Arial"/>
            </a:endParaRPr>
          </a:p>
          <a:p>
            <a:pPr>
              <a:lnSpc>
                <a:spcPct val="100000"/>
              </a:lnSpc>
              <a:spcBef>
                <a:spcPts val="30"/>
              </a:spcBef>
            </a:pPr>
            <a:endParaRPr sz="800">
              <a:solidFill>
                <a:schemeClr val="bg1"/>
              </a:solidFill>
              <a:latin typeface="Andalus"/>
              <a:cs typeface="Times New Roman"/>
            </a:endParaRPr>
          </a:p>
          <a:p>
            <a:pPr marL="12700" marR="5080" algn="just">
              <a:lnSpc>
                <a:spcPct val="110000"/>
              </a:lnSpc>
            </a:pPr>
            <a:r>
              <a:rPr dirty="0">
                <a:solidFill>
                  <a:schemeClr val="bg1"/>
                </a:solidFill>
                <a:latin typeface="Andalus"/>
                <a:cs typeface="Arial"/>
              </a:rPr>
              <a:t>La prueba es la </a:t>
            </a:r>
            <a:r>
              <a:rPr spc="-5" dirty="0">
                <a:solidFill>
                  <a:schemeClr val="bg1"/>
                </a:solidFill>
                <a:latin typeface="Andalus"/>
                <a:cs typeface="Arial"/>
              </a:rPr>
              <a:t>justificación </a:t>
            </a:r>
            <a:r>
              <a:rPr dirty="0">
                <a:solidFill>
                  <a:schemeClr val="bg1"/>
                </a:solidFill>
                <a:latin typeface="Andalus"/>
                <a:cs typeface="Arial"/>
              </a:rPr>
              <a:t>de la verdad de los hechos </a:t>
            </a:r>
            <a:r>
              <a:rPr spc="-5" dirty="0">
                <a:solidFill>
                  <a:schemeClr val="bg1"/>
                </a:solidFill>
                <a:latin typeface="Andalus"/>
                <a:cs typeface="Arial"/>
              </a:rPr>
              <a:t>controvertidos </a:t>
            </a:r>
            <a:r>
              <a:rPr dirty="0">
                <a:solidFill>
                  <a:schemeClr val="bg1"/>
                </a:solidFill>
                <a:latin typeface="Andalus"/>
                <a:cs typeface="Arial"/>
              </a:rPr>
              <a:t>en un  </a:t>
            </a:r>
            <a:r>
              <a:rPr spc="-5" dirty="0">
                <a:solidFill>
                  <a:schemeClr val="bg1"/>
                </a:solidFill>
                <a:latin typeface="Andalus"/>
                <a:cs typeface="Arial"/>
              </a:rPr>
              <a:t>juicio, </a:t>
            </a:r>
            <a:r>
              <a:rPr dirty="0">
                <a:solidFill>
                  <a:schemeClr val="bg1"/>
                </a:solidFill>
                <a:latin typeface="Andalus"/>
                <a:cs typeface="Arial"/>
              </a:rPr>
              <a:t>que se hace usando los medios considerados eficaces por la</a:t>
            </a:r>
            <a:r>
              <a:rPr spc="-30" dirty="0">
                <a:solidFill>
                  <a:schemeClr val="bg1"/>
                </a:solidFill>
                <a:latin typeface="Andalus"/>
                <a:cs typeface="Arial"/>
              </a:rPr>
              <a:t> </a:t>
            </a:r>
            <a:r>
              <a:rPr spc="-5">
                <a:solidFill>
                  <a:schemeClr val="bg1"/>
                </a:solidFill>
                <a:latin typeface="Andalus"/>
                <a:cs typeface="Arial"/>
              </a:rPr>
              <a:t>ley</a:t>
            </a:r>
            <a:r>
              <a:rPr spc="-5" smtClean="0">
                <a:solidFill>
                  <a:schemeClr val="bg1"/>
                </a:solidFill>
                <a:latin typeface="Andalus"/>
                <a:cs typeface="Arial"/>
              </a:rPr>
              <a:t>.</a:t>
            </a:r>
            <a:endParaRPr lang="es-ES" spc="-5" dirty="0" smtClean="0">
              <a:solidFill>
                <a:schemeClr val="bg1"/>
              </a:solidFill>
              <a:latin typeface="Andalus"/>
              <a:cs typeface="Arial"/>
            </a:endParaRPr>
          </a:p>
          <a:p>
            <a:pPr marL="12700" marR="5080" algn="just">
              <a:lnSpc>
                <a:spcPct val="110000"/>
              </a:lnSpc>
            </a:pPr>
            <a:endParaRPr sz="800">
              <a:solidFill>
                <a:schemeClr val="bg1"/>
              </a:solidFill>
              <a:latin typeface="Andalus"/>
              <a:cs typeface="Arial"/>
            </a:endParaRPr>
          </a:p>
          <a:p>
            <a:pPr marL="12700" marR="5080" algn="just">
              <a:lnSpc>
                <a:spcPts val="1610"/>
              </a:lnSpc>
              <a:spcBef>
                <a:spcPts val="55"/>
              </a:spcBef>
            </a:pPr>
            <a:r>
              <a:rPr dirty="0">
                <a:solidFill>
                  <a:schemeClr val="bg1"/>
                </a:solidFill>
                <a:latin typeface="Andalus"/>
                <a:cs typeface="Arial"/>
              </a:rPr>
              <a:t>La evidencia </a:t>
            </a:r>
            <a:r>
              <a:rPr spc="-5" dirty="0">
                <a:solidFill>
                  <a:schemeClr val="bg1"/>
                </a:solidFill>
                <a:latin typeface="Andalus"/>
                <a:cs typeface="Arial"/>
              </a:rPr>
              <a:t>testimonial </a:t>
            </a:r>
            <a:r>
              <a:rPr dirty="0">
                <a:solidFill>
                  <a:schemeClr val="bg1"/>
                </a:solidFill>
                <a:latin typeface="Andalus"/>
                <a:cs typeface="Arial"/>
              </a:rPr>
              <a:t>es la dada por el </a:t>
            </a:r>
            <a:r>
              <a:rPr spc="-5" dirty="0">
                <a:solidFill>
                  <a:schemeClr val="bg1"/>
                </a:solidFill>
                <a:latin typeface="Andalus"/>
                <a:cs typeface="Arial"/>
              </a:rPr>
              <a:t>testigo </a:t>
            </a:r>
            <a:r>
              <a:rPr dirty="0">
                <a:solidFill>
                  <a:schemeClr val="bg1"/>
                </a:solidFill>
                <a:latin typeface="Andalus"/>
                <a:cs typeface="Arial"/>
              </a:rPr>
              <a:t>presencial de un hecho que ha  probado en forma </a:t>
            </a:r>
            <a:r>
              <a:rPr spc="-5" dirty="0">
                <a:solidFill>
                  <a:schemeClr val="bg1"/>
                </a:solidFill>
                <a:latin typeface="Andalus"/>
                <a:cs typeface="Arial"/>
              </a:rPr>
              <a:t>objetiva </a:t>
            </a:r>
            <a:r>
              <a:rPr dirty="0">
                <a:solidFill>
                  <a:schemeClr val="bg1"/>
                </a:solidFill>
                <a:latin typeface="Andalus"/>
                <a:cs typeface="Arial"/>
              </a:rPr>
              <a:t>su </a:t>
            </a:r>
            <a:r>
              <a:rPr>
                <a:solidFill>
                  <a:schemeClr val="bg1"/>
                </a:solidFill>
                <a:latin typeface="Andalus"/>
                <a:cs typeface="Arial"/>
              </a:rPr>
              <a:t>veracidad</a:t>
            </a:r>
            <a:r>
              <a:rPr smtClean="0">
                <a:solidFill>
                  <a:schemeClr val="bg1"/>
                </a:solidFill>
                <a:latin typeface="Andalus"/>
                <a:cs typeface="Arial"/>
              </a:rPr>
              <a:t>.</a:t>
            </a:r>
            <a:endParaRPr lang="es-ES" sz="800" dirty="0" smtClean="0">
              <a:solidFill>
                <a:schemeClr val="bg1"/>
              </a:solidFill>
              <a:latin typeface="Andalus"/>
              <a:cs typeface="Arial"/>
            </a:endParaRPr>
          </a:p>
          <a:p>
            <a:pPr marL="12700" marR="5080" algn="just">
              <a:lnSpc>
                <a:spcPts val="1610"/>
              </a:lnSpc>
              <a:spcBef>
                <a:spcPts val="55"/>
              </a:spcBef>
            </a:pPr>
            <a:endParaRPr sz="800">
              <a:solidFill>
                <a:schemeClr val="bg1"/>
              </a:solidFill>
              <a:latin typeface="Andalus"/>
              <a:cs typeface="Arial"/>
            </a:endParaRPr>
          </a:p>
          <a:p>
            <a:pPr marL="12700" algn="just">
              <a:lnSpc>
                <a:spcPct val="100000"/>
              </a:lnSpc>
              <a:spcBef>
                <a:spcPts val="60"/>
              </a:spcBef>
            </a:pPr>
            <a:r>
              <a:rPr spc="-5" dirty="0">
                <a:solidFill>
                  <a:schemeClr val="bg1"/>
                </a:solidFill>
                <a:latin typeface="Andalus"/>
                <a:cs typeface="Arial"/>
              </a:rPr>
              <a:t>La</a:t>
            </a:r>
            <a:r>
              <a:rPr spc="35" dirty="0">
                <a:solidFill>
                  <a:schemeClr val="bg1"/>
                </a:solidFill>
                <a:latin typeface="Andalus"/>
                <a:cs typeface="Arial"/>
              </a:rPr>
              <a:t> </a:t>
            </a:r>
            <a:r>
              <a:rPr dirty="0">
                <a:solidFill>
                  <a:schemeClr val="bg1"/>
                </a:solidFill>
                <a:latin typeface="Andalus"/>
                <a:cs typeface="Arial"/>
              </a:rPr>
              <a:t>evidencia</a:t>
            </a:r>
            <a:r>
              <a:rPr spc="35" dirty="0">
                <a:solidFill>
                  <a:schemeClr val="bg1"/>
                </a:solidFill>
                <a:latin typeface="Andalus"/>
                <a:cs typeface="Arial"/>
              </a:rPr>
              <a:t> </a:t>
            </a:r>
            <a:r>
              <a:rPr dirty="0">
                <a:solidFill>
                  <a:schemeClr val="bg1"/>
                </a:solidFill>
                <a:latin typeface="Andalus"/>
                <a:cs typeface="Arial"/>
              </a:rPr>
              <a:t>física</a:t>
            </a:r>
            <a:r>
              <a:rPr spc="35" dirty="0">
                <a:solidFill>
                  <a:schemeClr val="bg1"/>
                </a:solidFill>
                <a:latin typeface="Andalus"/>
                <a:cs typeface="Arial"/>
              </a:rPr>
              <a:t> </a:t>
            </a:r>
            <a:r>
              <a:rPr dirty="0">
                <a:solidFill>
                  <a:schemeClr val="bg1"/>
                </a:solidFill>
                <a:latin typeface="Andalus"/>
                <a:cs typeface="Arial"/>
              </a:rPr>
              <a:t>es</a:t>
            </a:r>
            <a:r>
              <a:rPr spc="40" dirty="0">
                <a:solidFill>
                  <a:schemeClr val="bg1"/>
                </a:solidFill>
                <a:latin typeface="Andalus"/>
                <a:cs typeface="Arial"/>
              </a:rPr>
              <a:t> </a:t>
            </a:r>
            <a:r>
              <a:rPr dirty="0">
                <a:solidFill>
                  <a:schemeClr val="bg1"/>
                </a:solidFill>
                <a:latin typeface="Andalus"/>
                <a:cs typeface="Arial"/>
              </a:rPr>
              <a:t>la</a:t>
            </a:r>
            <a:r>
              <a:rPr spc="35" dirty="0">
                <a:solidFill>
                  <a:schemeClr val="bg1"/>
                </a:solidFill>
                <a:latin typeface="Andalus"/>
                <a:cs typeface="Arial"/>
              </a:rPr>
              <a:t> </a:t>
            </a:r>
            <a:r>
              <a:rPr spc="-5" dirty="0">
                <a:solidFill>
                  <a:schemeClr val="bg1"/>
                </a:solidFill>
                <a:latin typeface="Andalus"/>
                <a:cs typeface="Arial"/>
              </a:rPr>
              <a:t>certidumbre</a:t>
            </a:r>
            <a:r>
              <a:rPr spc="35" dirty="0">
                <a:solidFill>
                  <a:schemeClr val="bg1"/>
                </a:solidFill>
                <a:latin typeface="Andalus"/>
                <a:cs typeface="Arial"/>
              </a:rPr>
              <a:t> </a:t>
            </a:r>
            <a:r>
              <a:rPr dirty="0">
                <a:solidFill>
                  <a:schemeClr val="bg1"/>
                </a:solidFill>
                <a:latin typeface="Andalus"/>
                <a:cs typeface="Arial"/>
              </a:rPr>
              <a:t>patente,</a:t>
            </a:r>
            <a:r>
              <a:rPr spc="40" dirty="0">
                <a:solidFill>
                  <a:schemeClr val="bg1"/>
                </a:solidFill>
                <a:latin typeface="Andalus"/>
                <a:cs typeface="Arial"/>
              </a:rPr>
              <a:t> </a:t>
            </a:r>
            <a:r>
              <a:rPr dirty="0">
                <a:solidFill>
                  <a:schemeClr val="bg1"/>
                </a:solidFill>
                <a:latin typeface="Andalus"/>
                <a:cs typeface="Arial"/>
              </a:rPr>
              <a:t>clara</a:t>
            </a:r>
            <a:r>
              <a:rPr spc="35" dirty="0">
                <a:solidFill>
                  <a:schemeClr val="bg1"/>
                </a:solidFill>
                <a:latin typeface="Andalus"/>
                <a:cs typeface="Arial"/>
              </a:rPr>
              <a:t> </a:t>
            </a:r>
            <a:r>
              <a:rPr dirty="0">
                <a:solidFill>
                  <a:schemeClr val="bg1"/>
                </a:solidFill>
                <a:latin typeface="Andalus"/>
                <a:cs typeface="Arial"/>
              </a:rPr>
              <a:t>y</a:t>
            </a:r>
            <a:r>
              <a:rPr spc="35" dirty="0">
                <a:solidFill>
                  <a:schemeClr val="bg1"/>
                </a:solidFill>
                <a:latin typeface="Andalus"/>
                <a:cs typeface="Arial"/>
              </a:rPr>
              <a:t> </a:t>
            </a:r>
            <a:r>
              <a:rPr dirty="0">
                <a:solidFill>
                  <a:schemeClr val="bg1"/>
                </a:solidFill>
                <a:latin typeface="Andalus"/>
                <a:cs typeface="Arial"/>
              </a:rPr>
              <a:t>tan</a:t>
            </a:r>
            <a:r>
              <a:rPr spc="40" dirty="0">
                <a:solidFill>
                  <a:schemeClr val="bg1"/>
                </a:solidFill>
                <a:latin typeface="Andalus"/>
                <a:cs typeface="Arial"/>
              </a:rPr>
              <a:t> </a:t>
            </a:r>
            <a:r>
              <a:rPr dirty="0">
                <a:solidFill>
                  <a:schemeClr val="bg1"/>
                </a:solidFill>
                <a:latin typeface="Andalus"/>
                <a:cs typeface="Arial"/>
              </a:rPr>
              <a:t>perceptible</a:t>
            </a:r>
            <a:r>
              <a:rPr spc="35" dirty="0">
                <a:solidFill>
                  <a:schemeClr val="bg1"/>
                </a:solidFill>
                <a:latin typeface="Andalus"/>
                <a:cs typeface="Arial"/>
              </a:rPr>
              <a:t> </a:t>
            </a:r>
            <a:r>
              <a:rPr dirty="0">
                <a:solidFill>
                  <a:schemeClr val="bg1"/>
                </a:solidFill>
                <a:latin typeface="Andalus"/>
                <a:cs typeface="Arial"/>
              </a:rPr>
              <a:t>de</a:t>
            </a:r>
            <a:r>
              <a:rPr spc="35" dirty="0">
                <a:solidFill>
                  <a:schemeClr val="bg1"/>
                </a:solidFill>
                <a:latin typeface="Andalus"/>
                <a:cs typeface="Arial"/>
              </a:rPr>
              <a:t> </a:t>
            </a:r>
            <a:r>
              <a:rPr dirty="0">
                <a:solidFill>
                  <a:schemeClr val="bg1"/>
                </a:solidFill>
                <a:latin typeface="Andalus"/>
                <a:cs typeface="Arial"/>
              </a:rPr>
              <a:t>una</a:t>
            </a:r>
            <a:r>
              <a:rPr spc="75" dirty="0">
                <a:solidFill>
                  <a:schemeClr val="bg1"/>
                </a:solidFill>
                <a:latin typeface="Andalus"/>
                <a:cs typeface="Arial"/>
              </a:rPr>
              <a:t> </a:t>
            </a:r>
            <a:r>
              <a:rPr dirty="0">
                <a:solidFill>
                  <a:schemeClr val="bg1"/>
                </a:solidFill>
                <a:latin typeface="Andalus"/>
                <a:cs typeface="Arial"/>
              </a:rPr>
              <a:t>cosa</a:t>
            </a:r>
            <a:endParaRPr>
              <a:solidFill>
                <a:schemeClr val="bg1"/>
              </a:solidFill>
              <a:latin typeface="Andalus"/>
              <a:cs typeface="Arial"/>
            </a:endParaRPr>
          </a:p>
          <a:p>
            <a:pPr marL="12700" algn="just">
              <a:lnSpc>
                <a:spcPct val="100000"/>
              </a:lnSpc>
              <a:spcBef>
                <a:spcPts val="145"/>
              </a:spcBef>
            </a:pPr>
            <a:r>
              <a:rPr dirty="0">
                <a:solidFill>
                  <a:schemeClr val="bg1"/>
                </a:solidFill>
                <a:latin typeface="Andalus"/>
                <a:cs typeface="Arial"/>
              </a:rPr>
              <a:t>que nadie puede racionalmente dudar de ella. Puede</a:t>
            </a:r>
            <a:r>
              <a:rPr spc="-35" dirty="0">
                <a:solidFill>
                  <a:schemeClr val="bg1"/>
                </a:solidFill>
                <a:latin typeface="Andalus"/>
                <a:cs typeface="Arial"/>
              </a:rPr>
              <a:t> </a:t>
            </a:r>
            <a:r>
              <a:rPr dirty="0">
                <a:solidFill>
                  <a:schemeClr val="bg1"/>
                </a:solidFill>
                <a:latin typeface="Andalus"/>
                <a:cs typeface="Arial"/>
              </a:rPr>
              <a:t>ser:</a:t>
            </a:r>
            <a:endParaRPr>
              <a:solidFill>
                <a:schemeClr val="bg1"/>
              </a:solidFill>
              <a:latin typeface="Andalus"/>
              <a:cs typeface="Arial"/>
            </a:endParaRPr>
          </a:p>
          <a:p>
            <a:pPr marL="469900" indent="-228600">
              <a:lnSpc>
                <a:spcPct val="100000"/>
              </a:lnSpc>
              <a:spcBef>
                <a:spcPts val="145"/>
              </a:spcBef>
              <a:buFont typeface="Times New Roman"/>
              <a:buChar char="•"/>
              <a:tabLst>
                <a:tab pos="469265" algn="l"/>
                <a:tab pos="469900" algn="l"/>
              </a:tabLst>
            </a:pPr>
            <a:r>
              <a:rPr dirty="0">
                <a:solidFill>
                  <a:schemeClr val="bg1"/>
                </a:solidFill>
                <a:latin typeface="Andalus"/>
                <a:cs typeface="Arial"/>
              </a:rPr>
              <a:t>Temporaria: puede cambiar o</a:t>
            </a:r>
            <a:r>
              <a:rPr spc="-20" dirty="0">
                <a:solidFill>
                  <a:schemeClr val="bg1"/>
                </a:solidFill>
                <a:latin typeface="Andalus"/>
                <a:cs typeface="Arial"/>
              </a:rPr>
              <a:t> </a:t>
            </a:r>
            <a:r>
              <a:rPr dirty="0">
                <a:solidFill>
                  <a:schemeClr val="bg1"/>
                </a:solidFill>
                <a:latin typeface="Andalus"/>
                <a:cs typeface="Arial"/>
              </a:rPr>
              <a:t>perderse</a:t>
            </a:r>
            <a:endParaRPr>
              <a:solidFill>
                <a:schemeClr val="bg1"/>
              </a:solidFill>
              <a:latin typeface="Andalus"/>
              <a:cs typeface="Arial"/>
            </a:endParaRPr>
          </a:p>
          <a:p>
            <a:pPr marL="469900" indent="-228600">
              <a:lnSpc>
                <a:spcPct val="100000"/>
              </a:lnSpc>
              <a:spcBef>
                <a:spcPts val="145"/>
              </a:spcBef>
              <a:buFont typeface="Times New Roman"/>
              <a:buChar char="•"/>
              <a:tabLst>
                <a:tab pos="469265" algn="l"/>
                <a:tab pos="469900" algn="l"/>
              </a:tabLst>
            </a:pPr>
            <a:r>
              <a:rPr dirty="0">
                <a:solidFill>
                  <a:schemeClr val="bg1"/>
                </a:solidFill>
                <a:latin typeface="Andalus"/>
                <a:cs typeface="Arial"/>
              </a:rPr>
              <a:t>Condicional: asociada a condiciones </a:t>
            </a:r>
            <a:r>
              <a:rPr spc="-5" dirty="0">
                <a:solidFill>
                  <a:schemeClr val="bg1"/>
                </a:solidFill>
                <a:latin typeface="Andalus"/>
                <a:cs typeface="Arial"/>
              </a:rPr>
              <a:t>específicas </a:t>
            </a:r>
            <a:r>
              <a:rPr dirty="0">
                <a:solidFill>
                  <a:schemeClr val="bg1"/>
                </a:solidFill>
                <a:latin typeface="Andalus"/>
                <a:cs typeface="Arial"/>
              </a:rPr>
              <a:t>de la escena del</a:t>
            </a:r>
            <a:r>
              <a:rPr spc="-35" dirty="0">
                <a:solidFill>
                  <a:schemeClr val="bg1"/>
                </a:solidFill>
                <a:latin typeface="Andalus"/>
                <a:cs typeface="Arial"/>
              </a:rPr>
              <a:t> </a:t>
            </a:r>
            <a:r>
              <a:rPr dirty="0">
                <a:solidFill>
                  <a:schemeClr val="bg1"/>
                </a:solidFill>
                <a:latin typeface="Andalus"/>
                <a:cs typeface="Arial"/>
              </a:rPr>
              <a:t>crimen</a:t>
            </a:r>
            <a:endParaRPr>
              <a:solidFill>
                <a:schemeClr val="bg1"/>
              </a:solidFill>
              <a:latin typeface="Andalus"/>
              <a:cs typeface="Arial"/>
            </a:endParaRPr>
          </a:p>
          <a:p>
            <a:pPr marL="469900" indent="-228600">
              <a:lnSpc>
                <a:spcPct val="100000"/>
              </a:lnSpc>
              <a:spcBef>
                <a:spcPts val="145"/>
              </a:spcBef>
              <a:buFont typeface="Times New Roman"/>
              <a:buChar char="•"/>
              <a:tabLst>
                <a:tab pos="469265" algn="l"/>
                <a:tab pos="469900" algn="l"/>
              </a:tabLst>
            </a:pPr>
            <a:r>
              <a:rPr dirty="0">
                <a:solidFill>
                  <a:schemeClr val="bg1"/>
                </a:solidFill>
                <a:latin typeface="Andalus"/>
                <a:cs typeface="Arial"/>
              </a:rPr>
              <a:t>Asociativa: asocia la </a:t>
            </a:r>
            <a:r>
              <a:rPr spc="-5" dirty="0">
                <a:solidFill>
                  <a:schemeClr val="bg1"/>
                </a:solidFill>
                <a:latin typeface="Andalus"/>
                <a:cs typeface="Arial"/>
              </a:rPr>
              <a:t>víctima </a:t>
            </a:r>
            <a:r>
              <a:rPr dirty="0">
                <a:solidFill>
                  <a:schemeClr val="bg1"/>
                </a:solidFill>
                <a:latin typeface="Andalus"/>
                <a:cs typeface="Arial"/>
              </a:rPr>
              <a:t>o el sospechoso a la escena del</a:t>
            </a:r>
            <a:r>
              <a:rPr spc="-35" dirty="0">
                <a:solidFill>
                  <a:schemeClr val="bg1"/>
                </a:solidFill>
                <a:latin typeface="Andalus"/>
                <a:cs typeface="Arial"/>
              </a:rPr>
              <a:t> </a:t>
            </a:r>
            <a:r>
              <a:rPr dirty="0">
                <a:solidFill>
                  <a:schemeClr val="bg1"/>
                </a:solidFill>
                <a:latin typeface="Andalus"/>
                <a:cs typeface="Arial"/>
              </a:rPr>
              <a:t>crimen.</a:t>
            </a:r>
            <a:endParaRPr>
              <a:solidFill>
                <a:schemeClr val="bg1"/>
              </a:solidFill>
              <a:latin typeface="Andalus"/>
              <a:cs typeface="Arial"/>
            </a:endParaRPr>
          </a:p>
          <a:p>
            <a:pPr marL="469900" indent="-228600">
              <a:lnSpc>
                <a:spcPct val="100000"/>
              </a:lnSpc>
              <a:spcBef>
                <a:spcPts val="140"/>
              </a:spcBef>
              <a:buFont typeface="Times New Roman"/>
              <a:buChar char="•"/>
              <a:tabLst>
                <a:tab pos="469265" algn="l"/>
                <a:tab pos="469900" algn="l"/>
              </a:tabLst>
            </a:pPr>
            <a:r>
              <a:rPr dirty="0">
                <a:solidFill>
                  <a:schemeClr val="bg1"/>
                </a:solidFill>
                <a:latin typeface="Andalus"/>
                <a:cs typeface="Arial"/>
              </a:rPr>
              <a:t>Patrón: sangre, semen, huellas residuos,</a:t>
            </a:r>
            <a:r>
              <a:rPr spc="-30" dirty="0">
                <a:solidFill>
                  <a:schemeClr val="bg1"/>
                </a:solidFill>
                <a:latin typeface="Andalus"/>
                <a:cs typeface="Arial"/>
              </a:rPr>
              <a:t> </a:t>
            </a:r>
            <a:r>
              <a:rPr dirty="0">
                <a:solidFill>
                  <a:schemeClr val="bg1"/>
                </a:solidFill>
                <a:latin typeface="Andalus"/>
                <a:cs typeface="Arial"/>
              </a:rPr>
              <a:t>etc.</a:t>
            </a:r>
            <a:endParaRPr>
              <a:solidFill>
                <a:schemeClr val="bg1"/>
              </a:solidFill>
              <a:latin typeface="Andalus"/>
              <a:cs typeface="Arial"/>
            </a:endParaRPr>
          </a:p>
          <a:p>
            <a:pPr marL="447040" indent="-228600">
              <a:spcBef>
                <a:spcPts val="145"/>
              </a:spcBef>
              <a:buFont typeface="Times New Roman"/>
              <a:buChar char="•"/>
              <a:tabLst>
                <a:tab pos="904240" algn="l"/>
                <a:tab pos="904875" algn="l"/>
              </a:tabLst>
            </a:pPr>
            <a:r>
              <a:rPr spc="-5" dirty="0">
                <a:solidFill>
                  <a:schemeClr val="bg1"/>
                </a:solidFill>
                <a:latin typeface="Andalus"/>
                <a:cs typeface="Arial"/>
              </a:rPr>
              <a:t>Transferencia: producida </a:t>
            </a:r>
            <a:r>
              <a:rPr dirty="0">
                <a:solidFill>
                  <a:schemeClr val="bg1"/>
                </a:solidFill>
                <a:latin typeface="Andalus"/>
                <a:cs typeface="Arial"/>
              </a:rPr>
              <a:t>por el </a:t>
            </a:r>
            <a:r>
              <a:rPr spc="-5" dirty="0">
                <a:solidFill>
                  <a:schemeClr val="bg1"/>
                </a:solidFill>
                <a:latin typeface="Andalus"/>
                <a:cs typeface="Arial"/>
              </a:rPr>
              <a:t>contacto </a:t>
            </a:r>
            <a:r>
              <a:rPr dirty="0">
                <a:solidFill>
                  <a:schemeClr val="bg1"/>
                </a:solidFill>
                <a:latin typeface="Andalus"/>
                <a:cs typeface="Arial"/>
              </a:rPr>
              <a:t>con alguna</a:t>
            </a:r>
            <a:r>
              <a:rPr spc="40" dirty="0">
                <a:solidFill>
                  <a:schemeClr val="bg1"/>
                </a:solidFill>
                <a:latin typeface="Andalus"/>
                <a:cs typeface="Arial"/>
              </a:rPr>
              <a:t> </a:t>
            </a:r>
            <a:r>
              <a:rPr spc="-5" dirty="0">
                <a:solidFill>
                  <a:schemeClr val="bg1"/>
                </a:solidFill>
                <a:latin typeface="Andalus"/>
                <a:cs typeface="Arial"/>
              </a:rPr>
              <a:t>superficie.</a:t>
            </a:r>
            <a:endParaRPr>
              <a:solidFill>
                <a:schemeClr val="bg1"/>
              </a:solidFill>
              <a:latin typeface="Andalus"/>
              <a:cs typeface="Arial"/>
            </a:endParaRPr>
          </a:p>
        </p:txBody>
      </p:sp>
    </p:spTree>
    <p:extLst>
      <p:ext uri="{BB962C8B-B14F-4D97-AF65-F5344CB8AC3E}">
        <p14:creationId xmlns:p14="http://schemas.microsoft.com/office/powerpoint/2010/main" val="1058942717"/>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3"/>
          <p:cNvSpPr txBox="1"/>
          <p:nvPr/>
        </p:nvSpPr>
        <p:spPr>
          <a:xfrm>
            <a:off x="500034" y="1571612"/>
            <a:ext cx="8215370" cy="4531177"/>
          </a:xfrm>
          <a:prstGeom prst="rect">
            <a:avLst/>
          </a:prstGeom>
        </p:spPr>
        <p:txBody>
          <a:bodyPr vert="horz" wrap="square" lIns="0" tIns="30480" rIns="0" bIns="0" rtlCol="0">
            <a:spAutoFit/>
          </a:bodyPr>
          <a:lstStyle/>
          <a:p>
            <a:pPr marL="12700">
              <a:lnSpc>
                <a:spcPct val="100000"/>
              </a:lnSpc>
              <a:spcBef>
                <a:spcPts val="240"/>
              </a:spcBef>
            </a:pPr>
            <a:r>
              <a:rPr lang="es-ES" sz="2800" dirty="0" smtClean="0">
                <a:solidFill>
                  <a:schemeClr val="bg1"/>
                </a:solidFill>
                <a:latin typeface="Arial"/>
                <a:cs typeface="Arial"/>
              </a:rPr>
              <a:t>	</a:t>
            </a:r>
            <a:r>
              <a:rPr sz="2800" smtClean="0">
                <a:solidFill>
                  <a:schemeClr val="bg1"/>
                </a:solidFill>
                <a:latin typeface="Arial"/>
                <a:cs typeface="Arial"/>
              </a:rPr>
              <a:t>La </a:t>
            </a:r>
            <a:r>
              <a:rPr sz="2800" dirty="0">
                <a:solidFill>
                  <a:schemeClr val="bg1"/>
                </a:solidFill>
                <a:latin typeface="Arial"/>
                <a:cs typeface="Arial"/>
              </a:rPr>
              <a:t>Pericia es la </a:t>
            </a:r>
            <a:r>
              <a:rPr sz="2800" spc="-5" dirty="0">
                <a:solidFill>
                  <a:schemeClr val="bg1"/>
                </a:solidFill>
                <a:latin typeface="Arial"/>
                <a:cs typeface="Arial"/>
              </a:rPr>
              <a:t>sabiduría, práctica </a:t>
            </a:r>
            <a:r>
              <a:rPr sz="2800" dirty="0">
                <a:solidFill>
                  <a:schemeClr val="bg1"/>
                </a:solidFill>
                <a:latin typeface="Arial"/>
                <a:cs typeface="Arial"/>
              </a:rPr>
              <a:t>y </a:t>
            </a:r>
            <a:r>
              <a:rPr sz="2800" spc="-5" dirty="0">
                <a:solidFill>
                  <a:schemeClr val="bg1"/>
                </a:solidFill>
                <a:latin typeface="Arial"/>
                <a:cs typeface="Arial"/>
              </a:rPr>
              <a:t>destreza </a:t>
            </a:r>
            <a:r>
              <a:rPr sz="2800" dirty="0">
                <a:solidFill>
                  <a:schemeClr val="bg1"/>
                </a:solidFill>
                <a:latin typeface="Arial"/>
                <a:cs typeface="Arial"/>
              </a:rPr>
              <a:t>en una ciencia </a:t>
            </a:r>
            <a:r>
              <a:rPr sz="2800">
                <a:solidFill>
                  <a:schemeClr val="bg1"/>
                </a:solidFill>
                <a:latin typeface="Arial"/>
                <a:cs typeface="Arial"/>
              </a:rPr>
              <a:t>o</a:t>
            </a:r>
            <a:r>
              <a:rPr sz="2800" spc="15">
                <a:solidFill>
                  <a:schemeClr val="bg1"/>
                </a:solidFill>
                <a:latin typeface="Arial"/>
                <a:cs typeface="Arial"/>
              </a:rPr>
              <a:t> </a:t>
            </a:r>
            <a:r>
              <a:rPr sz="2800" spc="-5" smtClean="0">
                <a:solidFill>
                  <a:schemeClr val="bg1"/>
                </a:solidFill>
                <a:latin typeface="Arial"/>
                <a:cs typeface="Arial"/>
              </a:rPr>
              <a:t>arte</a:t>
            </a:r>
            <a:r>
              <a:rPr lang="es-ES" sz="2800" spc="-5" dirty="0" smtClean="0">
                <a:solidFill>
                  <a:schemeClr val="bg1"/>
                </a:solidFill>
                <a:latin typeface="Arial"/>
                <a:cs typeface="Arial"/>
              </a:rPr>
              <a:t>.</a:t>
            </a:r>
            <a:endParaRPr sz="2800">
              <a:solidFill>
                <a:schemeClr val="bg1"/>
              </a:solidFill>
              <a:latin typeface="Arial"/>
              <a:cs typeface="Arial"/>
            </a:endParaRPr>
          </a:p>
          <a:p>
            <a:pPr marL="12700" algn="just">
              <a:lnSpc>
                <a:spcPct val="100000"/>
              </a:lnSpc>
              <a:spcBef>
                <a:spcPts val="145"/>
              </a:spcBef>
              <a:tabLst>
                <a:tab pos="4265930" algn="l"/>
              </a:tabLst>
            </a:pPr>
            <a:r>
              <a:rPr lang="es-ES" sz="2800" dirty="0" smtClean="0">
                <a:solidFill>
                  <a:schemeClr val="bg1"/>
                </a:solidFill>
                <a:latin typeface="Arial"/>
                <a:cs typeface="Arial"/>
              </a:rPr>
              <a:t>          </a:t>
            </a:r>
            <a:r>
              <a:rPr sz="2800" smtClean="0">
                <a:solidFill>
                  <a:schemeClr val="bg1"/>
                </a:solidFill>
                <a:latin typeface="Arial"/>
                <a:cs typeface="Arial"/>
              </a:rPr>
              <a:t>El  </a:t>
            </a:r>
            <a:r>
              <a:rPr sz="2800" dirty="0">
                <a:solidFill>
                  <a:schemeClr val="bg1"/>
                </a:solidFill>
                <a:latin typeface="Arial"/>
                <a:cs typeface="Arial"/>
              </a:rPr>
              <a:t>Perito  es  el  órgano  imparcial  de</a:t>
            </a:r>
            <a:r>
              <a:rPr sz="2800" spc="225" dirty="0">
                <a:solidFill>
                  <a:schemeClr val="bg1"/>
                </a:solidFill>
                <a:latin typeface="Arial"/>
                <a:cs typeface="Arial"/>
              </a:rPr>
              <a:t> </a:t>
            </a:r>
            <a:r>
              <a:rPr sz="2800">
                <a:solidFill>
                  <a:schemeClr val="bg1"/>
                </a:solidFill>
                <a:latin typeface="Arial"/>
                <a:cs typeface="Arial"/>
              </a:rPr>
              <a:t>prueba</a:t>
            </a:r>
            <a:r>
              <a:rPr sz="2800" spc="320">
                <a:solidFill>
                  <a:schemeClr val="bg1"/>
                </a:solidFill>
                <a:latin typeface="Arial"/>
                <a:cs typeface="Arial"/>
              </a:rPr>
              <a:t> </a:t>
            </a:r>
            <a:r>
              <a:rPr sz="2800" smtClean="0">
                <a:solidFill>
                  <a:schemeClr val="bg1"/>
                </a:solidFill>
                <a:latin typeface="Arial"/>
                <a:cs typeface="Arial"/>
              </a:rPr>
              <a:t>fundamental.</a:t>
            </a:r>
            <a:r>
              <a:rPr lang="es-ES" sz="2800" dirty="0" smtClean="0">
                <a:solidFill>
                  <a:schemeClr val="bg1"/>
                </a:solidFill>
                <a:latin typeface="Arial"/>
                <a:cs typeface="Arial"/>
              </a:rPr>
              <a:t> </a:t>
            </a:r>
            <a:r>
              <a:rPr sz="2800" smtClean="0">
                <a:solidFill>
                  <a:schemeClr val="bg1"/>
                </a:solidFill>
                <a:latin typeface="Arial"/>
                <a:cs typeface="Arial"/>
              </a:rPr>
              <a:t>Permite </a:t>
            </a:r>
            <a:r>
              <a:rPr sz="2800" spc="-5">
                <a:solidFill>
                  <a:schemeClr val="bg1"/>
                </a:solidFill>
                <a:latin typeface="Arial"/>
                <a:cs typeface="Arial"/>
              </a:rPr>
              <a:t>mostrar</a:t>
            </a:r>
            <a:r>
              <a:rPr sz="2800" spc="240">
                <a:solidFill>
                  <a:schemeClr val="bg1"/>
                </a:solidFill>
                <a:latin typeface="Arial"/>
                <a:cs typeface="Arial"/>
              </a:rPr>
              <a:t> </a:t>
            </a:r>
            <a:r>
              <a:rPr sz="2800" smtClean="0">
                <a:solidFill>
                  <a:schemeClr val="bg1"/>
                </a:solidFill>
                <a:latin typeface="Arial"/>
                <a:cs typeface="Arial"/>
              </a:rPr>
              <a:t>al</a:t>
            </a:r>
            <a:r>
              <a:rPr lang="es-ES" sz="2800" dirty="0" smtClean="0">
                <a:solidFill>
                  <a:schemeClr val="bg1"/>
                </a:solidFill>
                <a:latin typeface="Arial"/>
                <a:cs typeface="Arial"/>
              </a:rPr>
              <a:t> </a:t>
            </a:r>
            <a:r>
              <a:rPr sz="2800" smtClean="0">
                <a:solidFill>
                  <a:schemeClr val="bg1"/>
                </a:solidFill>
                <a:latin typeface="Arial"/>
                <a:cs typeface="Arial"/>
              </a:rPr>
              <a:t>elemento </a:t>
            </a:r>
            <a:r>
              <a:rPr sz="2800" dirty="0">
                <a:solidFill>
                  <a:schemeClr val="bg1"/>
                </a:solidFill>
                <a:latin typeface="Arial"/>
                <a:cs typeface="Arial"/>
              </a:rPr>
              <a:t>probatorio desnudo con </a:t>
            </a:r>
            <a:r>
              <a:rPr sz="2800" spc="-5" dirty="0">
                <a:solidFill>
                  <a:schemeClr val="bg1"/>
                </a:solidFill>
                <a:latin typeface="Arial"/>
                <a:cs typeface="Arial"/>
              </a:rPr>
              <a:t>intelectualidad </a:t>
            </a:r>
            <a:r>
              <a:rPr sz="2800" dirty="0">
                <a:solidFill>
                  <a:schemeClr val="bg1"/>
                </a:solidFill>
                <a:latin typeface="Arial"/>
                <a:cs typeface="Arial"/>
              </a:rPr>
              <a:t>y </a:t>
            </a:r>
            <a:r>
              <a:rPr sz="2800">
                <a:solidFill>
                  <a:schemeClr val="bg1"/>
                </a:solidFill>
                <a:latin typeface="Arial"/>
                <a:cs typeface="Arial"/>
              </a:rPr>
              <a:t>ser </a:t>
            </a:r>
            <a:r>
              <a:rPr lang="es-ES" sz="2800" dirty="0" smtClean="0">
                <a:solidFill>
                  <a:schemeClr val="bg1"/>
                </a:solidFill>
                <a:latin typeface="Arial"/>
                <a:cs typeface="Arial"/>
              </a:rPr>
              <a:t> e</a:t>
            </a:r>
            <a:r>
              <a:rPr sz="2800" spc="-5" smtClean="0">
                <a:solidFill>
                  <a:schemeClr val="bg1"/>
                </a:solidFill>
                <a:latin typeface="Arial"/>
                <a:cs typeface="Arial"/>
              </a:rPr>
              <a:t>xplicado </a:t>
            </a:r>
            <a:r>
              <a:rPr sz="2800" dirty="0">
                <a:solidFill>
                  <a:schemeClr val="bg1"/>
                </a:solidFill>
                <a:latin typeface="Arial"/>
                <a:cs typeface="Arial"/>
              </a:rPr>
              <a:t>para el entender  de la gente y del Juez </a:t>
            </a:r>
            <a:r>
              <a:rPr sz="2800" spc="-5" dirty="0">
                <a:solidFill>
                  <a:schemeClr val="bg1"/>
                </a:solidFill>
                <a:latin typeface="Arial"/>
                <a:cs typeface="Arial"/>
              </a:rPr>
              <a:t>(testigo post-factum)</a:t>
            </a:r>
            <a:endParaRPr sz="2800">
              <a:solidFill>
                <a:schemeClr val="bg1"/>
              </a:solidFill>
              <a:latin typeface="Arial"/>
              <a:cs typeface="Arial"/>
            </a:endParaRPr>
          </a:p>
          <a:p>
            <a:pPr>
              <a:lnSpc>
                <a:spcPct val="100000"/>
              </a:lnSpc>
              <a:spcBef>
                <a:spcPts val="30"/>
              </a:spcBef>
            </a:pPr>
            <a:endParaRPr sz="2800">
              <a:solidFill>
                <a:schemeClr val="bg1"/>
              </a:solidFill>
              <a:latin typeface="Times New Roman"/>
              <a:cs typeface="Times New Roman"/>
            </a:endParaRPr>
          </a:p>
          <a:p>
            <a:pPr marL="12700" marR="5080">
              <a:lnSpc>
                <a:spcPct val="110000"/>
              </a:lnSpc>
            </a:pPr>
            <a:r>
              <a:rPr lang="es-ES" sz="2800" dirty="0" smtClean="0">
                <a:solidFill>
                  <a:schemeClr val="bg1"/>
                </a:solidFill>
                <a:latin typeface="Arial"/>
                <a:cs typeface="Arial"/>
              </a:rPr>
              <a:t>	</a:t>
            </a:r>
            <a:r>
              <a:rPr sz="2800" smtClean="0">
                <a:solidFill>
                  <a:schemeClr val="bg1"/>
                </a:solidFill>
                <a:latin typeface="Arial"/>
                <a:cs typeface="Arial"/>
              </a:rPr>
              <a:t>El </a:t>
            </a:r>
            <a:r>
              <a:rPr sz="2800" spc="-5" dirty="0">
                <a:solidFill>
                  <a:schemeClr val="bg1"/>
                </a:solidFill>
                <a:latin typeface="Arial"/>
                <a:cs typeface="Arial"/>
              </a:rPr>
              <a:t>Testigo </a:t>
            </a:r>
            <a:r>
              <a:rPr sz="2800" dirty="0">
                <a:solidFill>
                  <a:schemeClr val="bg1"/>
                </a:solidFill>
                <a:latin typeface="Arial"/>
                <a:cs typeface="Arial"/>
              </a:rPr>
              <a:t>depone un hecho, el que es </a:t>
            </a:r>
            <a:r>
              <a:rPr sz="2800" spc="-5" dirty="0">
                <a:solidFill>
                  <a:schemeClr val="bg1"/>
                </a:solidFill>
                <a:latin typeface="Arial"/>
                <a:cs typeface="Arial"/>
              </a:rPr>
              <a:t>vertido </a:t>
            </a:r>
            <a:r>
              <a:rPr sz="2800" dirty="0">
                <a:solidFill>
                  <a:schemeClr val="bg1"/>
                </a:solidFill>
                <a:latin typeface="Arial"/>
                <a:cs typeface="Arial"/>
              </a:rPr>
              <a:t>con diferente grado de  </a:t>
            </a:r>
            <a:r>
              <a:rPr sz="2800" spc="-5" dirty="0">
                <a:solidFill>
                  <a:schemeClr val="bg1"/>
                </a:solidFill>
                <a:latin typeface="Arial"/>
                <a:cs typeface="Arial"/>
              </a:rPr>
              <a:t>intelectualidad.</a:t>
            </a:r>
            <a:endParaRPr sz="2800">
              <a:solidFill>
                <a:schemeClr val="bg1"/>
              </a:solidFill>
              <a:latin typeface="Arial"/>
              <a:cs typeface="Arial"/>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2"/>
          <p:cNvSpPr txBox="1"/>
          <p:nvPr/>
        </p:nvSpPr>
        <p:spPr>
          <a:xfrm>
            <a:off x="1714480" y="714356"/>
            <a:ext cx="6715172" cy="1062470"/>
          </a:xfrm>
          <a:prstGeom prst="rect">
            <a:avLst/>
          </a:prstGeom>
        </p:spPr>
        <p:txBody>
          <a:bodyPr vert="horz" wrap="square" lIns="0" tIns="168275" rIns="0" bIns="0" rtlCol="0">
            <a:spAutoFit/>
          </a:bodyPr>
          <a:lstStyle/>
          <a:p>
            <a:pPr marL="12700">
              <a:lnSpc>
                <a:spcPct val="100000"/>
              </a:lnSpc>
              <a:spcBef>
                <a:spcPts val="1325"/>
              </a:spcBef>
            </a:pPr>
            <a:r>
              <a:rPr sz="2400" b="1" i="1" spc="-5" dirty="0">
                <a:solidFill>
                  <a:schemeClr val="bg1"/>
                </a:solidFill>
                <a:latin typeface="Andalus"/>
                <a:cs typeface="Arial"/>
              </a:rPr>
              <a:t>BLOQUE II.</a:t>
            </a:r>
            <a:endParaRPr sz="2400" i="1">
              <a:solidFill>
                <a:schemeClr val="bg1"/>
              </a:solidFill>
              <a:latin typeface="Andalus"/>
              <a:cs typeface="Arial"/>
            </a:endParaRPr>
          </a:p>
          <a:p>
            <a:pPr marL="12700">
              <a:lnSpc>
                <a:spcPct val="100000"/>
              </a:lnSpc>
              <a:spcBef>
                <a:spcPts val="1220"/>
              </a:spcBef>
            </a:pPr>
            <a:r>
              <a:rPr sz="2400" b="1" i="1" spc="-5" dirty="0">
                <a:solidFill>
                  <a:schemeClr val="bg1"/>
                </a:solidFill>
                <a:latin typeface="Andalus"/>
                <a:cs typeface="Arial"/>
              </a:rPr>
              <a:t>LA IMPORTANCIA </a:t>
            </a:r>
            <a:r>
              <a:rPr sz="2400" b="1" i="1" dirty="0">
                <a:solidFill>
                  <a:schemeClr val="bg1"/>
                </a:solidFill>
                <a:latin typeface="Andalus"/>
                <a:cs typeface="Arial"/>
              </a:rPr>
              <a:t>DE </a:t>
            </a:r>
            <a:r>
              <a:rPr sz="2400" b="1" i="1" spc="-5" dirty="0">
                <a:solidFill>
                  <a:schemeClr val="bg1"/>
                </a:solidFill>
                <a:latin typeface="Andalus"/>
                <a:cs typeface="Arial"/>
              </a:rPr>
              <a:t>LA</a:t>
            </a:r>
            <a:r>
              <a:rPr sz="2400" b="1" i="1" spc="5" dirty="0">
                <a:solidFill>
                  <a:schemeClr val="bg1"/>
                </a:solidFill>
                <a:latin typeface="Andalus"/>
                <a:cs typeface="Arial"/>
              </a:rPr>
              <a:t> </a:t>
            </a:r>
            <a:r>
              <a:rPr sz="2400" b="1" i="1" spc="-5" dirty="0">
                <a:solidFill>
                  <a:schemeClr val="bg1"/>
                </a:solidFill>
                <a:latin typeface="Andalus"/>
                <a:cs typeface="Arial"/>
              </a:rPr>
              <a:t>CRIMINALÍSTICA</a:t>
            </a:r>
            <a:endParaRPr sz="2400" i="1">
              <a:solidFill>
                <a:schemeClr val="bg1"/>
              </a:solidFill>
              <a:latin typeface="Andalus"/>
              <a:cs typeface="Arial"/>
            </a:endParaRPr>
          </a:p>
        </p:txBody>
      </p:sp>
      <p:sp>
        <p:nvSpPr>
          <p:cNvPr id="8" name="object 3"/>
          <p:cNvSpPr txBox="1"/>
          <p:nvPr/>
        </p:nvSpPr>
        <p:spPr>
          <a:xfrm>
            <a:off x="1000100" y="2071678"/>
            <a:ext cx="7291924"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chemeClr val="bg1"/>
                </a:solidFill>
                <a:latin typeface="Arial"/>
                <a:cs typeface="Arial"/>
              </a:rPr>
              <a:t>Entendemos por </a:t>
            </a:r>
            <a:r>
              <a:rPr sz="2800" b="1" spc="-5" dirty="0">
                <a:solidFill>
                  <a:schemeClr val="bg1"/>
                </a:solidFill>
                <a:latin typeface="Arial"/>
                <a:cs typeface="Arial"/>
              </a:rPr>
              <a:t>Criminalística </a:t>
            </a:r>
            <a:r>
              <a:rPr sz="2800" dirty="0">
                <a:solidFill>
                  <a:schemeClr val="bg1"/>
                </a:solidFill>
                <a:latin typeface="Arial"/>
                <a:cs typeface="Arial"/>
              </a:rPr>
              <a:t>como</a:t>
            </a:r>
            <a:r>
              <a:rPr sz="2800" spc="-35" dirty="0">
                <a:solidFill>
                  <a:schemeClr val="bg1"/>
                </a:solidFill>
                <a:latin typeface="Arial"/>
                <a:cs typeface="Arial"/>
              </a:rPr>
              <a:t> </a:t>
            </a:r>
            <a:r>
              <a:rPr sz="2800" dirty="0">
                <a:solidFill>
                  <a:schemeClr val="bg1"/>
                </a:solidFill>
                <a:latin typeface="Arial"/>
                <a:cs typeface="Arial"/>
              </a:rPr>
              <a:t>la:</a:t>
            </a:r>
            <a:endParaRPr sz="2800">
              <a:solidFill>
                <a:schemeClr val="bg1"/>
              </a:solidFill>
              <a:latin typeface="Arial"/>
              <a:cs typeface="Arial"/>
            </a:endParaRPr>
          </a:p>
        </p:txBody>
      </p:sp>
      <p:sp>
        <p:nvSpPr>
          <p:cNvPr id="9" name="object 4"/>
          <p:cNvSpPr txBox="1"/>
          <p:nvPr/>
        </p:nvSpPr>
        <p:spPr>
          <a:xfrm>
            <a:off x="285720" y="2643182"/>
            <a:ext cx="8572560" cy="3835024"/>
          </a:xfrm>
          <a:prstGeom prst="rect">
            <a:avLst/>
          </a:prstGeom>
          <a:ln w="6096">
            <a:noFill/>
          </a:ln>
        </p:spPr>
        <p:txBody>
          <a:bodyPr vert="horz" wrap="square" lIns="0" tIns="3175" rIns="0" bIns="0" rtlCol="0">
            <a:spAutoFit/>
          </a:bodyPr>
          <a:lstStyle/>
          <a:p>
            <a:pPr marL="424815" algn="just">
              <a:lnSpc>
                <a:spcPct val="100000"/>
              </a:lnSpc>
              <a:spcBef>
                <a:spcPts val="25"/>
              </a:spcBef>
            </a:pPr>
            <a:r>
              <a:rPr lang="es-ES" sz="2800" b="1" i="1" dirty="0" smtClean="0">
                <a:solidFill>
                  <a:schemeClr val="bg1"/>
                </a:solidFill>
                <a:latin typeface="Arial"/>
                <a:cs typeface="Arial"/>
              </a:rPr>
              <a:t>	</a:t>
            </a:r>
            <a:r>
              <a:rPr sz="2600" b="1" i="1" smtClean="0">
                <a:solidFill>
                  <a:schemeClr val="bg1"/>
                </a:solidFill>
                <a:latin typeface="Arial"/>
                <a:cs typeface="Andalus"/>
              </a:rPr>
              <a:t>Ciencia </a:t>
            </a:r>
            <a:r>
              <a:rPr sz="2600" b="1" i="1" dirty="0">
                <a:solidFill>
                  <a:schemeClr val="bg1"/>
                </a:solidFill>
                <a:latin typeface="Arial"/>
                <a:cs typeface="Andalus"/>
              </a:rPr>
              <a:t>interdisciplinaria que interpreta, por medio de </a:t>
            </a:r>
            <a:r>
              <a:rPr sz="2600" b="1" i="1">
                <a:solidFill>
                  <a:schemeClr val="bg1"/>
                </a:solidFill>
                <a:latin typeface="Arial"/>
                <a:cs typeface="Andalus"/>
              </a:rPr>
              <a:t>sus</a:t>
            </a:r>
            <a:r>
              <a:rPr sz="2600" b="1" i="1" spc="-60">
                <a:solidFill>
                  <a:schemeClr val="bg1"/>
                </a:solidFill>
                <a:latin typeface="Arial"/>
                <a:cs typeface="Andalus"/>
              </a:rPr>
              <a:t> </a:t>
            </a:r>
            <a:r>
              <a:rPr sz="2600" b="1" i="1" smtClean="0">
                <a:solidFill>
                  <a:schemeClr val="bg1"/>
                </a:solidFill>
                <a:latin typeface="Arial"/>
                <a:cs typeface="Andalus"/>
              </a:rPr>
              <a:t>técnicos</a:t>
            </a:r>
            <a:r>
              <a:rPr lang="es-ES" sz="2600" b="1" i="1" dirty="0" smtClean="0">
                <a:solidFill>
                  <a:schemeClr val="bg1"/>
                </a:solidFill>
                <a:latin typeface="Arial"/>
                <a:cs typeface="Andalus"/>
              </a:rPr>
              <a:t> </a:t>
            </a:r>
            <a:r>
              <a:rPr sz="2600" b="1" i="1" smtClean="0">
                <a:solidFill>
                  <a:schemeClr val="bg1"/>
                </a:solidFill>
                <a:latin typeface="Arial"/>
                <a:cs typeface="Andalus"/>
              </a:rPr>
              <a:t>especializados</a:t>
            </a:r>
            <a:r>
              <a:rPr sz="2600" b="1" i="1" dirty="0">
                <a:solidFill>
                  <a:schemeClr val="bg1"/>
                </a:solidFill>
                <a:latin typeface="Arial"/>
                <a:cs typeface="Andalus"/>
              </a:rPr>
              <a:t>, los mudos </a:t>
            </a:r>
            <a:r>
              <a:rPr sz="2600" b="1" i="1" spc="-5" dirty="0">
                <a:solidFill>
                  <a:schemeClr val="bg1"/>
                </a:solidFill>
                <a:latin typeface="Arial"/>
                <a:cs typeface="Andalus"/>
              </a:rPr>
              <a:t>testigos </a:t>
            </a:r>
            <a:r>
              <a:rPr sz="2600" b="1" i="1" dirty="0">
                <a:solidFill>
                  <a:schemeClr val="bg1"/>
                </a:solidFill>
                <a:latin typeface="Arial"/>
                <a:cs typeface="Andalus"/>
              </a:rPr>
              <a:t>que existen en la escena del</a:t>
            </a:r>
            <a:r>
              <a:rPr sz="2600" b="1" i="1" spc="-35" dirty="0">
                <a:solidFill>
                  <a:schemeClr val="bg1"/>
                </a:solidFill>
                <a:latin typeface="Arial"/>
                <a:cs typeface="Andalus"/>
              </a:rPr>
              <a:t> </a:t>
            </a:r>
            <a:r>
              <a:rPr sz="2600" b="1" i="1" spc="-5">
                <a:solidFill>
                  <a:schemeClr val="bg1"/>
                </a:solidFill>
                <a:latin typeface="Arial"/>
                <a:cs typeface="Andalus"/>
              </a:rPr>
              <a:t>delito</a:t>
            </a:r>
            <a:r>
              <a:rPr sz="2600" b="1" i="1" spc="-5" smtClean="0">
                <a:solidFill>
                  <a:schemeClr val="bg1"/>
                </a:solidFill>
                <a:latin typeface="Arial"/>
                <a:cs typeface="Andalus"/>
              </a:rPr>
              <a:t>.</a:t>
            </a:r>
            <a:endParaRPr lang="es-ES" sz="2600" b="1" i="1" spc="-5" dirty="0" smtClean="0">
              <a:solidFill>
                <a:schemeClr val="bg1"/>
              </a:solidFill>
              <a:latin typeface="Arial"/>
              <a:cs typeface="Andalus"/>
            </a:endParaRPr>
          </a:p>
          <a:p>
            <a:pPr marL="424815" algn="just">
              <a:lnSpc>
                <a:spcPct val="100000"/>
              </a:lnSpc>
              <a:spcBef>
                <a:spcPts val="25"/>
              </a:spcBef>
            </a:pPr>
            <a:endParaRPr sz="2600">
              <a:solidFill>
                <a:schemeClr val="bg1"/>
              </a:solidFill>
              <a:latin typeface="Arial"/>
              <a:cs typeface="Andalus"/>
            </a:endParaRPr>
          </a:p>
          <a:p>
            <a:pPr marL="424815" marR="558800" algn="just">
              <a:lnSpc>
                <a:spcPct val="110000"/>
              </a:lnSpc>
            </a:pPr>
            <a:r>
              <a:rPr lang="es-ES" sz="2600" b="1" i="1" dirty="0" smtClean="0">
                <a:solidFill>
                  <a:schemeClr val="bg1"/>
                </a:solidFill>
                <a:latin typeface="Arial"/>
                <a:cs typeface="Andalus"/>
              </a:rPr>
              <a:t>	</a:t>
            </a:r>
            <a:r>
              <a:rPr sz="2600" b="1" i="1" smtClean="0">
                <a:solidFill>
                  <a:schemeClr val="bg1"/>
                </a:solidFill>
                <a:latin typeface="Arial"/>
                <a:cs typeface="Andalus"/>
              </a:rPr>
              <a:t>Los </a:t>
            </a:r>
            <a:r>
              <a:rPr sz="2600" b="1" i="1" dirty="0">
                <a:solidFill>
                  <a:schemeClr val="bg1"/>
                </a:solidFill>
                <a:latin typeface="Arial"/>
                <a:cs typeface="Andalus"/>
              </a:rPr>
              <a:t>mudos </a:t>
            </a:r>
            <a:r>
              <a:rPr sz="2600" b="1" i="1" spc="-5" dirty="0">
                <a:solidFill>
                  <a:schemeClr val="bg1"/>
                </a:solidFill>
                <a:latin typeface="Arial"/>
                <a:cs typeface="Andalus"/>
              </a:rPr>
              <a:t>testigos </a:t>
            </a:r>
            <a:r>
              <a:rPr sz="2600" b="1" i="1" dirty="0">
                <a:solidFill>
                  <a:schemeClr val="bg1"/>
                </a:solidFill>
                <a:latin typeface="Arial"/>
                <a:cs typeface="Andalus"/>
              </a:rPr>
              <a:t>son los que revelados </a:t>
            </a:r>
            <a:r>
              <a:rPr sz="2600" b="1" i="1" spc="-5" dirty="0">
                <a:solidFill>
                  <a:schemeClr val="bg1"/>
                </a:solidFill>
                <a:latin typeface="Arial"/>
                <a:cs typeface="Andalus"/>
              </a:rPr>
              <a:t>constituyen </a:t>
            </a:r>
            <a:r>
              <a:rPr sz="2600" b="1" i="1" dirty="0">
                <a:solidFill>
                  <a:schemeClr val="bg1"/>
                </a:solidFill>
                <a:latin typeface="Arial"/>
                <a:cs typeface="Andalus"/>
              </a:rPr>
              <a:t>las</a:t>
            </a:r>
            <a:r>
              <a:rPr sz="2600" b="1" i="1" spc="-20" dirty="0">
                <a:solidFill>
                  <a:schemeClr val="bg1"/>
                </a:solidFill>
                <a:latin typeface="Arial"/>
                <a:cs typeface="Andalus"/>
              </a:rPr>
              <a:t> </a:t>
            </a:r>
            <a:r>
              <a:rPr sz="2600" b="1" i="1" dirty="0">
                <a:solidFill>
                  <a:schemeClr val="bg1"/>
                </a:solidFill>
                <a:latin typeface="Arial"/>
                <a:cs typeface="Andalus"/>
              </a:rPr>
              <a:t>pruebas  </a:t>
            </a:r>
            <a:r>
              <a:rPr sz="2600" b="1" i="1">
                <a:solidFill>
                  <a:schemeClr val="bg1"/>
                </a:solidFill>
                <a:latin typeface="Arial"/>
                <a:cs typeface="Andalus"/>
              </a:rPr>
              <a:t>indiciarias</a:t>
            </a:r>
            <a:r>
              <a:rPr sz="2600" b="1" i="1" smtClean="0">
                <a:solidFill>
                  <a:schemeClr val="bg1"/>
                </a:solidFill>
                <a:latin typeface="Arial"/>
                <a:cs typeface="Andalus"/>
              </a:rPr>
              <a:t>.</a:t>
            </a:r>
            <a:endParaRPr lang="es-ES" sz="2600" b="1" i="1" dirty="0" smtClean="0">
              <a:solidFill>
                <a:schemeClr val="bg1"/>
              </a:solidFill>
              <a:latin typeface="Arial"/>
              <a:cs typeface="Andalus"/>
            </a:endParaRPr>
          </a:p>
          <a:p>
            <a:pPr marL="424815" marR="558800" algn="just">
              <a:lnSpc>
                <a:spcPct val="110000"/>
              </a:lnSpc>
            </a:pPr>
            <a:endParaRPr lang="es-ES" sz="2600" b="1" i="1" dirty="0" smtClean="0">
              <a:solidFill>
                <a:schemeClr val="bg1"/>
              </a:solidFill>
              <a:latin typeface="Arial"/>
              <a:cs typeface="Andalus"/>
            </a:endParaRPr>
          </a:p>
          <a:p>
            <a:pPr marL="424815" marR="558800" algn="just">
              <a:lnSpc>
                <a:spcPct val="110000"/>
              </a:lnSpc>
            </a:pPr>
            <a:r>
              <a:rPr lang="es-ES" sz="2600" b="1" i="1" dirty="0" smtClean="0">
                <a:solidFill>
                  <a:schemeClr val="bg1"/>
                </a:solidFill>
                <a:latin typeface="Arial"/>
                <a:cs typeface="Andalus"/>
              </a:rPr>
              <a:t> 	</a:t>
            </a:r>
            <a:r>
              <a:rPr sz="2600" b="1" smtClean="0">
                <a:solidFill>
                  <a:schemeClr val="bg1"/>
                </a:solidFill>
                <a:latin typeface="Arial"/>
                <a:cs typeface="Andalus"/>
              </a:rPr>
              <a:t>Se </a:t>
            </a:r>
            <a:r>
              <a:rPr sz="2600" b="1" dirty="0">
                <a:solidFill>
                  <a:schemeClr val="bg1"/>
                </a:solidFill>
                <a:latin typeface="Arial"/>
                <a:cs typeface="Andalus"/>
              </a:rPr>
              <a:t>ocupa del </a:t>
            </a:r>
            <a:r>
              <a:rPr sz="2600" b="1" spc="-5" dirty="0">
                <a:solidFill>
                  <a:schemeClr val="bg1"/>
                </a:solidFill>
                <a:latin typeface="Arial"/>
                <a:cs typeface="Andalus"/>
              </a:rPr>
              <a:t>“dónde” </a:t>
            </a:r>
            <a:r>
              <a:rPr sz="2600" b="1" dirty="0">
                <a:solidFill>
                  <a:schemeClr val="bg1"/>
                </a:solidFill>
                <a:latin typeface="Arial"/>
                <a:cs typeface="Andalus"/>
              </a:rPr>
              <a:t>del “cómo”, “cuándo” y </a:t>
            </a:r>
            <a:r>
              <a:rPr sz="2600" b="1" spc="-5" dirty="0">
                <a:solidFill>
                  <a:schemeClr val="bg1"/>
                </a:solidFill>
                <a:latin typeface="Arial"/>
                <a:cs typeface="Andalus"/>
              </a:rPr>
              <a:t>“quién” </a:t>
            </a:r>
            <a:r>
              <a:rPr sz="2600" b="1" dirty="0">
                <a:solidFill>
                  <a:schemeClr val="bg1"/>
                </a:solidFill>
                <a:latin typeface="Arial"/>
                <a:cs typeface="Andalus"/>
              </a:rPr>
              <a:t>del hecho</a:t>
            </a:r>
            <a:r>
              <a:rPr sz="2600" b="1" spc="-15" dirty="0">
                <a:solidFill>
                  <a:schemeClr val="bg1"/>
                </a:solidFill>
                <a:latin typeface="Arial"/>
                <a:cs typeface="Andalus"/>
              </a:rPr>
              <a:t> </a:t>
            </a:r>
            <a:r>
              <a:rPr sz="2600" b="1" spc="-5" dirty="0">
                <a:solidFill>
                  <a:schemeClr val="bg1"/>
                </a:solidFill>
                <a:latin typeface="Arial"/>
                <a:cs typeface="Andalus"/>
              </a:rPr>
              <a:t>delictivo.</a:t>
            </a:r>
            <a:endParaRPr sz="2600">
              <a:solidFill>
                <a:schemeClr val="bg1"/>
              </a:solidFill>
              <a:latin typeface="Arial"/>
              <a:cs typeface="Andalus"/>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3"/>
          <p:cNvSpPr txBox="1"/>
          <p:nvPr/>
        </p:nvSpPr>
        <p:spPr>
          <a:xfrm>
            <a:off x="642910" y="1785926"/>
            <a:ext cx="8215370" cy="4509953"/>
          </a:xfrm>
          <a:prstGeom prst="rect">
            <a:avLst/>
          </a:prstGeom>
        </p:spPr>
        <p:txBody>
          <a:bodyPr vert="horz" wrap="square" lIns="0" tIns="11430" rIns="0" bIns="0" rtlCol="0">
            <a:spAutoFit/>
          </a:bodyPr>
          <a:lstStyle/>
          <a:p>
            <a:pPr marL="12700" marR="5080" algn="just">
              <a:lnSpc>
                <a:spcPct val="110600"/>
              </a:lnSpc>
              <a:spcBef>
                <a:spcPts val="90"/>
              </a:spcBef>
            </a:pPr>
            <a:r>
              <a:rPr lang="es-ES" dirty="0" smtClean="0">
                <a:solidFill>
                  <a:schemeClr val="bg1"/>
                </a:solidFill>
                <a:latin typeface="Andalus"/>
                <a:cs typeface="Arial"/>
              </a:rPr>
              <a:t>	</a:t>
            </a:r>
            <a:r>
              <a:rPr smtClean="0">
                <a:solidFill>
                  <a:schemeClr val="bg1"/>
                </a:solidFill>
                <a:latin typeface="Andalus"/>
                <a:cs typeface="Arial"/>
              </a:rPr>
              <a:t>La </a:t>
            </a:r>
            <a:r>
              <a:rPr spc="-5" dirty="0">
                <a:solidFill>
                  <a:schemeClr val="bg1"/>
                </a:solidFill>
                <a:latin typeface="Andalus"/>
                <a:cs typeface="Arial"/>
              </a:rPr>
              <a:t>Criminalística, </a:t>
            </a:r>
            <a:r>
              <a:rPr dirty="0">
                <a:solidFill>
                  <a:schemeClr val="bg1"/>
                </a:solidFill>
                <a:latin typeface="Andalus"/>
                <a:cs typeface="Arial"/>
              </a:rPr>
              <a:t>es una ciencia multidisciplinaria que reúne conocimientos  generales, </a:t>
            </a:r>
            <a:r>
              <a:rPr spc="-5" dirty="0">
                <a:solidFill>
                  <a:schemeClr val="bg1"/>
                </a:solidFill>
                <a:latin typeface="Andalus"/>
                <a:cs typeface="Arial"/>
              </a:rPr>
              <a:t>sistemáticamente </a:t>
            </a:r>
            <a:r>
              <a:rPr dirty="0">
                <a:solidFill>
                  <a:schemeClr val="bg1"/>
                </a:solidFill>
                <a:latin typeface="Andalus"/>
                <a:cs typeface="Arial"/>
              </a:rPr>
              <a:t>ordenados, verificables y experimentables, a fin de  </a:t>
            </a:r>
            <a:r>
              <a:rPr spc="-5" dirty="0">
                <a:solidFill>
                  <a:schemeClr val="bg1"/>
                </a:solidFill>
                <a:latin typeface="Andalus"/>
                <a:cs typeface="Arial"/>
              </a:rPr>
              <a:t>estudiar, </a:t>
            </a:r>
            <a:r>
              <a:rPr dirty="0">
                <a:solidFill>
                  <a:schemeClr val="bg1"/>
                </a:solidFill>
                <a:latin typeface="Andalus"/>
                <a:cs typeface="Arial"/>
              </a:rPr>
              <a:t>explicar y predecir el cómo, dónde, </a:t>
            </a:r>
            <a:r>
              <a:rPr spc="-5" dirty="0">
                <a:solidFill>
                  <a:schemeClr val="bg1"/>
                </a:solidFill>
                <a:latin typeface="Andalus"/>
                <a:cs typeface="Arial"/>
              </a:rPr>
              <a:t>cuándo, quién </a:t>
            </a:r>
            <a:r>
              <a:rPr dirty="0">
                <a:solidFill>
                  <a:schemeClr val="bg1"/>
                </a:solidFill>
                <a:latin typeface="Andalus"/>
                <a:cs typeface="Arial"/>
              </a:rPr>
              <a:t>o quienes del accionar  </a:t>
            </a:r>
            <a:r>
              <a:rPr spc="-5" dirty="0">
                <a:solidFill>
                  <a:schemeClr val="bg1"/>
                </a:solidFill>
                <a:latin typeface="Andalus"/>
                <a:cs typeface="Arial"/>
              </a:rPr>
              <a:t>delictivo.</a:t>
            </a:r>
            <a:endParaRPr>
              <a:solidFill>
                <a:schemeClr val="bg1"/>
              </a:solidFill>
              <a:latin typeface="Andalus"/>
              <a:cs typeface="Arial"/>
            </a:endParaRPr>
          </a:p>
          <a:p>
            <a:pPr>
              <a:lnSpc>
                <a:spcPct val="100000"/>
              </a:lnSpc>
              <a:spcBef>
                <a:spcPts val="30"/>
              </a:spcBef>
            </a:pPr>
            <a:endParaRPr>
              <a:solidFill>
                <a:schemeClr val="bg1"/>
              </a:solidFill>
              <a:latin typeface="Andalus"/>
              <a:cs typeface="Times New Roman"/>
            </a:endParaRPr>
          </a:p>
          <a:p>
            <a:pPr marL="12700" marR="5080" algn="just">
              <a:lnSpc>
                <a:spcPct val="110000"/>
              </a:lnSpc>
            </a:pPr>
            <a:r>
              <a:rPr lang="es-ES" dirty="0" smtClean="0">
                <a:solidFill>
                  <a:schemeClr val="bg1"/>
                </a:solidFill>
                <a:latin typeface="Andalus"/>
                <a:cs typeface="Arial"/>
              </a:rPr>
              <a:t>	</a:t>
            </a:r>
            <a:r>
              <a:rPr smtClean="0">
                <a:solidFill>
                  <a:schemeClr val="bg1"/>
                </a:solidFill>
                <a:latin typeface="Andalus"/>
                <a:cs typeface="Arial"/>
              </a:rPr>
              <a:t>Es </a:t>
            </a:r>
            <a:r>
              <a:rPr spc="-5" dirty="0">
                <a:solidFill>
                  <a:schemeClr val="bg1"/>
                </a:solidFill>
                <a:latin typeface="Andalus"/>
                <a:cs typeface="Arial"/>
              </a:rPr>
              <a:t>multidisciplinaria, porque </a:t>
            </a:r>
            <a:r>
              <a:rPr dirty="0">
                <a:solidFill>
                  <a:schemeClr val="bg1"/>
                </a:solidFill>
                <a:latin typeface="Andalus"/>
                <a:cs typeface="Arial"/>
              </a:rPr>
              <a:t>sintetiza para sus </a:t>
            </a:r>
            <a:r>
              <a:rPr spc="-5" dirty="0">
                <a:solidFill>
                  <a:schemeClr val="bg1"/>
                </a:solidFill>
                <a:latin typeface="Andalus"/>
                <a:cs typeface="Arial"/>
              </a:rPr>
              <a:t>objetivos investigativos </a:t>
            </a:r>
            <a:r>
              <a:rPr dirty="0">
                <a:solidFill>
                  <a:schemeClr val="bg1"/>
                </a:solidFill>
                <a:latin typeface="Andalus"/>
                <a:cs typeface="Arial"/>
              </a:rPr>
              <a:t>los  conocimientos y técnicas de otras ciencias tales como la Química, Física,  Matemática, Medicina, especialidades de la Medicina Forense, Biología,  </a:t>
            </a:r>
            <a:r>
              <a:rPr spc="-5" dirty="0">
                <a:solidFill>
                  <a:schemeClr val="bg1"/>
                </a:solidFill>
                <a:latin typeface="Andalus"/>
                <a:cs typeface="Arial"/>
              </a:rPr>
              <a:t>Antropología. </a:t>
            </a:r>
            <a:r>
              <a:rPr dirty="0">
                <a:solidFill>
                  <a:schemeClr val="bg1"/>
                </a:solidFill>
                <a:latin typeface="Andalus"/>
                <a:cs typeface="Arial"/>
              </a:rPr>
              <a:t>A tales ciencias se le puede sumar la óptica, Informática y toda  ciencia, disciplina o técnica que le pudiere </a:t>
            </a:r>
            <a:r>
              <a:rPr spc="-5" dirty="0">
                <a:solidFill>
                  <a:schemeClr val="bg1"/>
                </a:solidFill>
                <a:latin typeface="Andalus"/>
                <a:cs typeface="Arial"/>
              </a:rPr>
              <a:t>servir </a:t>
            </a:r>
            <a:r>
              <a:rPr dirty="0">
                <a:solidFill>
                  <a:schemeClr val="bg1"/>
                </a:solidFill>
                <a:latin typeface="Andalus"/>
                <a:cs typeface="Arial"/>
              </a:rPr>
              <a:t>a sus</a:t>
            </a:r>
            <a:r>
              <a:rPr spc="-15" dirty="0">
                <a:solidFill>
                  <a:schemeClr val="bg1"/>
                </a:solidFill>
                <a:latin typeface="Andalus"/>
                <a:cs typeface="Arial"/>
              </a:rPr>
              <a:t> </a:t>
            </a:r>
            <a:r>
              <a:rPr spc="-5" dirty="0">
                <a:solidFill>
                  <a:schemeClr val="bg1"/>
                </a:solidFill>
                <a:latin typeface="Andalus"/>
                <a:cs typeface="Arial"/>
              </a:rPr>
              <a:t>objetivos.</a:t>
            </a:r>
            <a:endParaRPr>
              <a:solidFill>
                <a:schemeClr val="bg1"/>
              </a:solidFill>
              <a:latin typeface="Andalus"/>
              <a:cs typeface="Arial"/>
            </a:endParaRPr>
          </a:p>
          <a:p>
            <a:pPr>
              <a:lnSpc>
                <a:spcPct val="100000"/>
              </a:lnSpc>
            </a:pPr>
            <a:endParaRPr>
              <a:solidFill>
                <a:schemeClr val="bg1"/>
              </a:solidFill>
              <a:latin typeface="Andalus"/>
              <a:cs typeface="Times New Roman"/>
            </a:endParaRPr>
          </a:p>
          <a:p>
            <a:pPr marL="12700" marR="5080" algn="just">
              <a:lnSpc>
                <a:spcPct val="110000"/>
              </a:lnSpc>
            </a:pPr>
            <a:r>
              <a:rPr lang="es-ES" dirty="0" smtClean="0">
                <a:solidFill>
                  <a:schemeClr val="bg1"/>
                </a:solidFill>
                <a:latin typeface="Andalus"/>
                <a:cs typeface="Arial"/>
              </a:rPr>
              <a:t>	</a:t>
            </a:r>
            <a:r>
              <a:rPr smtClean="0">
                <a:solidFill>
                  <a:schemeClr val="bg1"/>
                </a:solidFill>
                <a:latin typeface="Andalus"/>
                <a:cs typeface="Arial"/>
              </a:rPr>
              <a:t>La </a:t>
            </a:r>
            <a:r>
              <a:rPr spc="-5" dirty="0">
                <a:solidFill>
                  <a:schemeClr val="bg1"/>
                </a:solidFill>
                <a:latin typeface="Andalus"/>
                <a:cs typeface="Arial"/>
              </a:rPr>
              <a:t>Criminalística </a:t>
            </a:r>
            <a:r>
              <a:rPr dirty="0">
                <a:solidFill>
                  <a:schemeClr val="bg1"/>
                </a:solidFill>
                <a:latin typeface="Andalus"/>
                <a:cs typeface="Arial"/>
              </a:rPr>
              <a:t>se vale de todos los conocimientos, métodos, técnicas y ciencias  de </a:t>
            </a:r>
            <a:r>
              <a:rPr spc="-5" dirty="0">
                <a:solidFill>
                  <a:schemeClr val="bg1"/>
                </a:solidFill>
                <a:latin typeface="Andalus"/>
                <a:cs typeface="Arial"/>
              </a:rPr>
              <a:t>investigación </a:t>
            </a:r>
            <a:r>
              <a:rPr dirty="0">
                <a:solidFill>
                  <a:schemeClr val="bg1"/>
                </a:solidFill>
                <a:latin typeface="Andalus"/>
                <a:cs typeface="Arial"/>
              </a:rPr>
              <a:t>posibles, en </a:t>
            </a:r>
            <a:r>
              <a:rPr spc="-5" dirty="0">
                <a:solidFill>
                  <a:schemeClr val="bg1"/>
                </a:solidFill>
                <a:latin typeface="Andalus"/>
                <a:cs typeface="Arial"/>
              </a:rPr>
              <a:t>virtud </a:t>
            </a:r>
            <a:r>
              <a:rPr dirty="0">
                <a:solidFill>
                  <a:schemeClr val="bg1"/>
                </a:solidFill>
                <a:latin typeface="Andalus"/>
                <a:cs typeface="Arial"/>
              </a:rPr>
              <a:t>y en cuanto le sea útil a sus</a:t>
            </a:r>
            <a:r>
              <a:rPr spc="15" dirty="0">
                <a:solidFill>
                  <a:schemeClr val="bg1"/>
                </a:solidFill>
                <a:latin typeface="Andalus"/>
                <a:cs typeface="Arial"/>
              </a:rPr>
              <a:t> </a:t>
            </a:r>
            <a:r>
              <a:rPr spc="-5" dirty="0">
                <a:solidFill>
                  <a:schemeClr val="bg1"/>
                </a:solidFill>
                <a:latin typeface="Andalus"/>
                <a:cs typeface="Arial"/>
              </a:rPr>
              <a:t>objetivos.</a:t>
            </a:r>
            <a:endParaRPr>
              <a:solidFill>
                <a:schemeClr val="bg1"/>
              </a:solidFill>
              <a:latin typeface="Andalus"/>
              <a:cs typeface="Arial"/>
            </a:endParaRPr>
          </a:p>
          <a:p>
            <a:pPr>
              <a:lnSpc>
                <a:spcPct val="100000"/>
              </a:lnSpc>
            </a:pPr>
            <a:endParaRPr>
              <a:solidFill>
                <a:schemeClr val="bg1"/>
              </a:solidFill>
              <a:latin typeface="Andalus"/>
              <a:cs typeface="Times New Roman"/>
            </a:endParaRPr>
          </a:p>
        </p:txBody>
      </p:sp>
      <p:sp>
        <p:nvSpPr>
          <p:cNvPr id="8" name="7 Rectángulo"/>
          <p:cNvSpPr/>
          <p:nvPr/>
        </p:nvSpPr>
        <p:spPr>
          <a:xfrm>
            <a:off x="2857488" y="785794"/>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1142976" y="1285860"/>
            <a:ext cx="7786742" cy="369332"/>
          </a:xfrm>
          <a:prstGeom prst="rect">
            <a:avLst/>
          </a:prstGeom>
        </p:spPr>
        <p:txBody>
          <a:bodyPr wrap="square">
            <a:spAutoFit/>
          </a:bodyPr>
          <a:lstStyle/>
          <a:p>
            <a:pPr marL="12700" algn="just">
              <a:lnSpc>
                <a:spcPct val="100000"/>
              </a:lnSpc>
              <a:spcBef>
                <a:spcPts val="5"/>
              </a:spcBef>
            </a:pPr>
            <a:r>
              <a:rPr lang="es-ES" b="1" dirty="0" smtClean="0">
                <a:solidFill>
                  <a:schemeClr val="bg1"/>
                </a:solidFill>
                <a:latin typeface="Andalus"/>
                <a:cs typeface="Arial"/>
              </a:rPr>
              <a:t>La </a:t>
            </a:r>
            <a:r>
              <a:rPr lang="es-ES" b="1" spc="-5" dirty="0" smtClean="0">
                <a:solidFill>
                  <a:schemeClr val="bg1"/>
                </a:solidFill>
                <a:latin typeface="Andalus"/>
                <a:cs typeface="Arial"/>
              </a:rPr>
              <a:t>Criminalística </a:t>
            </a:r>
            <a:r>
              <a:rPr lang="es-ES" b="1" dirty="0" smtClean="0">
                <a:solidFill>
                  <a:schemeClr val="bg1"/>
                </a:solidFill>
                <a:latin typeface="Andalus"/>
                <a:cs typeface="Arial"/>
              </a:rPr>
              <a:t>aplica </a:t>
            </a:r>
            <a:r>
              <a:rPr lang="es-ES" b="1" spc="-5" dirty="0" smtClean="0">
                <a:solidFill>
                  <a:schemeClr val="bg1"/>
                </a:solidFill>
                <a:latin typeface="Andalus"/>
                <a:cs typeface="Arial"/>
              </a:rPr>
              <a:t>metodología, </a:t>
            </a:r>
            <a:r>
              <a:rPr lang="es-ES" b="1" dirty="0" smtClean="0">
                <a:solidFill>
                  <a:schemeClr val="bg1"/>
                </a:solidFill>
                <a:latin typeface="Andalus"/>
                <a:cs typeface="Arial"/>
              </a:rPr>
              <a:t>con el apoyo de siete</a:t>
            </a:r>
            <a:r>
              <a:rPr lang="es-ES" b="1" spc="-5" dirty="0" smtClean="0">
                <a:solidFill>
                  <a:schemeClr val="bg1"/>
                </a:solidFill>
                <a:latin typeface="Andalus"/>
                <a:cs typeface="Arial"/>
              </a:rPr>
              <a:t> </a:t>
            </a:r>
            <a:r>
              <a:rPr lang="es-ES" b="1" dirty="0" smtClean="0">
                <a:solidFill>
                  <a:schemeClr val="bg1"/>
                </a:solidFill>
                <a:latin typeface="Andalus"/>
                <a:cs typeface="Arial"/>
              </a:rPr>
              <a:t>principios</a:t>
            </a:r>
            <a:endParaRPr lang="es-ES" dirty="0">
              <a:solidFill>
                <a:schemeClr val="bg1"/>
              </a:solidFill>
              <a:latin typeface="Andalus"/>
              <a:cs typeface="Arial"/>
            </a:endParaRPr>
          </a:p>
        </p:txBody>
      </p:sp>
      <p:sp>
        <p:nvSpPr>
          <p:cNvPr id="10" name="9 Rectángulo"/>
          <p:cNvSpPr/>
          <p:nvPr/>
        </p:nvSpPr>
        <p:spPr>
          <a:xfrm>
            <a:off x="3286116" y="571480"/>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12" name="object 3"/>
          <p:cNvSpPr/>
          <p:nvPr/>
        </p:nvSpPr>
        <p:spPr>
          <a:xfrm>
            <a:off x="2285984" y="1785926"/>
            <a:ext cx="4873274" cy="4607716"/>
          </a:xfrm>
          <a:prstGeom prst="rect">
            <a:avLst/>
          </a:prstGeom>
          <a:blipFill>
            <a:blip r:embed="rId4" cstate="print"/>
            <a:stretch>
              <a:fillRect/>
            </a:stretch>
          </a:blipFill>
        </p:spPr>
        <p:txBody>
          <a:bodyPr wrap="square" lIns="0" tIns="0" rIns="0" bIns="0" rtlCol="0"/>
          <a:lstStyle/>
          <a:p>
            <a:endParaRPr/>
          </a:p>
        </p:txBody>
      </p:sp>
      <p:sp>
        <p:nvSpPr>
          <p:cNvPr id="13" name="object 4"/>
          <p:cNvSpPr txBox="1"/>
          <p:nvPr/>
        </p:nvSpPr>
        <p:spPr>
          <a:xfrm>
            <a:off x="3964218" y="3477897"/>
            <a:ext cx="1473200" cy="1277620"/>
          </a:xfrm>
          <a:prstGeom prst="rect">
            <a:avLst/>
          </a:prstGeom>
        </p:spPr>
        <p:txBody>
          <a:bodyPr vert="horz" wrap="square" lIns="0" tIns="42545" rIns="0" bIns="0" rtlCol="0">
            <a:spAutoFit/>
          </a:bodyPr>
          <a:lstStyle/>
          <a:p>
            <a:pPr marL="12700" marR="5080" algn="ctr">
              <a:lnSpc>
                <a:spcPct val="89100"/>
              </a:lnSpc>
              <a:spcBef>
                <a:spcPts val="335"/>
              </a:spcBef>
            </a:pPr>
            <a:r>
              <a:rPr sz="1800" spc="-75" dirty="0">
                <a:solidFill>
                  <a:srgbClr val="FFFFFF"/>
                </a:solidFill>
                <a:latin typeface="Trebuchet MS"/>
                <a:cs typeface="Trebuchet MS"/>
              </a:rPr>
              <a:t>Principios  </a:t>
            </a:r>
            <a:r>
              <a:rPr sz="1800" spc="-135" dirty="0">
                <a:solidFill>
                  <a:srgbClr val="FFFFFF"/>
                </a:solidFill>
                <a:latin typeface="Trebuchet MS"/>
                <a:cs typeface="Trebuchet MS"/>
              </a:rPr>
              <a:t>c</a:t>
            </a:r>
            <a:r>
              <a:rPr sz="1800" spc="-105" dirty="0">
                <a:solidFill>
                  <a:srgbClr val="FFFFFF"/>
                </a:solidFill>
                <a:latin typeface="Trebuchet MS"/>
                <a:cs typeface="Trebuchet MS"/>
              </a:rPr>
              <a:t>i</a:t>
            </a:r>
            <a:r>
              <a:rPr sz="1800" spc="-90" dirty="0">
                <a:solidFill>
                  <a:srgbClr val="FFFFFF"/>
                </a:solidFill>
                <a:latin typeface="Trebuchet MS"/>
                <a:cs typeface="Trebuchet MS"/>
              </a:rPr>
              <a:t>e</a:t>
            </a:r>
            <a:r>
              <a:rPr sz="1800" spc="-40" dirty="0">
                <a:solidFill>
                  <a:srgbClr val="FFFFFF"/>
                </a:solidFill>
                <a:latin typeface="Trebuchet MS"/>
                <a:cs typeface="Trebuchet MS"/>
              </a:rPr>
              <a:t>n</a:t>
            </a:r>
            <a:r>
              <a:rPr sz="1800" spc="-135" dirty="0">
                <a:solidFill>
                  <a:srgbClr val="FFFFFF"/>
                </a:solidFill>
                <a:latin typeface="Trebuchet MS"/>
                <a:cs typeface="Trebuchet MS"/>
              </a:rPr>
              <a:t>t</a:t>
            </a:r>
            <a:r>
              <a:rPr sz="1800" spc="-100" dirty="0">
                <a:solidFill>
                  <a:srgbClr val="FFFFFF"/>
                </a:solidFill>
                <a:latin typeface="Trebuchet MS"/>
                <a:cs typeface="Trebuchet MS"/>
              </a:rPr>
              <a:t>i</a:t>
            </a:r>
            <a:r>
              <a:rPr sz="1800" spc="-95" dirty="0">
                <a:solidFill>
                  <a:srgbClr val="FFFFFF"/>
                </a:solidFill>
                <a:latin typeface="Trebuchet MS"/>
                <a:cs typeface="Trebuchet MS"/>
              </a:rPr>
              <a:t>ﬁ</a:t>
            </a:r>
            <a:r>
              <a:rPr sz="1800" spc="-135" dirty="0">
                <a:solidFill>
                  <a:srgbClr val="FFFFFF"/>
                </a:solidFill>
                <a:latin typeface="Trebuchet MS"/>
                <a:cs typeface="Trebuchet MS"/>
              </a:rPr>
              <a:t>c</a:t>
            </a:r>
            <a:r>
              <a:rPr sz="1800" spc="-55" dirty="0">
                <a:solidFill>
                  <a:srgbClr val="FFFFFF"/>
                </a:solidFill>
                <a:latin typeface="Trebuchet MS"/>
                <a:cs typeface="Trebuchet MS"/>
              </a:rPr>
              <a:t>a</a:t>
            </a:r>
            <a:r>
              <a:rPr sz="1800" spc="-95" dirty="0">
                <a:solidFill>
                  <a:srgbClr val="FFFFFF"/>
                </a:solidFill>
                <a:latin typeface="Trebuchet MS"/>
                <a:cs typeface="Trebuchet MS"/>
              </a:rPr>
              <a:t>m</a:t>
            </a:r>
            <a:r>
              <a:rPr sz="1800" spc="-90" dirty="0">
                <a:solidFill>
                  <a:srgbClr val="FFFFFF"/>
                </a:solidFill>
                <a:latin typeface="Trebuchet MS"/>
                <a:cs typeface="Trebuchet MS"/>
              </a:rPr>
              <a:t>e</a:t>
            </a:r>
            <a:r>
              <a:rPr sz="1800" spc="-40" dirty="0">
                <a:solidFill>
                  <a:srgbClr val="FFFFFF"/>
                </a:solidFill>
                <a:latin typeface="Trebuchet MS"/>
                <a:cs typeface="Trebuchet MS"/>
              </a:rPr>
              <a:t>n</a:t>
            </a:r>
            <a:r>
              <a:rPr sz="1800" spc="-85" dirty="0">
                <a:solidFill>
                  <a:srgbClr val="FFFFFF"/>
                </a:solidFill>
                <a:latin typeface="Trebuchet MS"/>
                <a:cs typeface="Trebuchet MS"/>
              </a:rPr>
              <a:t>te  </a:t>
            </a:r>
            <a:r>
              <a:rPr sz="1800" spc="-70" dirty="0">
                <a:solidFill>
                  <a:srgbClr val="FFFFFF"/>
                </a:solidFill>
                <a:latin typeface="Trebuchet MS"/>
                <a:cs typeface="Trebuchet MS"/>
              </a:rPr>
              <a:t>estructurados</a:t>
            </a:r>
            <a:r>
              <a:rPr sz="1800" spc="-204" dirty="0">
                <a:solidFill>
                  <a:srgbClr val="FFFFFF"/>
                </a:solidFill>
                <a:latin typeface="Trebuchet MS"/>
                <a:cs typeface="Trebuchet MS"/>
              </a:rPr>
              <a:t> </a:t>
            </a:r>
            <a:r>
              <a:rPr sz="1800" spc="-75" dirty="0">
                <a:solidFill>
                  <a:srgbClr val="FFFFFF"/>
                </a:solidFill>
                <a:latin typeface="Trebuchet MS"/>
                <a:cs typeface="Trebuchet MS"/>
              </a:rPr>
              <a:t>y  </a:t>
            </a:r>
            <a:r>
              <a:rPr sz="1800" spc="-85" dirty="0">
                <a:solidFill>
                  <a:srgbClr val="FFFFFF"/>
                </a:solidFill>
                <a:latin typeface="Trebuchet MS"/>
                <a:cs typeface="Trebuchet MS"/>
              </a:rPr>
              <a:t>realmente  </a:t>
            </a:r>
            <a:r>
              <a:rPr sz="1800" spc="-60" dirty="0">
                <a:solidFill>
                  <a:srgbClr val="FFFFFF"/>
                </a:solidFill>
                <a:latin typeface="Trebuchet MS"/>
                <a:cs typeface="Trebuchet MS"/>
              </a:rPr>
              <a:t>comprobados</a:t>
            </a:r>
            <a:endParaRPr sz="1800">
              <a:latin typeface="Trebuchet MS"/>
              <a:cs typeface="Trebuchet MS"/>
            </a:endParaRPr>
          </a:p>
        </p:txBody>
      </p:sp>
      <p:sp>
        <p:nvSpPr>
          <p:cNvPr id="14" name="object 5"/>
          <p:cNvSpPr txBox="1"/>
          <p:nvPr/>
        </p:nvSpPr>
        <p:spPr>
          <a:xfrm>
            <a:off x="4466969" y="2172871"/>
            <a:ext cx="467359"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60" dirty="0">
                <a:solidFill>
                  <a:srgbClr val="FFFFFF"/>
                </a:solidFill>
                <a:latin typeface="Trebuchet MS"/>
                <a:cs typeface="Trebuchet MS"/>
              </a:rPr>
              <a:t> </a:t>
            </a:r>
            <a:r>
              <a:rPr sz="1200" spc="-15" dirty="0">
                <a:solidFill>
                  <a:srgbClr val="FFFFFF"/>
                </a:solidFill>
                <a:latin typeface="Trebuchet MS"/>
                <a:cs typeface="Trebuchet MS"/>
              </a:rPr>
              <a:t>Uso</a:t>
            </a:r>
            <a:endParaRPr sz="1200">
              <a:latin typeface="Trebuchet MS"/>
              <a:cs typeface="Trebuchet MS"/>
            </a:endParaRPr>
          </a:p>
        </p:txBody>
      </p:sp>
      <p:sp>
        <p:nvSpPr>
          <p:cNvPr id="15" name="object 6"/>
          <p:cNvSpPr txBox="1"/>
          <p:nvPr/>
        </p:nvSpPr>
        <p:spPr>
          <a:xfrm>
            <a:off x="5682589" y="2814424"/>
            <a:ext cx="92583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55" dirty="0">
                <a:solidFill>
                  <a:srgbClr val="FFFFFF"/>
                </a:solidFill>
                <a:latin typeface="Trebuchet MS"/>
                <a:cs typeface="Trebuchet MS"/>
              </a:rPr>
              <a:t> </a:t>
            </a:r>
            <a:r>
              <a:rPr sz="1200" spc="-50" dirty="0">
                <a:solidFill>
                  <a:srgbClr val="FFFFFF"/>
                </a:solidFill>
                <a:latin typeface="Trebuchet MS"/>
                <a:cs typeface="Trebuchet MS"/>
              </a:rPr>
              <a:t>Produccion</a:t>
            </a:r>
            <a:endParaRPr sz="1200">
              <a:latin typeface="Trebuchet MS"/>
              <a:cs typeface="Trebuchet MS"/>
            </a:endParaRPr>
          </a:p>
        </p:txBody>
      </p:sp>
      <p:sp>
        <p:nvSpPr>
          <p:cNvPr id="16" name="object 7"/>
          <p:cNvSpPr txBox="1"/>
          <p:nvPr/>
        </p:nvSpPr>
        <p:spPr>
          <a:xfrm>
            <a:off x="6115030" y="4350197"/>
            <a:ext cx="775335" cy="360680"/>
          </a:xfrm>
          <a:prstGeom prst="rect">
            <a:avLst/>
          </a:prstGeom>
        </p:spPr>
        <p:txBody>
          <a:bodyPr vert="horz" wrap="square" lIns="0" tIns="43180" rIns="0" bIns="0" rtlCol="0">
            <a:spAutoFit/>
          </a:bodyPr>
          <a:lstStyle/>
          <a:p>
            <a:pPr marL="12700" marR="5080" indent="289560">
              <a:lnSpc>
                <a:spcPts val="1200"/>
              </a:lnSpc>
              <a:spcBef>
                <a:spcPts val="340"/>
              </a:spcBef>
            </a:pPr>
            <a:r>
              <a:rPr sz="1200" spc="-30" dirty="0">
                <a:solidFill>
                  <a:srgbClr val="FFFFFF"/>
                </a:solidFill>
                <a:latin typeface="Trebuchet MS"/>
                <a:cs typeface="Trebuchet MS"/>
              </a:rPr>
              <a:t>De  </a:t>
            </a:r>
            <a:r>
              <a:rPr sz="1200" spc="-70" dirty="0">
                <a:solidFill>
                  <a:srgbClr val="FFFFFF"/>
                </a:solidFill>
                <a:latin typeface="Trebuchet MS"/>
                <a:cs typeface="Trebuchet MS"/>
              </a:rPr>
              <a:t>i</a:t>
            </a:r>
            <a:r>
              <a:rPr sz="1200" spc="-30" dirty="0">
                <a:solidFill>
                  <a:srgbClr val="FFFFFF"/>
                </a:solidFill>
                <a:latin typeface="Trebuchet MS"/>
                <a:cs typeface="Trebuchet MS"/>
              </a:rPr>
              <a:t>n</a:t>
            </a:r>
            <a:r>
              <a:rPr sz="1200" spc="-60" dirty="0">
                <a:solidFill>
                  <a:srgbClr val="FFFFFF"/>
                </a:solidFill>
                <a:latin typeface="Trebuchet MS"/>
                <a:cs typeface="Trebuchet MS"/>
              </a:rPr>
              <a:t>t</a:t>
            </a:r>
            <a:r>
              <a:rPr sz="1200" spc="-85" dirty="0">
                <a:solidFill>
                  <a:srgbClr val="FFFFFF"/>
                </a:solidFill>
                <a:latin typeface="Trebuchet MS"/>
                <a:cs typeface="Trebuchet MS"/>
              </a:rPr>
              <a:t>e</a:t>
            </a:r>
            <a:r>
              <a:rPr sz="1200" spc="-50" dirty="0">
                <a:solidFill>
                  <a:srgbClr val="FFFFFF"/>
                </a:solidFill>
                <a:latin typeface="Trebuchet MS"/>
                <a:cs typeface="Trebuchet MS"/>
              </a:rPr>
              <a:t>r</a:t>
            </a:r>
            <a:r>
              <a:rPr sz="1200" spc="-90" dirty="0">
                <a:solidFill>
                  <a:srgbClr val="FFFFFF"/>
                </a:solidFill>
                <a:latin typeface="Trebuchet MS"/>
                <a:cs typeface="Trebuchet MS"/>
              </a:rPr>
              <a:t>c</a:t>
            </a:r>
            <a:r>
              <a:rPr sz="1200" spc="-40" dirty="0">
                <a:solidFill>
                  <a:srgbClr val="FFFFFF"/>
                </a:solidFill>
                <a:latin typeface="Trebuchet MS"/>
                <a:cs typeface="Trebuchet MS"/>
              </a:rPr>
              <a:t>a</a:t>
            </a:r>
            <a:r>
              <a:rPr sz="1200" spc="-65" dirty="0">
                <a:solidFill>
                  <a:srgbClr val="FFFFFF"/>
                </a:solidFill>
                <a:latin typeface="Trebuchet MS"/>
                <a:cs typeface="Trebuchet MS"/>
              </a:rPr>
              <a:t>m</a:t>
            </a:r>
            <a:r>
              <a:rPr sz="1200" spc="-40" dirty="0">
                <a:solidFill>
                  <a:srgbClr val="FFFFFF"/>
                </a:solidFill>
                <a:latin typeface="Trebuchet MS"/>
                <a:cs typeface="Trebuchet MS"/>
              </a:rPr>
              <a:t>b</a:t>
            </a:r>
            <a:r>
              <a:rPr sz="1200" spc="-70" dirty="0">
                <a:solidFill>
                  <a:srgbClr val="FFFFFF"/>
                </a:solidFill>
                <a:latin typeface="Trebuchet MS"/>
                <a:cs typeface="Trebuchet MS"/>
              </a:rPr>
              <a:t>i</a:t>
            </a:r>
            <a:r>
              <a:rPr sz="1200" spc="-15" dirty="0">
                <a:solidFill>
                  <a:srgbClr val="FFFFFF"/>
                </a:solidFill>
                <a:latin typeface="Trebuchet MS"/>
                <a:cs typeface="Trebuchet MS"/>
              </a:rPr>
              <a:t>o</a:t>
            </a:r>
            <a:endParaRPr sz="1200">
              <a:latin typeface="Trebuchet MS"/>
              <a:cs typeface="Trebuchet MS"/>
            </a:endParaRPr>
          </a:p>
        </p:txBody>
      </p:sp>
      <p:sp>
        <p:nvSpPr>
          <p:cNvPr id="17" name="object 8"/>
          <p:cNvSpPr txBox="1"/>
          <p:nvPr/>
        </p:nvSpPr>
        <p:spPr>
          <a:xfrm>
            <a:off x="4929190" y="5429264"/>
            <a:ext cx="1143008" cy="729815"/>
          </a:xfrm>
          <a:prstGeom prst="rect">
            <a:avLst/>
          </a:prstGeom>
        </p:spPr>
        <p:txBody>
          <a:bodyPr vert="horz" wrap="square" lIns="0" tIns="33655" rIns="0" bIns="0" rtlCol="0">
            <a:spAutoFit/>
          </a:bodyPr>
          <a:lstStyle/>
          <a:p>
            <a:pPr marL="12700" marR="5080" algn="ctr">
              <a:lnSpc>
                <a:spcPct val="88500"/>
              </a:lnSpc>
              <a:spcBef>
                <a:spcPts val="265"/>
              </a:spcBef>
            </a:pPr>
            <a:r>
              <a:rPr sz="1200" spc="-30" dirty="0">
                <a:solidFill>
                  <a:srgbClr val="FFFFFF"/>
                </a:solidFill>
                <a:latin typeface="Trebuchet MS"/>
                <a:cs typeface="Trebuchet MS"/>
              </a:rPr>
              <a:t>De     </a:t>
            </a:r>
            <a:r>
              <a:rPr sz="1200" spc="-45">
                <a:solidFill>
                  <a:srgbClr val="FFFFFF"/>
                </a:solidFill>
                <a:latin typeface="Trebuchet MS"/>
                <a:cs typeface="Trebuchet MS"/>
              </a:rPr>
              <a:t>corresponde </a:t>
            </a:r>
            <a:r>
              <a:rPr lang="es-ES" sz="1200" spc="-45" dirty="0" smtClean="0">
                <a:solidFill>
                  <a:srgbClr val="FFFFFF"/>
                </a:solidFill>
                <a:latin typeface="Trebuchet MS"/>
                <a:cs typeface="Trebuchet MS"/>
              </a:rPr>
              <a:t>n</a:t>
            </a:r>
            <a:r>
              <a:rPr sz="1200" spc="-60" smtClean="0">
                <a:solidFill>
                  <a:srgbClr val="FFFFFF"/>
                </a:solidFill>
                <a:latin typeface="Trebuchet MS"/>
                <a:cs typeface="Trebuchet MS"/>
              </a:rPr>
              <a:t>cia </a:t>
            </a:r>
            <a:r>
              <a:rPr sz="1200" spc="-50">
                <a:solidFill>
                  <a:srgbClr val="FFFFFF"/>
                </a:solidFill>
                <a:latin typeface="Trebuchet MS"/>
                <a:cs typeface="Trebuchet MS"/>
              </a:rPr>
              <a:t>de  </a:t>
            </a:r>
            <a:endParaRPr lang="es-ES" sz="1200" spc="-50" dirty="0" smtClean="0">
              <a:solidFill>
                <a:srgbClr val="FFFFFF"/>
              </a:solidFill>
              <a:latin typeface="Trebuchet MS"/>
              <a:cs typeface="Trebuchet MS"/>
            </a:endParaRPr>
          </a:p>
          <a:p>
            <a:pPr marL="12700" marR="5080" algn="ctr">
              <a:lnSpc>
                <a:spcPct val="88500"/>
              </a:lnSpc>
              <a:spcBef>
                <a:spcPts val="265"/>
              </a:spcBef>
            </a:pPr>
            <a:r>
              <a:rPr sz="1200" spc="-90" smtClean="0">
                <a:solidFill>
                  <a:srgbClr val="FFFFFF"/>
                </a:solidFill>
                <a:latin typeface="Trebuchet MS"/>
                <a:cs typeface="Trebuchet MS"/>
              </a:rPr>
              <a:t>c</a:t>
            </a:r>
            <a:r>
              <a:rPr sz="1200" spc="-60" smtClean="0">
                <a:solidFill>
                  <a:srgbClr val="FFFFFF"/>
                </a:solidFill>
                <a:latin typeface="Trebuchet MS"/>
                <a:cs typeface="Trebuchet MS"/>
              </a:rPr>
              <a:t>a</a:t>
            </a:r>
            <a:r>
              <a:rPr sz="1200" spc="-50" smtClean="0">
                <a:solidFill>
                  <a:srgbClr val="FFFFFF"/>
                </a:solidFill>
                <a:latin typeface="Trebuchet MS"/>
                <a:cs typeface="Trebuchet MS"/>
              </a:rPr>
              <a:t>r</a:t>
            </a:r>
            <a:r>
              <a:rPr sz="1200" spc="-75" smtClean="0">
                <a:solidFill>
                  <a:srgbClr val="FFFFFF"/>
                </a:solidFill>
                <a:latin typeface="Trebuchet MS"/>
                <a:cs typeface="Trebuchet MS"/>
              </a:rPr>
              <a:t>ac</a:t>
            </a:r>
            <a:r>
              <a:rPr sz="1200" spc="-60" smtClean="0">
                <a:solidFill>
                  <a:srgbClr val="FFFFFF"/>
                </a:solidFill>
                <a:latin typeface="Trebuchet MS"/>
                <a:cs typeface="Trebuchet MS"/>
              </a:rPr>
              <a:t>t</a:t>
            </a:r>
            <a:r>
              <a:rPr sz="1200" spc="-85" smtClean="0">
                <a:solidFill>
                  <a:srgbClr val="FFFFFF"/>
                </a:solidFill>
                <a:latin typeface="Trebuchet MS"/>
                <a:cs typeface="Trebuchet MS"/>
              </a:rPr>
              <a:t>e</a:t>
            </a:r>
            <a:r>
              <a:rPr sz="1200" spc="-50" smtClean="0">
                <a:solidFill>
                  <a:srgbClr val="FFFFFF"/>
                </a:solidFill>
                <a:latin typeface="Trebuchet MS"/>
                <a:cs typeface="Trebuchet MS"/>
              </a:rPr>
              <a:t>r</a:t>
            </a:r>
            <a:r>
              <a:rPr sz="1200" spc="-70" smtClean="0">
                <a:solidFill>
                  <a:srgbClr val="FFFFFF"/>
                </a:solidFill>
                <a:latin typeface="Trebuchet MS"/>
                <a:cs typeface="Trebuchet MS"/>
              </a:rPr>
              <a:t>í</a:t>
            </a:r>
            <a:r>
              <a:rPr sz="1200" spc="-20" smtClean="0">
                <a:solidFill>
                  <a:srgbClr val="FFFFFF"/>
                </a:solidFill>
                <a:latin typeface="Trebuchet MS"/>
                <a:cs typeface="Trebuchet MS"/>
              </a:rPr>
              <a:t>s</a:t>
            </a:r>
            <a:r>
              <a:rPr sz="1200" spc="-75" smtClean="0">
                <a:solidFill>
                  <a:srgbClr val="FFFFFF"/>
                </a:solidFill>
                <a:latin typeface="Trebuchet MS"/>
                <a:cs typeface="Trebuchet MS"/>
              </a:rPr>
              <a:t>ti</a:t>
            </a:r>
            <a:r>
              <a:rPr sz="1200" spc="-90" smtClean="0">
                <a:solidFill>
                  <a:srgbClr val="FFFFFF"/>
                </a:solidFill>
                <a:latin typeface="Trebuchet MS"/>
                <a:cs typeface="Trebuchet MS"/>
              </a:rPr>
              <a:t>c</a:t>
            </a:r>
            <a:r>
              <a:rPr sz="1200" spc="-40" smtClean="0">
                <a:solidFill>
                  <a:srgbClr val="FFFFFF"/>
                </a:solidFill>
                <a:latin typeface="Trebuchet MS"/>
                <a:cs typeface="Trebuchet MS"/>
              </a:rPr>
              <a:t>a</a:t>
            </a:r>
            <a:r>
              <a:rPr sz="1200" spc="-20" smtClean="0">
                <a:solidFill>
                  <a:srgbClr val="FFFFFF"/>
                </a:solidFill>
                <a:latin typeface="Trebuchet MS"/>
                <a:cs typeface="Trebuchet MS"/>
              </a:rPr>
              <a:t>s</a:t>
            </a:r>
            <a:endParaRPr sz="1200">
              <a:latin typeface="Trebuchet MS"/>
              <a:cs typeface="Trebuchet MS"/>
            </a:endParaRPr>
          </a:p>
        </p:txBody>
      </p:sp>
      <p:sp>
        <p:nvSpPr>
          <p:cNvPr id="18" name="object 9"/>
          <p:cNvSpPr txBox="1"/>
          <p:nvPr/>
        </p:nvSpPr>
        <p:spPr>
          <a:xfrm>
            <a:off x="3410101" y="5439603"/>
            <a:ext cx="977265" cy="690880"/>
          </a:xfrm>
          <a:prstGeom prst="rect">
            <a:avLst/>
          </a:prstGeom>
        </p:spPr>
        <p:txBody>
          <a:bodyPr vert="horz" wrap="square" lIns="0" tIns="34290" rIns="0" bIns="0" rtlCol="0">
            <a:spAutoFit/>
          </a:bodyPr>
          <a:lstStyle/>
          <a:p>
            <a:pPr marL="12065" marR="5080" algn="ctr">
              <a:lnSpc>
                <a:spcPct val="88000"/>
              </a:lnSpc>
              <a:spcBef>
                <a:spcPts val="270"/>
              </a:spcBef>
            </a:pPr>
            <a:r>
              <a:rPr sz="1200" spc="-30" dirty="0">
                <a:solidFill>
                  <a:srgbClr val="FFFFFF"/>
                </a:solidFill>
                <a:latin typeface="Trebuchet MS"/>
                <a:cs typeface="Trebuchet MS"/>
              </a:rPr>
              <a:t>De       </a:t>
            </a:r>
            <a:r>
              <a:rPr sz="1200" spc="-55" dirty="0">
                <a:solidFill>
                  <a:srgbClr val="FFFFFF"/>
                </a:solidFill>
                <a:latin typeface="Trebuchet MS"/>
                <a:cs typeface="Trebuchet MS"/>
              </a:rPr>
              <a:t>R</a:t>
            </a:r>
            <a:r>
              <a:rPr sz="1200" spc="-60" dirty="0">
                <a:solidFill>
                  <a:srgbClr val="FFFFFF"/>
                </a:solidFill>
                <a:latin typeface="Trebuchet MS"/>
                <a:cs typeface="Trebuchet MS"/>
              </a:rPr>
              <a:t>e</a:t>
            </a:r>
            <a:r>
              <a:rPr sz="1200" spc="-90" dirty="0">
                <a:solidFill>
                  <a:srgbClr val="FFFFFF"/>
                </a:solidFill>
                <a:latin typeface="Trebuchet MS"/>
                <a:cs typeface="Trebuchet MS"/>
              </a:rPr>
              <a:t>c</a:t>
            </a:r>
            <a:r>
              <a:rPr sz="1200" spc="-20" dirty="0">
                <a:solidFill>
                  <a:srgbClr val="FFFFFF"/>
                </a:solidFill>
                <a:latin typeface="Trebuchet MS"/>
                <a:cs typeface="Trebuchet MS"/>
              </a:rPr>
              <a:t>o</a:t>
            </a:r>
            <a:r>
              <a:rPr sz="1200" spc="-30" dirty="0">
                <a:solidFill>
                  <a:srgbClr val="FFFFFF"/>
                </a:solidFill>
                <a:latin typeface="Trebuchet MS"/>
                <a:cs typeface="Trebuchet MS"/>
              </a:rPr>
              <a:t>n</a:t>
            </a:r>
            <a:r>
              <a:rPr sz="1200" spc="-20" dirty="0">
                <a:solidFill>
                  <a:srgbClr val="FFFFFF"/>
                </a:solidFill>
                <a:latin typeface="Trebuchet MS"/>
                <a:cs typeface="Trebuchet MS"/>
              </a:rPr>
              <a:t>s</a:t>
            </a:r>
            <a:r>
              <a:rPr sz="1200" spc="-65" dirty="0">
                <a:solidFill>
                  <a:srgbClr val="FFFFFF"/>
                </a:solidFill>
                <a:latin typeface="Trebuchet MS"/>
                <a:cs typeface="Trebuchet MS"/>
              </a:rPr>
              <a:t>t</a:t>
            </a:r>
            <a:r>
              <a:rPr sz="1200" spc="-70" dirty="0">
                <a:solidFill>
                  <a:srgbClr val="FFFFFF"/>
                </a:solidFill>
                <a:latin typeface="Trebuchet MS"/>
                <a:cs typeface="Trebuchet MS"/>
              </a:rPr>
              <a:t>r</a:t>
            </a:r>
            <a:r>
              <a:rPr sz="1200" spc="-30" dirty="0">
                <a:solidFill>
                  <a:srgbClr val="FFFFFF"/>
                </a:solidFill>
                <a:latin typeface="Trebuchet MS"/>
                <a:cs typeface="Trebuchet MS"/>
              </a:rPr>
              <a:t>u</a:t>
            </a:r>
            <a:r>
              <a:rPr sz="1200" spc="-90" dirty="0">
                <a:solidFill>
                  <a:srgbClr val="FFFFFF"/>
                </a:solidFill>
                <a:latin typeface="Trebuchet MS"/>
                <a:cs typeface="Trebuchet MS"/>
              </a:rPr>
              <a:t>cc</a:t>
            </a:r>
            <a:r>
              <a:rPr sz="1200" spc="-70" dirty="0">
                <a:solidFill>
                  <a:srgbClr val="FFFFFF"/>
                </a:solidFill>
                <a:latin typeface="Trebuchet MS"/>
                <a:cs typeface="Trebuchet MS"/>
              </a:rPr>
              <a:t>i</a:t>
            </a:r>
            <a:r>
              <a:rPr sz="1200" spc="-20" dirty="0">
                <a:solidFill>
                  <a:srgbClr val="FFFFFF"/>
                </a:solidFill>
                <a:latin typeface="Trebuchet MS"/>
                <a:cs typeface="Trebuchet MS"/>
              </a:rPr>
              <a:t>ón  </a:t>
            </a:r>
            <a:r>
              <a:rPr sz="1200" spc="-50" dirty="0">
                <a:solidFill>
                  <a:srgbClr val="FFFFFF"/>
                </a:solidFill>
                <a:latin typeface="Trebuchet MS"/>
                <a:cs typeface="Trebuchet MS"/>
              </a:rPr>
              <a:t>de </a:t>
            </a:r>
            <a:r>
              <a:rPr sz="1200" spc="-45" dirty="0">
                <a:solidFill>
                  <a:srgbClr val="FFFFFF"/>
                </a:solidFill>
                <a:latin typeface="Trebuchet MS"/>
                <a:cs typeface="Trebuchet MS"/>
              </a:rPr>
              <a:t>hechos </a:t>
            </a:r>
            <a:r>
              <a:rPr sz="1200" spc="-50" dirty="0">
                <a:solidFill>
                  <a:srgbClr val="FFFFFF"/>
                </a:solidFill>
                <a:latin typeface="Trebuchet MS"/>
                <a:cs typeface="Trebuchet MS"/>
              </a:rPr>
              <a:t>de  </a:t>
            </a:r>
            <a:r>
              <a:rPr sz="1200" spc="-40" dirty="0">
                <a:solidFill>
                  <a:srgbClr val="FFFFFF"/>
                </a:solidFill>
                <a:latin typeface="Trebuchet MS"/>
                <a:cs typeface="Trebuchet MS"/>
              </a:rPr>
              <a:t>fenómenos</a:t>
            </a:r>
            <a:endParaRPr sz="1200">
              <a:latin typeface="Trebuchet MS"/>
              <a:cs typeface="Trebuchet MS"/>
            </a:endParaRPr>
          </a:p>
        </p:txBody>
      </p:sp>
      <p:sp>
        <p:nvSpPr>
          <p:cNvPr id="19" name="object 10"/>
          <p:cNvSpPr txBox="1"/>
          <p:nvPr/>
        </p:nvSpPr>
        <p:spPr>
          <a:xfrm>
            <a:off x="2494154" y="4350197"/>
            <a:ext cx="808990" cy="360680"/>
          </a:xfrm>
          <a:prstGeom prst="rect">
            <a:avLst/>
          </a:prstGeom>
        </p:spPr>
        <p:txBody>
          <a:bodyPr vert="horz" wrap="square" lIns="0" tIns="43180" rIns="0" bIns="0" rtlCol="0">
            <a:spAutoFit/>
          </a:bodyPr>
          <a:lstStyle/>
          <a:p>
            <a:pPr marL="12700" marR="5080" indent="306705">
              <a:lnSpc>
                <a:spcPts val="1200"/>
              </a:lnSpc>
              <a:spcBef>
                <a:spcPts val="340"/>
              </a:spcBef>
            </a:pPr>
            <a:r>
              <a:rPr sz="1200" spc="-30" dirty="0">
                <a:solidFill>
                  <a:srgbClr val="FFFFFF"/>
                </a:solidFill>
                <a:latin typeface="Trebuchet MS"/>
                <a:cs typeface="Trebuchet MS"/>
              </a:rPr>
              <a:t>De  </a:t>
            </a:r>
            <a:r>
              <a:rPr sz="1200" spc="-50" dirty="0">
                <a:solidFill>
                  <a:srgbClr val="FFFFFF"/>
                </a:solidFill>
                <a:latin typeface="Trebuchet MS"/>
                <a:cs typeface="Trebuchet MS"/>
              </a:rPr>
              <a:t>Pr</a:t>
            </a:r>
            <a:r>
              <a:rPr sz="1200" spc="-20" dirty="0">
                <a:solidFill>
                  <a:srgbClr val="FFFFFF"/>
                </a:solidFill>
                <a:latin typeface="Trebuchet MS"/>
                <a:cs typeface="Trebuchet MS"/>
              </a:rPr>
              <a:t>o</a:t>
            </a:r>
            <a:r>
              <a:rPr sz="1200" spc="-40" dirty="0">
                <a:solidFill>
                  <a:srgbClr val="FFFFFF"/>
                </a:solidFill>
                <a:latin typeface="Trebuchet MS"/>
                <a:cs typeface="Trebuchet MS"/>
              </a:rPr>
              <a:t>b</a:t>
            </a:r>
            <a:r>
              <a:rPr sz="1200" spc="-50" dirty="0">
                <a:solidFill>
                  <a:srgbClr val="FFFFFF"/>
                </a:solidFill>
                <a:latin typeface="Trebuchet MS"/>
                <a:cs typeface="Trebuchet MS"/>
              </a:rPr>
              <a:t>ab</a:t>
            </a:r>
            <a:r>
              <a:rPr sz="1200" spc="-70" dirty="0">
                <a:solidFill>
                  <a:srgbClr val="FFFFFF"/>
                </a:solidFill>
                <a:latin typeface="Trebuchet MS"/>
                <a:cs typeface="Trebuchet MS"/>
              </a:rPr>
              <a:t>i</a:t>
            </a:r>
            <a:r>
              <a:rPr sz="1200" spc="-80" dirty="0">
                <a:solidFill>
                  <a:srgbClr val="FFFFFF"/>
                </a:solidFill>
                <a:latin typeface="Trebuchet MS"/>
                <a:cs typeface="Trebuchet MS"/>
              </a:rPr>
              <a:t>l</a:t>
            </a:r>
            <a:r>
              <a:rPr sz="1200" spc="-70" dirty="0">
                <a:solidFill>
                  <a:srgbClr val="FFFFFF"/>
                </a:solidFill>
                <a:latin typeface="Trebuchet MS"/>
                <a:cs typeface="Trebuchet MS"/>
              </a:rPr>
              <a:t>i</a:t>
            </a:r>
            <a:r>
              <a:rPr sz="1200" spc="-40" dirty="0">
                <a:solidFill>
                  <a:srgbClr val="FFFFFF"/>
                </a:solidFill>
                <a:latin typeface="Trebuchet MS"/>
                <a:cs typeface="Trebuchet MS"/>
              </a:rPr>
              <a:t>d</a:t>
            </a:r>
            <a:r>
              <a:rPr sz="1200" spc="-50" dirty="0">
                <a:solidFill>
                  <a:srgbClr val="FFFFFF"/>
                </a:solidFill>
                <a:latin typeface="Trebuchet MS"/>
                <a:cs typeface="Trebuchet MS"/>
              </a:rPr>
              <a:t>ad</a:t>
            </a:r>
            <a:endParaRPr sz="1200">
              <a:latin typeface="Trebuchet MS"/>
              <a:cs typeface="Trebuchet MS"/>
            </a:endParaRPr>
          </a:p>
        </p:txBody>
      </p:sp>
      <p:sp>
        <p:nvSpPr>
          <p:cNvPr id="20" name="object 11"/>
          <p:cNvSpPr txBox="1"/>
          <p:nvPr/>
        </p:nvSpPr>
        <p:spPr>
          <a:xfrm>
            <a:off x="2905615" y="2868780"/>
            <a:ext cx="69977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50" dirty="0">
                <a:solidFill>
                  <a:srgbClr val="FFFFFF"/>
                </a:solidFill>
                <a:latin typeface="Trebuchet MS"/>
                <a:cs typeface="Trebuchet MS"/>
              </a:rPr>
              <a:t> </a:t>
            </a:r>
            <a:r>
              <a:rPr sz="1200" spc="-70" dirty="0">
                <a:solidFill>
                  <a:srgbClr val="FFFFFF"/>
                </a:solidFill>
                <a:latin typeface="Trebuchet MS"/>
                <a:cs typeface="Trebuchet MS"/>
              </a:rPr>
              <a:t>Certeza</a:t>
            </a:r>
            <a:endParaRPr sz="1200">
              <a:latin typeface="Trebuchet MS"/>
              <a:cs typeface="Trebuchet MS"/>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10" name="9 Rectángulo"/>
          <p:cNvSpPr/>
          <p:nvPr/>
        </p:nvSpPr>
        <p:spPr>
          <a:xfrm>
            <a:off x="3214678" y="357166"/>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21" name="object 15"/>
          <p:cNvSpPr txBox="1"/>
          <p:nvPr/>
        </p:nvSpPr>
        <p:spPr>
          <a:xfrm>
            <a:off x="714348" y="1500174"/>
            <a:ext cx="8072494" cy="734368"/>
          </a:xfrm>
          <a:prstGeom prst="rect">
            <a:avLst/>
          </a:prstGeom>
        </p:spPr>
        <p:txBody>
          <a:bodyPr vert="horz" wrap="square" lIns="0" tIns="13335" rIns="0" bIns="0" rtlCol="0">
            <a:spAutoFit/>
          </a:bodyPr>
          <a:lstStyle/>
          <a:p>
            <a:pPr marL="12700" marR="5080" indent="635" algn="ctr">
              <a:lnSpc>
                <a:spcPct val="122900"/>
              </a:lnSpc>
              <a:spcBef>
                <a:spcPts val="105"/>
              </a:spcBef>
            </a:pPr>
            <a:r>
              <a:rPr sz="2000" b="1" i="1" spc="-60" dirty="0">
                <a:solidFill>
                  <a:schemeClr val="bg1"/>
                </a:solidFill>
                <a:latin typeface="Andalus"/>
                <a:cs typeface="Trebuchet MS"/>
              </a:rPr>
              <a:t>EL </a:t>
            </a:r>
            <a:r>
              <a:rPr sz="2000" b="1" i="1" spc="-15" dirty="0">
                <a:solidFill>
                  <a:schemeClr val="bg1"/>
                </a:solidFill>
                <a:latin typeface="Andalus"/>
                <a:cs typeface="Trebuchet MS"/>
              </a:rPr>
              <a:t>PRINCIPIO </a:t>
            </a:r>
            <a:r>
              <a:rPr sz="2000" b="1" i="1" spc="-5" dirty="0">
                <a:solidFill>
                  <a:schemeClr val="bg1"/>
                </a:solidFill>
                <a:latin typeface="Andalus"/>
                <a:cs typeface="Trebuchet MS"/>
              </a:rPr>
              <a:t>DE  </a:t>
            </a:r>
            <a:r>
              <a:rPr sz="2000" b="1" i="1" dirty="0">
                <a:solidFill>
                  <a:schemeClr val="bg1"/>
                </a:solidFill>
                <a:latin typeface="Andalus"/>
                <a:cs typeface="Trebuchet MS"/>
              </a:rPr>
              <a:t>INTERCAMBIO </a:t>
            </a:r>
            <a:r>
              <a:rPr sz="2000" b="1" i="1" spc="20" dirty="0">
                <a:solidFill>
                  <a:schemeClr val="bg1"/>
                </a:solidFill>
                <a:latin typeface="Andalus"/>
                <a:cs typeface="Trebuchet MS"/>
              </a:rPr>
              <a:t>UNO </a:t>
            </a:r>
            <a:r>
              <a:rPr sz="2000" b="1" i="1" spc="-5" dirty="0">
                <a:solidFill>
                  <a:schemeClr val="bg1"/>
                </a:solidFill>
                <a:latin typeface="Andalus"/>
                <a:cs typeface="Trebuchet MS"/>
              </a:rPr>
              <a:t>DE  </a:t>
            </a:r>
            <a:r>
              <a:rPr sz="2000" b="1" i="1" spc="-20" dirty="0">
                <a:solidFill>
                  <a:schemeClr val="bg1"/>
                </a:solidFill>
                <a:latin typeface="Andalus"/>
                <a:cs typeface="Trebuchet MS"/>
              </a:rPr>
              <a:t>LOS </a:t>
            </a:r>
            <a:r>
              <a:rPr sz="2000" b="1" i="1" spc="65" dirty="0">
                <a:solidFill>
                  <a:schemeClr val="bg1"/>
                </a:solidFill>
                <a:latin typeface="Andalus"/>
                <a:cs typeface="Trebuchet MS"/>
              </a:rPr>
              <a:t>MÁS</a:t>
            </a:r>
            <a:r>
              <a:rPr sz="2000" b="1" i="1" spc="-175" dirty="0">
                <a:solidFill>
                  <a:schemeClr val="bg1"/>
                </a:solidFill>
                <a:latin typeface="Andalus"/>
                <a:cs typeface="Trebuchet MS"/>
              </a:rPr>
              <a:t> </a:t>
            </a:r>
            <a:r>
              <a:rPr sz="2000" b="1" i="1" dirty="0">
                <a:solidFill>
                  <a:schemeClr val="bg1"/>
                </a:solidFill>
                <a:latin typeface="Andalus"/>
                <a:cs typeface="Trebuchet MS"/>
              </a:rPr>
              <a:t>IMPORTANTES</a:t>
            </a:r>
            <a:endParaRPr sz="2000" b="1" i="1">
              <a:solidFill>
                <a:schemeClr val="bg1"/>
              </a:solidFill>
              <a:latin typeface="Andalus"/>
              <a:cs typeface="Trebuchet MS"/>
            </a:endParaRPr>
          </a:p>
        </p:txBody>
      </p:sp>
      <p:sp>
        <p:nvSpPr>
          <p:cNvPr id="22" name="object 2"/>
          <p:cNvSpPr txBox="1"/>
          <p:nvPr/>
        </p:nvSpPr>
        <p:spPr>
          <a:xfrm>
            <a:off x="714348" y="2714620"/>
            <a:ext cx="7929618" cy="2816156"/>
          </a:xfrm>
          <a:prstGeom prst="rect">
            <a:avLst/>
          </a:prstGeom>
        </p:spPr>
        <p:txBody>
          <a:bodyPr vert="horz" wrap="square" lIns="0" tIns="30480" rIns="0" bIns="0" rtlCol="0">
            <a:spAutoFit/>
          </a:bodyPr>
          <a:lstStyle/>
          <a:p>
            <a:pPr marL="241300">
              <a:lnSpc>
                <a:spcPct val="100000"/>
              </a:lnSpc>
              <a:spcBef>
                <a:spcPts val="240"/>
              </a:spcBef>
            </a:pPr>
            <a:r>
              <a:rPr sz="2000" b="1" dirty="0">
                <a:solidFill>
                  <a:schemeClr val="bg1"/>
                </a:solidFill>
                <a:latin typeface="Arial"/>
                <a:cs typeface="Arial"/>
              </a:rPr>
              <a:t>Nos determinará un número de </a:t>
            </a:r>
            <a:r>
              <a:rPr sz="2000" b="1" spc="-5" dirty="0">
                <a:solidFill>
                  <a:schemeClr val="bg1"/>
                </a:solidFill>
                <a:latin typeface="Arial"/>
                <a:cs typeface="Arial"/>
              </a:rPr>
              <a:t>postulados</a:t>
            </a:r>
            <a:r>
              <a:rPr sz="2000" b="1" spc="-25" dirty="0">
                <a:solidFill>
                  <a:schemeClr val="bg1"/>
                </a:solidFill>
                <a:latin typeface="Arial"/>
                <a:cs typeface="Arial"/>
              </a:rPr>
              <a:t> </a:t>
            </a:r>
            <a:r>
              <a:rPr sz="2000" b="1" dirty="0">
                <a:solidFill>
                  <a:schemeClr val="bg1"/>
                </a:solidFill>
                <a:latin typeface="Arial"/>
                <a:cs typeface="Arial"/>
              </a:rPr>
              <a:t>interesantes:</a:t>
            </a:r>
            <a:endParaRPr sz="2000">
              <a:solidFill>
                <a:schemeClr val="bg1"/>
              </a:solidFill>
              <a:latin typeface="Arial"/>
              <a:cs typeface="Arial"/>
            </a:endParaRPr>
          </a:p>
          <a:p>
            <a:pPr marL="248920" marR="5080" indent="-228600" algn="just">
              <a:lnSpc>
                <a:spcPct val="110000"/>
              </a:lnSpc>
              <a:buAutoNum type="arabicPeriod"/>
              <a:tabLst>
                <a:tab pos="248920" algn="l"/>
                <a:tab pos="3839210" algn="l"/>
              </a:tabLst>
            </a:pPr>
            <a:r>
              <a:rPr sz="2000" dirty="0">
                <a:solidFill>
                  <a:schemeClr val="bg1"/>
                </a:solidFill>
                <a:latin typeface="Arial"/>
                <a:cs typeface="Arial"/>
              </a:rPr>
              <a:t>Ninguna  persona  que  cometa  un</a:t>
            </a:r>
            <a:r>
              <a:rPr sz="2000" spc="-114" dirty="0">
                <a:solidFill>
                  <a:schemeClr val="bg1"/>
                </a:solidFill>
                <a:latin typeface="Arial"/>
                <a:cs typeface="Arial"/>
              </a:rPr>
              <a:t> </a:t>
            </a:r>
            <a:r>
              <a:rPr sz="2000">
                <a:solidFill>
                  <a:schemeClr val="bg1"/>
                </a:solidFill>
                <a:latin typeface="Arial"/>
                <a:cs typeface="Arial"/>
              </a:rPr>
              <a:t>hecho</a:t>
            </a:r>
            <a:r>
              <a:rPr sz="2000" spc="245">
                <a:solidFill>
                  <a:schemeClr val="bg1"/>
                </a:solidFill>
                <a:latin typeface="Arial"/>
                <a:cs typeface="Arial"/>
              </a:rPr>
              <a:t> </a:t>
            </a:r>
            <a:r>
              <a:rPr sz="2000" spc="-5" smtClean="0">
                <a:solidFill>
                  <a:schemeClr val="bg1"/>
                </a:solidFill>
                <a:latin typeface="Arial"/>
                <a:cs typeface="Arial"/>
              </a:rPr>
              <a:t>dellctivo</a:t>
            </a:r>
            <a:r>
              <a:rPr lang="es-ES" sz="2000" spc="-5" dirty="0" smtClean="0">
                <a:solidFill>
                  <a:schemeClr val="bg1"/>
                </a:solidFill>
                <a:latin typeface="Arial"/>
                <a:cs typeface="Arial"/>
              </a:rPr>
              <a:t> </a:t>
            </a:r>
            <a:r>
              <a:rPr sz="2000" smtClean="0">
                <a:solidFill>
                  <a:schemeClr val="bg1"/>
                </a:solidFill>
                <a:latin typeface="Arial"/>
                <a:cs typeface="Arial"/>
              </a:rPr>
              <a:t>es</a:t>
            </a:r>
            <a:r>
              <a:rPr lang="es-ES" sz="2000" dirty="0" smtClean="0">
                <a:solidFill>
                  <a:schemeClr val="bg1"/>
                </a:solidFill>
                <a:latin typeface="Arial"/>
                <a:cs typeface="Arial"/>
              </a:rPr>
              <a:t> </a:t>
            </a:r>
            <a:r>
              <a:rPr sz="2000" spc="-5" smtClean="0">
                <a:solidFill>
                  <a:schemeClr val="bg1"/>
                </a:solidFill>
                <a:latin typeface="Arial"/>
                <a:cs typeface="Arial"/>
              </a:rPr>
              <a:t>inexistente </a:t>
            </a:r>
            <a:r>
              <a:rPr sz="2000" dirty="0">
                <a:solidFill>
                  <a:schemeClr val="bg1"/>
                </a:solidFill>
                <a:latin typeface="Arial"/>
                <a:cs typeface="Arial"/>
              </a:rPr>
              <a:t>para la  </a:t>
            </a:r>
            <a:r>
              <a:rPr sz="2000">
                <a:solidFill>
                  <a:schemeClr val="bg1"/>
                </a:solidFill>
                <a:latin typeface="Arial"/>
                <a:cs typeface="Arial"/>
              </a:rPr>
              <a:t>ciencia</a:t>
            </a:r>
            <a:r>
              <a:rPr sz="2000" smtClean="0">
                <a:solidFill>
                  <a:schemeClr val="bg1"/>
                </a:solidFill>
                <a:latin typeface="Arial"/>
                <a:cs typeface="Arial"/>
              </a:rPr>
              <a:t>.</a:t>
            </a:r>
            <a:endParaRPr lang="es-ES" sz="2000" dirty="0" smtClean="0">
              <a:solidFill>
                <a:schemeClr val="bg1"/>
              </a:solidFill>
              <a:latin typeface="Arial"/>
              <a:cs typeface="Arial"/>
            </a:endParaRPr>
          </a:p>
          <a:p>
            <a:pPr marL="248920" marR="5080" indent="-228600">
              <a:lnSpc>
                <a:spcPct val="110000"/>
              </a:lnSpc>
              <a:buAutoNum type="arabicPeriod"/>
              <a:tabLst>
                <a:tab pos="248920" algn="l"/>
                <a:tab pos="3839210" algn="l"/>
              </a:tabLst>
            </a:pPr>
            <a:endParaRPr sz="2000">
              <a:solidFill>
                <a:schemeClr val="bg1"/>
              </a:solidFill>
              <a:latin typeface="Arial"/>
              <a:cs typeface="Arial"/>
            </a:endParaRPr>
          </a:p>
          <a:p>
            <a:pPr marL="241300" marR="5080" indent="-228600" algn="just">
              <a:lnSpc>
                <a:spcPts val="1610"/>
              </a:lnSpc>
              <a:spcBef>
                <a:spcPts val="0"/>
              </a:spcBef>
              <a:buAutoNum type="arabicPeriod"/>
              <a:tabLst>
                <a:tab pos="241300" algn="l"/>
              </a:tabLst>
            </a:pPr>
            <a:r>
              <a:rPr sz="2000">
                <a:solidFill>
                  <a:schemeClr val="bg1"/>
                </a:solidFill>
                <a:latin typeface="Arial"/>
                <a:cs typeface="Arial"/>
              </a:rPr>
              <a:t>Toda </a:t>
            </a:r>
            <a:r>
              <a:rPr lang="es-ES" sz="2000" dirty="0" smtClean="0">
                <a:solidFill>
                  <a:schemeClr val="bg1"/>
                </a:solidFill>
                <a:latin typeface="Arial"/>
                <a:cs typeface="Arial"/>
              </a:rPr>
              <a:t>  </a:t>
            </a:r>
            <a:r>
              <a:rPr sz="2000" smtClean="0">
                <a:solidFill>
                  <a:schemeClr val="bg1"/>
                </a:solidFill>
                <a:latin typeface="Arial"/>
                <a:cs typeface="Arial"/>
              </a:rPr>
              <a:t>persona</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que </a:t>
            </a:r>
            <a:r>
              <a:rPr lang="es-ES" sz="2000" dirty="0" smtClean="0">
                <a:solidFill>
                  <a:schemeClr val="bg1"/>
                </a:solidFill>
                <a:latin typeface="Arial"/>
                <a:cs typeface="Arial"/>
              </a:rPr>
              <a:t> </a:t>
            </a:r>
            <a:r>
              <a:rPr sz="2000" smtClean="0">
                <a:solidFill>
                  <a:schemeClr val="bg1"/>
                </a:solidFill>
                <a:latin typeface="Arial"/>
                <a:cs typeface="Arial"/>
              </a:rPr>
              <a:t>se </a:t>
            </a:r>
            <a:r>
              <a:rPr lang="es-ES" sz="2000" dirty="0" smtClean="0">
                <a:solidFill>
                  <a:schemeClr val="bg1"/>
                </a:solidFill>
                <a:latin typeface="Arial"/>
                <a:cs typeface="Arial"/>
              </a:rPr>
              <a:t> </a:t>
            </a:r>
            <a:r>
              <a:rPr sz="2000" smtClean="0">
                <a:solidFill>
                  <a:schemeClr val="bg1"/>
                </a:solidFill>
                <a:latin typeface="Arial"/>
                <a:cs typeface="Arial"/>
              </a:rPr>
              <a:t>traslade</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de </a:t>
            </a:r>
            <a:r>
              <a:rPr lang="es-ES" sz="2000" dirty="0" smtClean="0">
                <a:solidFill>
                  <a:schemeClr val="bg1"/>
                </a:solidFill>
                <a:latin typeface="Arial"/>
                <a:cs typeface="Arial"/>
              </a:rPr>
              <a:t> </a:t>
            </a:r>
            <a:r>
              <a:rPr sz="2000" smtClean="0">
                <a:solidFill>
                  <a:schemeClr val="bg1"/>
                </a:solidFill>
                <a:latin typeface="Arial"/>
                <a:cs typeface="Arial"/>
              </a:rPr>
              <a:t>un</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lugar </a:t>
            </a:r>
            <a:r>
              <a:rPr lang="es-ES" sz="2000" dirty="0" smtClean="0">
                <a:solidFill>
                  <a:schemeClr val="bg1"/>
                </a:solidFill>
                <a:latin typeface="Arial"/>
                <a:cs typeface="Arial"/>
              </a:rPr>
              <a:t> </a:t>
            </a:r>
            <a:r>
              <a:rPr sz="2000" smtClean="0">
                <a:solidFill>
                  <a:schemeClr val="bg1"/>
                </a:solidFill>
                <a:latin typeface="Arial"/>
                <a:cs typeface="Arial"/>
              </a:rPr>
              <a:t>a </a:t>
            </a:r>
            <a:r>
              <a:rPr sz="2000">
                <a:solidFill>
                  <a:schemeClr val="bg1"/>
                </a:solidFill>
                <a:latin typeface="Arial"/>
                <a:cs typeface="Arial"/>
              </a:rPr>
              <a:t>otro </a:t>
            </a:r>
            <a:r>
              <a:rPr sz="2000" smtClean="0">
                <a:solidFill>
                  <a:schemeClr val="bg1"/>
                </a:solidFill>
                <a:latin typeface="Arial"/>
                <a:cs typeface="Arial"/>
              </a:rPr>
              <a:t>intercambia</a:t>
            </a:r>
            <a:endParaRPr lang="es-ES" sz="2000" dirty="0" smtClean="0">
              <a:solidFill>
                <a:schemeClr val="bg1"/>
              </a:solidFill>
              <a:latin typeface="Arial"/>
              <a:cs typeface="Arial"/>
            </a:endParaRPr>
          </a:p>
          <a:p>
            <a:pPr marL="241300" marR="5080" indent="-228600" algn="just">
              <a:lnSpc>
                <a:spcPts val="1610"/>
              </a:lnSpc>
              <a:spcBef>
                <a:spcPts val="0"/>
              </a:spcBef>
              <a:tabLst>
                <a:tab pos="241300" algn="l"/>
              </a:tabLst>
            </a:pPr>
            <a:endParaRPr lang="es-ES" sz="800" dirty="0" smtClean="0">
              <a:solidFill>
                <a:schemeClr val="bg1"/>
              </a:solidFill>
              <a:latin typeface="Arial"/>
              <a:cs typeface="Arial"/>
            </a:endParaRPr>
          </a:p>
          <a:p>
            <a:pPr marL="241300" marR="5080" indent="-228600" algn="just">
              <a:lnSpc>
                <a:spcPts val="1610"/>
              </a:lnSpc>
              <a:spcBef>
                <a:spcPts val="0"/>
              </a:spcBef>
              <a:tabLst>
                <a:tab pos="241300" algn="l"/>
              </a:tabLst>
            </a:pPr>
            <a:r>
              <a:rPr sz="2000" smtClean="0">
                <a:solidFill>
                  <a:schemeClr val="bg1"/>
                </a:solidFill>
                <a:latin typeface="Arial"/>
                <a:cs typeface="Arial"/>
              </a:rPr>
              <a:t> </a:t>
            </a:r>
            <a:r>
              <a:rPr lang="es-ES" sz="2000" dirty="0" smtClean="0">
                <a:solidFill>
                  <a:schemeClr val="bg1"/>
                </a:solidFill>
                <a:latin typeface="Arial"/>
                <a:cs typeface="Arial"/>
              </a:rPr>
              <a:t>   </a:t>
            </a:r>
            <a:r>
              <a:rPr sz="2000" smtClean="0">
                <a:solidFill>
                  <a:schemeClr val="bg1"/>
                </a:solidFill>
                <a:latin typeface="Arial"/>
                <a:cs typeface="Arial"/>
              </a:rPr>
              <a:t>indicios  </a:t>
            </a:r>
            <a:r>
              <a:rPr sz="2000" dirty="0">
                <a:solidFill>
                  <a:schemeClr val="bg1"/>
                </a:solidFill>
                <a:latin typeface="Arial"/>
                <a:cs typeface="Arial"/>
              </a:rPr>
              <a:t>identificables de los lugares donde</a:t>
            </a:r>
            <a:r>
              <a:rPr sz="2000" spc="-10" dirty="0">
                <a:solidFill>
                  <a:schemeClr val="bg1"/>
                </a:solidFill>
                <a:latin typeface="Arial"/>
                <a:cs typeface="Arial"/>
              </a:rPr>
              <a:t> </a:t>
            </a:r>
            <a:r>
              <a:rPr sz="2000" spc="-5">
                <a:solidFill>
                  <a:schemeClr val="bg1"/>
                </a:solidFill>
                <a:latin typeface="Arial"/>
                <a:cs typeface="Arial"/>
              </a:rPr>
              <a:t>estuvo</a:t>
            </a:r>
            <a:r>
              <a:rPr sz="2000" spc="-5" smtClean="0">
                <a:solidFill>
                  <a:schemeClr val="bg1"/>
                </a:solidFill>
                <a:latin typeface="Arial"/>
                <a:cs typeface="Arial"/>
              </a:rPr>
              <a:t>.</a:t>
            </a:r>
            <a:endParaRPr lang="es-ES" sz="2000" spc="-5" dirty="0" smtClean="0">
              <a:solidFill>
                <a:schemeClr val="bg1"/>
              </a:solidFill>
              <a:latin typeface="Arial"/>
              <a:cs typeface="Arial"/>
            </a:endParaRPr>
          </a:p>
          <a:p>
            <a:pPr marL="241300" marR="5080" indent="-228600" algn="just">
              <a:lnSpc>
                <a:spcPts val="1610"/>
              </a:lnSpc>
              <a:spcBef>
                <a:spcPts val="60"/>
              </a:spcBef>
              <a:buAutoNum type="arabicPeriod"/>
              <a:tabLst>
                <a:tab pos="241300" algn="l"/>
              </a:tabLst>
            </a:pPr>
            <a:endParaRPr sz="2000">
              <a:solidFill>
                <a:schemeClr val="bg1"/>
              </a:solidFill>
              <a:latin typeface="Arial"/>
              <a:cs typeface="Arial"/>
            </a:endParaRPr>
          </a:p>
          <a:p>
            <a:pPr marL="241300" indent="-228600" algn="just">
              <a:lnSpc>
                <a:spcPct val="100000"/>
              </a:lnSpc>
              <a:spcBef>
                <a:spcPts val="60"/>
              </a:spcBef>
              <a:buFont typeface="Arial"/>
              <a:buAutoNum type="arabicPeriod"/>
              <a:tabLst>
                <a:tab pos="241300" algn="l"/>
              </a:tabLst>
            </a:pPr>
            <a:r>
              <a:rPr sz="2000" dirty="0">
                <a:solidFill>
                  <a:schemeClr val="bg1"/>
                </a:solidFill>
                <a:latin typeface="Arial"/>
                <a:cs typeface="Arial"/>
              </a:rPr>
              <a:t>Todos los delincuentes por más meticulosos que sean </a:t>
            </a:r>
            <a:r>
              <a:rPr sz="2000" spc="-5" dirty="0">
                <a:solidFill>
                  <a:schemeClr val="bg1"/>
                </a:solidFill>
                <a:latin typeface="Arial"/>
                <a:cs typeface="Arial"/>
              </a:rPr>
              <a:t>dejan </a:t>
            </a:r>
            <a:r>
              <a:rPr sz="2000">
                <a:solidFill>
                  <a:schemeClr val="bg1"/>
                </a:solidFill>
                <a:latin typeface="Arial"/>
                <a:cs typeface="Arial"/>
              </a:rPr>
              <a:t>indicios</a:t>
            </a:r>
            <a:r>
              <a:rPr sz="2000" spc="85">
                <a:solidFill>
                  <a:schemeClr val="bg1"/>
                </a:solidFill>
                <a:latin typeface="Arial"/>
                <a:cs typeface="Arial"/>
              </a:rPr>
              <a:t> </a:t>
            </a:r>
            <a:r>
              <a:rPr sz="2000" smtClean="0">
                <a:solidFill>
                  <a:schemeClr val="bg1"/>
                </a:solidFill>
                <a:latin typeface="Arial"/>
                <a:cs typeface="Arial"/>
              </a:rPr>
              <a:t>para</a:t>
            </a:r>
            <a:r>
              <a:rPr lang="es-ES" sz="2000" dirty="0" smtClean="0">
                <a:solidFill>
                  <a:schemeClr val="bg1"/>
                </a:solidFill>
                <a:latin typeface="Arial"/>
                <a:cs typeface="Arial"/>
              </a:rPr>
              <a:t> </a:t>
            </a:r>
            <a:r>
              <a:rPr sz="2000" smtClean="0">
                <a:solidFill>
                  <a:schemeClr val="bg1"/>
                </a:solidFill>
                <a:latin typeface="Arial"/>
                <a:cs typeface="Arial"/>
              </a:rPr>
              <a:t>determinar </a:t>
            </a:r>
            <a:r>
              <a:rPr sz="2000" dirty="0">
                <a:solidFill>
                  <a:schemeClr val="bg1"/>
                </a:solidFill>
                <a:latin typeface="Arial"/>
                <a:cs typeface="Arial"/>
              </a:rPr>
              <a:t>responsabilidad en el lugar del</a:t>
            </a:r>
            <a:r>
              <a:rPr sz="2000" spc="-20" dirty="0">
                <a:solidFill>
                  <a:schemeClr val="bg1"/>
                </a:solidFill>
                <a:latin typeface="Arial"/>
                <a:cs typeface="Arial"/>
              </a:rPr>
              <a:t> </a:t>
            </a:r>
            <a:r>
              <a:rPr sz="2000" spc="-5" dirty="0">
                <a:solidFill>
                  <a:schemeClr val="bg1"/>
                </a:solidFill>
                <a:latin typeface="Arial"/>
                <a:cs typeface="Arial"/>
              </a:rPr>
              <a:t>hallazgo</a:t>
            </a:r>
            <a:r>
              <a:rPr sz="2000" b="1" spc="-5" dirty="0">
                <a:solidFill>
                  <a:schemeClr val="bg1"/>
                </a:solidFill>
                <a:latin typeface="Arial"/>
                <a:cs typeface="Arial"/>
              </a:rPr>
              <a:t>.</a:t>
            </a:r>
            <a:endParaRPr sz="2000">
              <a:solidFill>
                <a:schemeClr val="bg1"/>
              </a:solidFill>
              <a:latin typeface="Arial"/>
              <a:cs typeface="Arial"/>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10" name="9 Rectángulo"/>
          <p:cNvSpPr/>
          <p:nvPr/>
        </p:nvSpPr>
        <p:spPr>
          <a:xfrm>
            <a:off x="3214678" y="357166"/>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7" name="object 18"/>
          <p:cNvSpPr/>
          <p:nvPr/>
        </p:nvSpPr>
        <p:spPr>
          <a:xfrm>
            <a:off x="1766998" y="3888616"/>
            <a:ext cx="4913376" cy="277368"/>
          </a:xfrm>
          <a:prstGeom prst="rect">
            <a:avLst/>
          </a:prstGeom>
          <a:blipFill>
            <a:blip r:embed="rId4" cstate="print"/>
            <a:stretch>
              <a:fillRect/>
            </a:stretch>
          </a:blipFill>
        </p:spPr>
        <p:txBody>
          <a:bodyPr wrap="square" lIns="0" tIns="0" rIns="0" bIns="0" rtlCol="0"/>
          <a:lstStyle/>
          <a:p>
            <a:endParaRPr/>
          </a:p>
        </p:txBody>
      </p:sp>
      <p:sp>
        <p:nvSpPr>
          <p:cNvPr id="8" name="object 19"/>
          <p:cNvSpPr txBox="1"/>
          <p:nvPr/>
        </p:nvSpPr>
        <p:spPr>
          <a:xfrm>
            <a:off x="1714480" y="1285860"/>
            <a:ext cx="5786478"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chemeClr val="bg1"/>
                </a:solidFill>
                <a:latin typeface="Andalus"/>
                <a:cs typeface="Arial"/>
              </a:rPr>
              <a:t>El proceso </a:t>
            </a:r>
            <a:r>
              <a:rPr sz="2400" b="1" dirty="0">
                <a:solidFill>
                  <a:schemeClr val="bg1"/>
                </a:solidFill>
                <a:latin typeface="Andalus"/>
                <a:cs typeface="Arial"/>
              </a:rPr>
              <a:t>en </a:t>
            </a:r>
            <a:r>
              <a:rPr sz="2400" b="1" spc="-10" dirty="0">
                <a:solidFill>
                  <a:schemeClr val="bg1"/>
                </a:solidFill>
                <a:latin typeface="Andalus"/>
                <a:cs typeface="Arial"/>
              </a:rPr>
              <a:t>la </a:t>
            </a:r>
            <a:r>
              <a:rPr sz="2400" b="1" spc="-5" dirty="0">
                <a:solidFill>
                  <a:schemeClr val="bg1"/>
                </a:solidFill>
                <a:latin typeface="Andalus"/>
                <a:cs typeface="Arial"/>
              </a:rPr>
              <a:t>Investigación</a:t>
            </a:r>
            <a:r>
              <a:rPr sz="2400" b="1" spc="10" dirty="0">
                <a:solidFill>
                  <a:schemeClr val="bg1"/>
                </a:solidFill>
                <a:latin typeface="Andalus"/>
                <a:cs typeface="Arial"/>
              </a:rPr>
              <a:t> </a:t>
            </a:r>
            <a:r>
              <a:rPr sz="2400" b="1" spc="-5" dirty="0">
                <a:solidFill>
                  <a:schemeClr val="bg1"/>
                </a:solidFill>
                <a:latin typeface="Andalus"/>
                <a:cs typeface="Arial"/>
              </a:rPr>
              <a:t>criminal</a:t>
            </a:r>
            <a:endParaRPr sz="2400">
              <a:solidFill>
                <a:schemeClr val="bg1"/>
              </a:solidFill>
              <a:latin typeface="Andalus"/>
              <a:cs typeface="Arial"/>
            </a:endParaRPr>
          </a:p>
        </p:txBody>
      </p:sp>
      <p:sp>
        <p:nvSpPr>
          <p:cNvPr id="12" name="object 2"/>
          <p:cNvSpPr txBox="1"/>
          <p:nvPr/>
        </p:nvSpPr>
        <p:spPr>
          <a:xfrm>
            <a:off x="571472" y="1928802"/>
            <a:ext cx="8286808" cy="4155497"/>
          </a:xfrm>
          <a:prstGeom prst="rect">
            <a:avLst/>
          </a:prstGeom>
        </p:spPr>
        <p:txBody>
          <a:bodyPr vert="horz" wrap="square" lIns="0" tIns="15240" rIns="0" bIns="0" rtlCol="0">
            <a:spAutoFit/>
          </a:bodyPr>
          <a:lstStyle/>
          <a:p>
            <a:pPr marL="12700" marR="5080" algn="just">
              <a:lnSpc>
                <a:spcPct val="110300"/>
              </a:lnSpc>
              <a:spcBef>
                <a:spcPts val="120"/>
              </a:spcBef>
            </a:pPr>
            <a:r>
              <a:rPr lang="es-ES" dirty="0" smtClean="0">
                <a:solidFill>
                  <a:schemeClr val="bg1"/>
                </a:solidFill>
                <a:latin typeface="Arial"/>
                <a:cs typeface="Arial"/>
              </a:rPr>
              <a:t>	</a:t>
            </a:r>
            <a:r>
              <a:rPr smtClean="0">
                <a:solidFill>
                  <a:schemeClr val="bg1"/>
                </a:solidFill>
                <a:latin typeface="Arial"/>
                <a:cs typeface="Arial"/>
              </a:rPr>
              <a:t>El </a:t>
            </a:r>
            <a:r>
              <a:rPr dirty="0">
                <a:solidFill>
                  <a:schemeClr val="bg1"/>
                </a:solidFill>
                <a:latin typeface="Arial"/>
                <a:cs typeface="Arial"/>
              </a:rPr>
              <a:t>proceso de </a:t>
            </a:r>
            <a:r>
              <a:rPr spc="-5" dirty="0">
                <a:solidFill>
                  <a:schemeClr val="bg1"/>
                </a:solidFill>
                <a:latin typeface="Arial"/>
                <a:cs typeface="Arial"/>
              </a:rPr>
              <a:t>investigación </a:t>
            </a:r>
            <a:r>
              <a:rPr dirty="0">
                <a:solidFill>
                  <a:schemeClr val="bg1"/>
                </a:solidFill>
                <a:latin typeface="Arial"/>
                <a:cs typeface="Arial"/>
              </a:rPr>
              <a:t>criminal con fines </a:t>
            </a:r>
            <a:r>
              <a:rPr spc="-5" dirty="0">
                <a:solidFill>
                  <a:schemeClr val="bg1"/>
                </a:solidFill>
                <a:latin typeface="Arial"/>
                <a:cs typeface="Arial"/>
              </a:rPr>
              <a:t>judiciales </a:t>
            </a:r>
            <a:r>
              <a:rPr dirty="0">
                <a:solidFill>
                  <a:schemeClr val="bg1"/>
                </a:solidFill>
                <a:latin typeface="Arial"/>
                <a:cs typeface="Arial"/>
              </a:rPr>
              <a:t>requiere el conocimiento  de modelos teóricos de las ciencias </a:t>
            </a:r>
            <a:r>
              <a:rPr spc="-5" dirty="0">
                <a:solidFill>
                  <a:schemeClr val="bg1"/>
                </a:solidFill>
                <a:latin typeface="Arial"/>
                <a:cs typeface="Arial"/>
              </a:rPr>
              <a:t>sociales </a:t>
            </a:r>
            <a:r>
              <a:rPr dirty="0">
                <a:solidFill>
                  <a:schemeClr val="bg1"/>
                </a:solidFill>
                <a:latin typeface="Arial"/>
                <a:cs typeface="Arial"/>
              </a:rPr>
              <a:t>y de las ciencias </a:t>
            </a:r>
            <a:r>
              <a:rPr spc="-5" dirty="0">
                <a:solidFill>
                  <a:schemeClr val="bg1"/>
                </a:solidFill>
                <a:latin typeface="Arial"/>
                <a:cs typeface="Arial"/>
              </a:rPr>
              <a:t>exactas </a:t>
            </a:r>
            <a:r>
              <a:rPr dirty="0">
                <a:solidFill>
                  <a:schemeClr val="bg1"/>
                </a:solidFill>
                <a:latin typeface="Arial"/>
                <a:cs typeface="Arial"/>
              </a:rPr>
              <a:t>y  tecnológicas. Una </a:t>
            </a:r>
            <a:r>
              <a:rPr spc="-5" dirty="0">
                <a:solidFill>
                  <a:schemeClr val="bg1"/>
                </a:solidFill>
                <a:latin typeface="Arial"/>
                <a:cs typeface="Arial"/>
              </a:rPr>
              <a:t>investigación judicial </a:t>
            </a:r>
            <a:r>
              <a:rPr dirty="0">
                <a:solidFill>
                  <a:schemeClr val="bg1"/>
                </a:solidFill>
                <a:latin typeface="Arial"/>
                <a:cs typeface="Arial"/>
              </a:rPr>
              <a:t>es un </a:t>
            </a:r>
            <a:r>
              <a:rPr spc="-5" dirty="0">
                <a:solidFill>
                  <a:schemeClr val="bg1"/>
                </a:solidFill>
                <a:latin typeface="Arial"/>
                <a:cs typeface="Arial"/>
              </a:rPr>
              <a:t>proyecto </a:t>
            </a:r>
            <a:r>
              <a:rPr dirty="0">
                <a:solidFill>
                  <a:schemeClr val="bg1"/>
                </a:solidFill>
                <a:latin typeface="Arial"/>
                <a:cs typeface="Arial"/>
              </a:rPr>
              <a:t>de una verdad, cuyo fin es  </a:t>
            </a:r>
            <a:r>
              <a:rPr spc="-5" dirty="0">
                <a:solidFill>
                  <a:schemeClr val="bg1"/>
                </a:solidFill>
                <a:latin typeface="Arial"/>
                <a:cs typeface="Arial"/>
              </a:rPr>
              <a:t>establecer </a:t>
            </a:r>
            <a:r>
              <a:rPr dirty="0">
                <a:solidFill>
                  <a:schemeClr val="bg1"/>
                </a:solidFill>
                <a:latin typeface="Arial"/>
                <a:cs typeface="Arial"/>
              </a:rPr>
              <a:t>una hipótesis que pueda someterse empíricamente a un proceso de  verificación, basándose todo ello en una evidencia que debe ser científica y  legalmente</a:t>
            </a:r>
            <a:r>
              <a:rPr spc="-5" dirty="0">
                <a:solidFill>
                  <a:schemeClr val="bg1"/>
                </a:solidFill>
                <a:latin typeface="Arial"/>
                <a:cs typeface="Arial"/>
              </a:rPr>
              <a:t> establecida.</a:t>
            </a:r>
            <a:endParaRPr>
              <a:solidFill>
                <a:schemeClr val="bg1"/>
              </a:solidFill>
              <a:latin typeface="Arial"/>
              <a:cs typeface="Arial"/>
            </a:endParaRPr>
          </a:p>
          <a:p>
            <a:pPr>
              <a:lnSpc>
                <a:spcPct val="100000"/>
              </a:lnSpc>
            </a:pPr>
            <a:endParaRPr>
              <a:solidFill>
                <a:schemeClr val="bg1"/>
              </a:solidFill>
              <a:latin typeface="Times New Roman"/>
              <a:cs typeface="Times New Roman"/>
            </a:endParaRPr>
          </a:p>
          <a:p>
            <a:pPr marL="462280">
              <a:lnSpc>
                <a:spcPct val="100000"/>
              </a:lnSpc>
            </a:pPr>
            <a:r>
              <a:rPr b="1" dirty="0">
                <a:solidFill>
                  <a:schemeClr val="bg1"/>
                </a:solidFill>
                <a:latin typeface="Arial"/>
                <a:cs typeface="Arial"/>
              </a:rPr>
              <a:t>La </a:t>
            </a:r>
            <a:r>
              <a:rPr b="1" spc="-5" dirty="0">
                <a:solidFill>
                  <a:schemeClr val="bg1"/>
                </a:solidFill>
                <a:latin typeface="Arial"/>
                <a:cs typeface="Arial"/>
              </a:rPr>
              <a:t>investigación </a:t>
            </a:r>
            <a:r>
              <a:rPr b="1" dirty="0">
                <a:solidFill>
                  <a:schemeClr val="bg1"/>
                </a:solidFill>
                <a:latin typeface="Arial"/>
                <a:cs typeface="Arial"/>
              </a:rPr>
              <a:t>como un</a:t>
            </a:r>
            <a:r>
              <a:rPr b="1" spc="-15" dirty="0">
                <a:solidFill>
                  <a:schemeClr val="bg1"/>
                </a:solidFill>
                <a:latin typeface="Arial"/>
                <a:cs typeface="Arial"/>
              </a:rPr>
              <a:t> </a:t>
            </a:r>
            <a:r>
              <a:rPr b="1" dirty="0">
                <a:solidFill>
                  <a:schemeClr val="bg1"/>
                </a:solidFill>
                <a:latin typeface="Arial"/>
                <a:cs typeface="Arial"/>
              </a:rPr>
              <a:t>proceso…</a:t>
            </a:r>
            <a:endParaRPr>
              <a:solidFill>
                <a:schemeClr val="bg1"/>
              </a:solidFill>
              <a:latin typeface="Arial"/>
              <a:cs typeface="Arial"/>
            </a:endParaRPr>
          </a:p>
          <a:p>
            <a:pPr>
              <a:lnSpc>
                <a:spcPct val="100000"/>
              </a:lnSpc>
              <a:spcBef>
                <a:spcPts val="5"/>
              </a:spcBef>
            </a:pPr>
            <a:endParaRPr>
              <a:solidFill>
                <a:schemeClr val="bg1"/>
              </a:solidFill>
              <a:latin typeface="Times New Roman"/>
              <a:cs typeface="Times New Roman"/>
            </a:endParaRPr>
          </a:p>
          <a:p>
            <a:pPr marL="462280">
              <a:lnSpc>
                <a:spcPct val="100000"/>
              </a:lnSpc>
              <a:tabLst>
                <a:tab pos="4018279" algn="l"/>
              </a:tabLst>
            </a:pPr>
            <a:r>
              <a:rPr lang="es-ES" b="1" dirty="0" smtClean="0">
                <a:solidFill>
                  <a:schemeClr val="bg1"/>
                </a:solidFill>
                <a:latin typeface="Arial"/>
                <a:cs typeface="Arial"/>
              </a:rPr>
              <a:t>        </a:t>
            </a:r>
            <a:r>
              <a:rPr b="1" smtClean="0">
                <a:solidFill>
                  <a:schemeClr val="bg1"/>
                </a:solidFill>
                <a:latin typeface="Arial"/>
                <a:cs typeface="Arial"/>
              </a:rPr>
              <a:t>HECHO</a:t>
            </a:r>
            <a:r>
              <a:rPr b="1">
                <a:solidFill>
                  <a:schemeClr val="bg1"/>
                </a:solidFill>
                <a:latin typeface="Arial"/>
                <a:cs typeface="Arial"/>
              </a:rPr>
              <a:t>	</a:t>
            </a:r>
            <a:r>
              <a:rPr lang="es-ES" b="1" dirty="0" smtClean="0">
                <a:solidFill>
                  <a:schemeClr val="bg1"/>
                </a:solidFill>
                <a:latin typeface="Arial"/>
                <a:cs typeface="Arial"/>
              </a:rPr>
              <a:t>             </a:t>
            </a:r>
            <a:r>
              <a:rPr b="1" smtClean="0">
                <a:solidFill>
                  <a:schemeClr val="bg1"/>
                </a:solidFill>
                <a:latin typeface="Arial"/>
                <a:cs typeface="Arial"/>
              </a:rPr>
              <a:t>VERDAD</a:t>
            </a:r>
            <a:endParaRPr>
              <a:solidFill>
                <a:schemeClr val="bg1"/>
              </a:solidFill>
              <a:latin typeface="Arial"/>
              <a:cs typeface="Arial"/>
            </a:endParaRPr>
          </a:p>
          <a:p>
            <a:pPr>
              <a:lnSpc>
                <a:spcPct val="100000"/>
              </a:lnSpc>
              <a:spcBef>
                <a:spcPts val="55"/>
              </a:spcBef>
            </a:pPr>
            <a:endParaRPr>
              <a:solidFill>
                <a:schemeClr val="bg1"/>
              </a:solidFill>
              <a:latin typeface="Times New Roman"/>
              <a:cs typeface="Times New Roman"/>
            </a:endParaRPr>
          </a:p>
          <a:p>
            <a:pPr marL="12700" marR="5080" algn="just">
              <a:lnSpc>
                <a:spcPct val="110000"/>
              </a:lnSpc>
            </a:pPr>
            <a:r>
              <a:rPr lang="es-ES" dirty="0" smtClean="0">
                <a:solidFill>
                  <a:schemeClr val="bg1"/>
                </a:solidFill>
                <a:latin typeface="Arial"/>
                <a:cs typeface="Arial"/>
              </a:rPr>
              <a:t>	</a:t>
            </a:r>
            <a:r>
              <a:rPr smtClean="0">
                <a:solidFill>
                  <a:schemeClr val="bg1"/>
                </a:solidFill>
                <a:latin typeface="Arial"/>
                <a:cs typeface="Arial"/>
              </a:rPr>
              <a:t>Significa </a:t>
            </a:r>
            <a:r>
              <a:rPr dirty="0">
                <a:solidFill>
                  <a:schemeClr val="bg1"/>
                </a:solidFill>
                <a:latin typeface="Arial"/>
                <a:cs typeface="Arial"/>
              </a:rPr>
              <a:t>nada más ni nada menos que la belleza oculta del proceso de  </a:t>
            </a:r>
            <a:r>
              <a:rPr spc="-5" dirty="0">
                <a:solidFill>
                  <a:schemeClr val="bg1"/>
                </a:solidFill>
                <a:latin typeface="Arial"/>
                <a:cs typeface="Arial"/>
              </a:rPr>
              <a:t>investigación, </a:t>
            </a:r>
            <a:r>
              <a:rPr dirty="0">
                <a:solidFill>
                  <a:schemeClr val="bg1"/>
                </a:solidFill>
                <a:latin typeface="Arial"/>
                <a:cs typeface="Arial"/>
              </a:rPr>
              <a:t>cuyo fin es el descubrimiento de la verdad, </a:t>
            </a:r>
            <a:r>
              <a:rPr spc="-5" dirty="0">
                <a:solidFill>
                  <a:schemeClr val="bg1"/>
                </a:solidFill>
                <a:latin typeface="Arial"/>
                <a:cs typeface="Arial"/>
              </a:rPr>
              <a:t>está </a:t>
            </a:r>
            <a:r>
              <a:rPr dirty="0">
                <a:solidFill>
                  <a:schemeClr val="bg1"/>
                </a:solidFill>
                <a:latin typeface="Arial"/>
                <a:cs typeface="Arial"/>
              </a:rPr>
              <a:t>por encima de la  verdad</a:t>
            </a:r>
            <a:r>
              <a:rPr spc="-5" dirty="0">
                <a:solidFill>
                  <a:schemeClr val="bg1"/>
                </a:solidFill>
                <a:latin typeface="Arial"/>
                <a:cs typeface="Arial"/>
              </a:rPr>
              <a:t> </a:t>
            </a:r>
            <a:r>
              <a:rPr dirty="0">
                <a:solidFill>
                  <a:schemeClr val="bg1"/>
                </a:solidFill>
                <a:latin typeface="Arial"/>
                <a:cs typeface="Arial"/>
              </a:rPr>
              <a:t>misma.</a:t>
            </a:r>
            <a:endParaRPr>
              <a:solidFill>
                <a:schemeClr val="bg1"/>
              </a:solidFill>
              <a:latin typeface="Arial"/>
              <a:cs typeface="Arial"/>
            </a:endParaRPr>
          </a:p>
        </p:txBody>
      </p:sp>
      <p:sp>
        <p:nvSpPr>
          <p:cNvPr id="13" name="object 5"/>
          <p:cNvSpPr/>
          <p:nvPr/>
        </p:nvSpPr>
        <p:spPr>
          <a:xfrm>
            <a:off x="2571736" y="4429132"/>
            <a:ext cx="2755900" cy="508000"/>
          </a:xfrm>
          <a:custGeom>
            <a:avLst/>
            <a:gdLst/>
            <a:ahLst/>
            <a:cxnLst/>
            <a:rect l="l" t="t" r="r" b="b"/>
            <a:pathLst>
              <a:path w="2755900" h="508000">
                <a:moveTo>
                  <a:pt x="0" y="127000"/>
                </a:moveTo>
                <a:lnTo>
                  <a:pt x="2066921" y="127000"/>
                </a:lnTo>
                <a:lnTo>
                  <a:pt x="2066921" y="0"/>
                </a:lnTo>
                <a:lnTo>
                  <a:pt x="2755901" y="254000"/>
                </a:lnTo>
                <a:lnTo>
                  <a:pt x="2066921" y="508000"/>
                </a:lnTo>
                <a:lnTo>
                  <a:pt x="2066921" y="381000"/>
                </a:lnTo>
                <a:lnTo>
                  <a:pt x="0" y="381000"/>
                </a:lnTo>
                <a:lnTo>
                  <a:pt x="0" y="127000"/>
                </a:lnTo>
                <a:close/>
              </a:path>
            </a:pathLst>
          </a:custGeom>
          <a:ln w="9525">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4" name="object 3"/>
          <p:cNvSpPr/>
          <p:nvPr/>
        </p:nvSpPr>
        <p:spPr>
          <a:xfrm>
            <a:off x="1571604" y="1928802"/>
            <a:ext cx="2928958" cy="3500462"/>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3835054" y="2439994"/>
            <a:ext cx="3308714" cy="1917700"/>
          </a:xfrm>
          <a:custGeom>
            <a:avLst/>
            <a:gdLst/>
            <a:ahLst/>
            <a:cxnLst/>
            <a:rect l="l" t="t" r="r" b="b"/>
            <a:pathLst>
              <a:path w="2673350" h="1917700">
                <a:moveTo>
                  <a:pt x="2478895" y="1491586"/>
                </a:moveTo>
                <a:lnTo>
                  <a:pt x="567651" y="1491586"/>
                </a:lnTo>
                <a:lnTo>
                  <a:pt x="597424" y="1527018"/>
                </a:lnTo>
                <a:lnTo>
                  <a:pt x="628860" y="1561074"/>
                </a:lnTo>
                <a:lnTo>
                  <a:pt x="661893" y="1593732"/>
                </a:lnTo>
                <a:lnTo>
                  <a:pt x="696454" y="1624968"/>
                </a:lnTo>
                <a:lnTo>
                  <a:pt x="732476" y="1654759"/>
                </a:lnTo>
                <a:lnTo>
                  <a:pt x="769891" y="1683082"/>
                </a:lnTo>
                <a:lnTo>
                  <a:pt x="808631" y="1709914"/>
                </a:lnTo>
                <a:lnTo>
                  <a:pt x="848628" y="1735232"/>
                </a:lnTo>
                <a:lnTo>
                  <a:pt x="889815" y="1759012"/>
                </a:lnTo>
                <a:lnTo>
                  <a:pt x="932123" y="1781231"/>
                </a:lnTo>
                <a:lnTo>
                  <a:pt x="975485" y="1801867"/>
                </a:lnTo>
                <a:lnTo>
                  <a:pt x="1019834" y="1820896"/>
                </a:lnTo>
                <a:lnTo>
                  <a:pt x="1065101" y="1838294"/>
                </a:lnTo>
                <a:lnTo>
                  <a:pt x="1111219" y="1854040"/>
                </a:lnTo>
                <a:lnTo>
                  <a:pt x="1158119" y="1868108"/>
                </a:lnTo>
                <a:lnTo>
                  <a:pt x="1205734" y="1880478"/>
                </a:lnTo>
                <a:lnTo>
                  <a:pt x="1253997" y="1891124"/>
                </a:lnTo>
                <a:lnTo>
                  <a:pt x="1302839" y="1900025"/>
                </a:lnTo>
                <a:lnTo>
                  <a:pt x="1352193" y="1907156"/>
                </a:lnTo>
                <a:lnTo>
                  <a:pt x="1401991" y="1912496"/>
                </a:lnTo>
                <a:lnTo>
                  <a:pt x="1452165" y="1916020"/>
                </a:lnTo>
                <a:lnTo>
                  <a:pt x="1502647" y="1917705"/>
                </a:lnTo>
                <a:lnTo>
                  <a:pt x="1553370" y="1917529"/>
                </a:lnTo>
                <a:lnTo>
                  <a:pt x="1604266" y="1915468"/>
                </a:lnTo>
                <a:lnTo>
                  <a:pt x="1655266" y="1911499"/>
                </a:lnTo>
                <a:lnTo>
                  <a:pt x="1706304" y="1905599"/>
                </a:lnTo>
                <a:lnTo>
                  <a:pt x="1757311" y="1897745"/>
                </a:lnTo>
                <a:lnTo>
                  <a:pt x="1808579" y="1887846"/>
                </a:lnTo>
                <a:lnTo>
                  <a:pt x="1858779" y="1876145"/>
                </a:lnTo>
                <a:lnTo>
                  <a:pt x="1907870" y="1862693"/>
                </a:lnTo>
                <a:lnTo>
                  <a:pt x="1955813" y="1847539"/>
                </a:lnTo>
                <a:lnTo>
                  <a:pt x="2002570" y="1830735"/>
                </a:lnTo>
                <a:lnTo>
                  <a:pt x="2048100" y="1812329"/>
                </a:lnTo>
                <a:lnTo>
                  <a:pt x="2092364" y="1792372"/>
                </a:lnTo>
                <a:lnTo>
                  <a:pt x="2135324" y="1770914"/>
                </a:lnTo>
                <a:lnTo>
                  <a:pt x="2176939" y="1748005"/>
                </a:lnTo>
                <a:lnTo>
                  <a:pt x="2217171" y="1723695"/>
                </a:lnTo>
                <a:lnTo>
                  <a:pt x="2255980" y="1698034"/>
                </a:lnTo>
                <a:lnTo>
                  <a:pt x="2293326" y="1671072"/>
                </a:lnTo>
                <a:lnTo>
                  <a:pt x="2329171" y="1642859"/>
                </a:lnTo>
                <a:lnTo>
                  <a:pt x="2363475" y="1613445"/>
                </a:lnTo>
                <a:lnTo>
                  <a:pt x="2396199" y="1582881"/>
                </a:lnTo>
                <a:lnTo>
                  <a:pt x="2427303" y="1551215"/>
                </a:lnTo>
                <a:lnTo>
                  <a:pt x="2456748" y="1518499"/>
                </a:lnTo>
                <a:lnTo>
                  <a:pt x="2478895" y="1491586"/>
                </a:lnTo>
                <a:close/>
              </a:path>
              <a:path w="2673350" h="1917700">
                <a:moveTo>
                  <a:pt x="1539538" y="0"/>
                </a:moveTo>
                <a:lnTo>
                  <a:pt x="1489964" y="353"/>
                </a:lnTo>
                <a:lnTo>
                  <a:pt x="1440112" y="2518"/>
                </a:lnTo>
                <a:lnTo>
                  <a:pt x="1390038" y="6523"/>
                </a:lnTo>
                <a:lnTo>
                  <a:pt x="1339796" y="12399"/>
                </a:lnTo>
                <a:lnTo>
                  <a:pt x="1289443" y="20177"/>
                </a:lnTo>
                <a:lnTo>
                  <a:pt x="1238175" y="30076"/>
                </a:lnTo>
                <a:lnTo>
                  <a:pt x="1187976" y="41777"/>
                </a:lnTo>
                <a:lnTo>
                  <a:pt x="1138885" y="55229"/>
                </a:lnTo>
                <a:lnTo>
                  <a:pt x="1090941" y="70383"/>
                </a:lnTo>
                <a:lnTo>
                  <a:pt x="1044185" y="87187"/>
                </a:lnTo>
                <a:lnTo>
                  <a:pt x="998655" y="105593"/>
                </a:lnTo>
                <a:lnTo>
                  <a:pt x="954390" y="125550"/>
                </a:lnTo>
                <a:lnTo>
                  <a:pt x="911430" y="147008"/>
                </a:lnTo>
                <a:lnTo>
                  <a:pt x="869815" y="169917"/>
                </a:lnTo>
                <a:lnTo>
                  <a:pt x="829583" y="194227"/>
                </a:lnTo>
                <a:lnTo>
                  <a:pt x="790774" y="219888"/>
                </a:lnTo>
                <a:lnTo>
                  <a:pt x="753428" y="246850"/>
                </a:lnTo>
                <a:lnTo>
                  <a:pt x="717583" y="275063"/>
                </a:lnTo>
                <a:lnTo>
                  <a:pt x="683279" y="304477"/>
                </a:lnTo>
                <a:lnTo>
                  <a:pt x="650556" y="335041"/>
                </a:lnTo>
                <a:lnTo>
                  <a:pt x="619452" y="366707"/>
                </a:lnTo>
                <a:lnTo>
                  <a:pt x="590007" y="399423"/>
                </a:lnTo>
                <a:lnTo>
                  <a:pt x="562260" y="433140"/>
                </a:lnTo>
                <a:lnTo>
                  <a:pt x="536251" y="467807"/>
                </a:lnTo>
                <a:lnTo>
                  <a:pt x="512019" y="503375"/>
                </a:lnTo>
                <a:lnTo>
                  <a:pt x="489604" y="539794"/>
                </a:lnTo>
                <a:lnTo>
                  <a:pt x="469044" y="577014"/>
                </a:lnTo>
                <a:lnTo>
                  <a:pt x="450379" y="614984"/>
                </a:lnTo>
                <a:lnTo>
                  <a:pt x="433649" y="653654"/>
                </a:lnTo>
                <a:lnTo>
                  <a:pt x="418892" y="692975"/>
                </a:lnTo>
                <a:lnTo>
                  <a:pt x="406148" y="732896"/>
                </a:lnTo>
                <a:lnTo>
                  <a:pt x="395456" y="773368"/>
                </a:lnTo>
                <a:lnTo>
                  <a:pt x="386857" y="814339"/>
                </a:lnTo>
                <a:lnTo>
                  <a:pt x="380388" y="855762"/>
                </a:lnTo>
                <a:lnTo>
                  <a:pt x="376090" y="897584"/>
                </a:lnTo>
                <a:lnTo>
                  <a:pt x="374001" y="939757"/>
                </a:lnTo>
                <a:lnTo>
                  <a:pt x="374162" y="982230"/>
                </a:lnTo>
                <a:lnTo>
                  <a:pt x="376611" y="1024953"/>
                </a:lnTo>
                <a:lnTo>
                  <a:pt x="381387" y="1067876"/>
                </a:lnTo>
                <a:lnTo>
                  <a:pt x="388531" y="1110949"/>
                </a:lnTo>
                <a:lnTo>
                  <a:pt x="398081" y="1154122"/>
                </a:lnTo>
                <a:lnTo>
                  <a:pt x="0" y="1491713"/>
                </a:lnTo>
                <a:lnTo>
                  <a:pt x="2478895" y="1491586"/>
                </a:lnTo>
                <a:lnTo>
                  <a:pt x="2510503" y="1450115"/>
                </a:lnTo>
                <a:lnTo>
                  <a:pt x="2534735" y="1414546"/>
                </a:lnTo>
                <a:lnTo>
                  <a:pt x="2557151" y="1378128"/>
                </a:lnTo>
                <a:lnTo>
                  <a:pt x="2577710" y="1340908"/>
                </a:lnTo>
                <a:lnTo>
                  <a:pt x="2596375" y="1302938"/>
                </a:lnTo>
                <a:lnTo>
                  <a:pt x="2613106" y="1264268"/>
                </a:lnTo>
                <a:lnTo>
                  <a:pt x="2627863" y="1224947"/>
                </a:lnTo>
                <a:lnTo>
                  <a:pt x="2640607" y="1185026"/>
                </a:lnTo>
                <a:lnTo>
                  <a:pt x="2651298" y="1144554"/>
                </a:lnTo>
                <a:lnTo>
                  <a:pt x="2659898" y="1103582"/>
                </a:lnTo>
                <a:lnTo>
                  <a:pt x="2666366" y="1062160"/>
                </a:lnTo>
                <a:lnTo>
                  <a:pt x="2670665" y="1020338"/>
                </a:lnTo>
                <a:lnTo>
                  <a:pt x="2672753" y="978165"/>
                </a:lnTo>
                <a:lnTo>
                  <a:pt x="2672593" y="935692"/>
                </a:lnTo>
                <a:lnTo>
                  <a:pt x="2670144" y="892969"/>
                </a:lnTo>
                <a:lnTo>
                  <a:pt x="2665367" y="850046"/>
                </a:lnTo>
                <a:lnTo>
                  <a:pt x="2658224" y="806973"/>
                </a:lnTo>
                <a:lnTo>
                  <a:pt x="2648673" y="763800"/>
                </a:lnTo>
                <a:lnTo>
                  <a:pt x="2637157" y="722174"/>
                </a:lnTo>
                <a:lnTo>
                  <a:pt x="2623594" y="681391"/>
                </a:lnTo>
                <a:lnTo>
                  <a:pt x="2608042" y="641482"/>
                </a:lnTo>
                <a:lnTo>
                  <a:pt x="2590554" y="602477"/>
                </a:lnTo>
                <a:lnTo>
                  <a:pt x="2571186" y="564406"/>
                </a:lnTo>
                <a:lnTo>
                  <a:pt x="2549994" y="527299"/>
                </a:lnTo>
                <a:lnTo>
                  <a:pt x="2527032" y="491186"/>
                </a:lnTo>
                <a:lnTo>
                  <a:pt x="2502356" y="456099"/>
                </a:lnTo>
                <a:lnTo>
                  <a:pt x="2476022" y="422066"/>
                </a:lnTo>
                <a:lnTo>
                  <a:pt x="2448083" y="389118"/>
                </a:lnTo>
                <a:lnTo>
                  <a:pt x="2418597" y="357286"/>
                </a:lnTo>
                <a:lnTo>
                  <a:pt x="2387617" y="326600"/>
                </a:lnTo>
                <a:lnTo>
                  <a:pt x="2355199" y="297089"/>
                </a:lnTo>
                <a:lnTo>
                  <a:pt x="2321398" y="268784"/>
                </a:lnTo>
                <a:lnTo>
                  <a:pt x="2286270" y="241716"/>
                </a:lnTo>
                <a:lnTo>
                  <a:pt x="2249870" y="215915"/>
                </a:lnTo>
                <a:lnTo>
                  <a:pt x="2212253" y="191410"/>
                </a:lnTo>
                <a:lnTo>
                  <a:pt x="2173475" y="168232"/>
                </a:lnTo>
                <a:lnTo>
                  <a:pt x="2133590" y="146411"/>
                </a:lnTo>
                <a:lnTo>
                  <a:pt x="2092653" y="125977"/>
                </a:lnTo>
                <a:lnTo>
                  <a:pt x="2050721" y="106962"/>
                </a:lnTo>
                <a:lnTo>
                  <a:pt x="2007849" y="89394"/>
                </a:lnTo>
                <a:lnTo>
                  <a:pt x="1964090" y="73304"/>
                </a:lnTo>
                <a:lnTo>
                  <a:pt x="1919502" y="58723"/>
                </a:lnTo>
                <a:lnTo>
                  <a:pt x="1874138" y="45680"/>
                </a:lnTo>
                <a:lnTo>
                  <a:pt x="1828055" y="34206"/>
                </a:lnTo>
                <a:lnTo>
                  <a:pt x="1781308" y="24331"/>
                </a:lnTo>
                <a:lnTo>
                  <a:pt x="1733951" y="16086"/>
                </a:lnTo>
                <a:lnTo>
                  <a:pt x="1686041" y="9499"/>
                </a:lnTo>
                <a:lnTo>
                  <a:pt x="1637631" y="4603"/>
                </a:lnTo>
                <a:lnTo>
                  <a:pt x="1588778" y="1426"/>
                </a:lnTo>
                <a:lnTo>
                  <a:pt x="1539538" y="0"/>
                </a:lnTo>
                <a:close/>
              </a:path>
            </a:pathLst>
          </a:custGeom>
          <a:solidFill>
            <a:srgbClr val="D0E1F4"/>
          </a:solidFill>
        </p:spPr>
        <p:txBody>
          <a:bodyPr wrap="square" lIns="0" tIns="0" rIns="0" bIns="0" rtlCol="0"/>
          <a:lstStyle/>
          <a:p>
            <a:endParaRPr/>
          </a:p>
        </p:txBody>
      </p:sp>
      <p:sp>
        <p:nvSpPr>
          <p:cNvPr id="6" name="object 7"/>
          <p:cNvSpPr/>
          <p:nvPr/>
        </p:nvSpPr>
        <p:spPr>
          <a:xfrm>
            <a:off x="4000496" y="2357430"/>
            <a:ext cx="2673350" cy="1917700"/>
          </a:xfrm>
          <a:custGeom>
            <a:avLst/>
            <a:gdLst/>
            <a:ahLst/>
            <a:cxnLst/>
            <a:rect l="l" t="t" r="r" b="b"/>
            <a:pathLst>
              <a:path w="2673350" h="1917700">
                <a:moveTo>
                  <a:pt x="0" y="1491720"/>
                </a:moveTo>
                <a:lnTo>
                  <a:pt x="398079" y="1154120"/>
                </a:lnTo>
                <a:lnTo>
                  <a:pt x="388529" y="1110947"/>
                </a:lnTo>
                <a:lnTo>
                  <a:pt x="381385" y="1067874"/>
                </a:lnTo>
                <a:lnTo>
                  <a:pt x="376608" y="1024951"/>
                </a:lnTo>
                <a:lnTo>
                  <a:pt x="374159" y="982228"/>
                </a:lnTo>
                <a:lnTo>
                  <a:pt x="373999" y="939755"/>
                </a:lnTo>
                <a:lnTo>
                  <a:pt x="376087" y="897583"/>
                </a:lnTo>
                <a:lnTo>
                  <a:pt x="380385" y="855760"/>
                </a:lnTo>
                <a:lnTo>
                  <a:pt x="386854" y="814338"/>
                </a:lnTo>
                <a:lnTo>
                  <a:pt x="395454" y="773366"/>
                </a:lnTo>
                <a:lnTo>
                  <a:pt x="406145" y="732895"/>
                </a:lnTo>
                <a:lnTo>
                  <a:pt x="418889" y="692974"/>
                </a:lnTo>
                <a:lnTo>
                  <a:pt x="433645" y="653653"/>
                </a:lnTo>
                <a:lnTo>
                  <a:pt x="450376" y="614983"/>
                </a:lnTo>
                <a:lnTo>
                  <a:pt x="469040" y="577013"/>
                </a:lnTo>
                <a:lnTo>
                  <a:pt x="489600" y="539794"/>
                </a:lnTo>
                <a:lnTo>
                  <a:pt x="512015" y="503375"/>
                </a:lnTo>
                <a:lnTo>
                  <a:pt x="536247" y="467807"/>
                </a:lnTo>
                <a:lnTo>
                  <a:pt x="562256" y="433139"/>
                </a:lnTo>
                <a:lnTo>
                  <a:pt x="590003" y="399423"/>
                </a:lnTo>
                <a:lnTo>
                  <a:pt x="619447" y="366706"/>
                </a:lnTo>
                <a:lnTo>
                  <a:pt x="650551" y="335041"/>
                </a:lnTo>
                <a:lnTo>
                  <a:pt x="683275" y="304477"/>
                </a:lnTo>
                <a:lnTo>
                  <a:pt x="717579" y="275063"/>
                </a:lnTo>
                <a:lnTo>
                  <a:pt x="753423" y="246850"/>
                </a:lnTo>
                <a:lnTo>
                  <a:pt x="790770" y="219889"/>
                </a:lnTo>
                <a:lnTo>
                  <a:pt x="829579" y="194228"/>
                </a:lnTo>
                <a:lnTo>
                  <a:pt x="869811" y="169918"/>
                </a:lnTo>
                <a:lnTo>
                  <a:pt x="911426" y="147009"/>
                </a:lnTo>
                <a:lnTo>
                  <a:pt x="954386" y="125551"/>
                </a:lnTo>
                <a:lnTo>
                  <a:pt x="998651" y="105595"/>
                </a:lnTo>
                <a:lnTo>
                  <a:pt x="1044181" y="87189"/>
                </a:lnTo>
                <a:lnTo>
                  <a:pt x="1090938" y="70385"/>
                </a:lnTo>
                <a:lnTo>
                  <a:pt x="1138882" y="55232"/>
                </a:lnTo>
                <a:lnTo>
                  <a:pt x="1187974" y="41780"/>
                </a:lnTo>
                <a:lnTo>
                  <a:pt x="1238173" y="30079"/>
                </a:lnTo>
                <a:lnTo>
                  <a:pt x="1289442" y="20180"/>
                </a:lnTo>
                <a:lnTo>
                  <a:pt x="1339795" y="12402"/>
                </a:lnTo>
                <a:lnTo>
                  <a:pt x="1390036" y="6525"/>
                </a:lnTo>
                <a:lnTo>
                  <a:pt x="1440109" y="2519"/>
                </a:lnTo>
                <a:lnTo>
                  <a:pt x="1489960" y="354"/>
                </a:lnTo>
                <a:lnTo>
                  <a:pt x="1539534" y="0"/>
                </a:lnTo>
                <a:lnTo>
                  <a:pt x="1588775" y="1425"/>
                </a:lnTo>
                <a:lnTo>
                  <a:pt x="1637627" y="4602"/>
                </a:lnTo>
                <a:lnTo>
                  <a:pt x="1686036" y="9498"/>
                </a:lnTo>
                <a:lnTo>
                  <a:pt x="1733946" y="16084"/>
                </a:lnTo>
                <a:lnTo>
                  <a:pt x="1781303" y="24329"/>
                </a:lnTo>
                <a:lnTo>
                  <a:pt x="1828050" y="34204"/>
                </a:lnTo>
                <a:lnTo>
                  <a:pt x="1874133" y="45677"/>
                </a:lnTo>
                <a:lnTo>
                  <a:pt x="1919496" y="58720"/>
                </a:lnTo>
                <a:lnTo>
                  <a:pt x="1964084" y="73301"/>
                </a:lnTo>
                <a:lnTo>
                  <a:pt x="2007842" y="89391"/>
                </a:lnTo>
                <a:lnTo>
                  <a:pt x="2050715" y="106958"/>
                </a:lnTo>
                <a:lnTo>
                  <a:pt x="2092647" y="125974"/>
                </a:lnTo>
                <a:lnTo>
                  <a:pt x="2133583" y="146407"/>
                </a:lnTo>
                <a:lnTo>
                  <a:pt x="2173468" y="168228"/>
                </a:lnTo>
                <a:lnTo>
                  <a:pt x="2212247" y="191406"/>
                </a:lnTo>
                <a:lnTo>
                  <a:pt x="2249864" y="215911"/>
                </a:lnTo>
                <a:lnTo>
                  <a:pt x="2286263" y="241713"/>
                </a:lnTo>
                <a:lnTo>
                  <a:pt x="2321391" y="268782"/>
                </a:lnTo>
                <a:lnTo>
                  <a:pt x="2355192" y="297086"/>
                </a:lnTo>
                <a:lnTo>
                  <a:pt x="2387609" y="326597"/>
                </a:lnTo>
                <a:lnTo>
                  <a:pt x="2418589" y="357284"/>
                </a:lnTo>
                <a:lnTo>
                  <a:pt x="2448076" y="389117"/>
                </a:lnTo>
                <a:lnTo>
                  <a:pt x="2476014" y="422065"/>
                </a:lnTo>
                <a:lnTo>
                  <a:pt x="2502348" y="456098"/>
                </a:lnTo>
                <a:lnTo>
                  <a:pt x="2527024" y="491186"/>
                </a:lnTo>
                <a:lnTo>
                  <a:pt x="2549985" y="527299"/>
                </a:lnTo>
                <a:lnTo>
                  <a:pt x="2571177" y="564406"/>
                </a:lnTo>
                <a:lnTo>
                  <a:pt x="2590544" y="602478"/>
                </a:lnTo>
                <a:lnTo>
                  <a:pt x="2608032" y="641484"/>
                </a:lnTo>
                <a:lnTo>
                  <a:pt x="2623584" y="681394"/>
                </a:lnTo>
                <a:lnTo>
                  <a:pt x="2637146" y="722177"/>
                </a:lnTo>
                <a:lnTo>
                  <a:pt x="2648662" y="763804"/>
                </a:lnTo>
                <a:lnTo>
                  <a:pt x="2658212" y="806977"/>
                </a:lnTo>
                <a:lnTo>
                  <a:pt x="2665356" y="850050"/>
                </a:lnTo>
                <a:lnTo>
                  <a:pt x="2670133" y="892973"/>
                </a:lnTo>
                <a:lnTo>
                  <a:pt x="2672582" y="935696"/>
                </a:lnTo>
                <a:lnTo>
                  <a:pt x="2672743" y="978169"/>
                </a:lnTo>
                <a:lnTo>
                  <a:pt x="2670655" y="1020341"/>
                </a:lnTo>
                <a:lnTo>
                  <a:pt x="2666357" y="1062163"/>
                </a:lnTo>
                <a:lnTo>
                  <a:pt x="2659888" y="1103585"/>
                </a:lnTo>
                <a:lnTo>
                  <a:pt x="2651289" y="1144557"/>
                </a:lnTo>
                <a:lnTo>
                  <a:pt x="2640598" y="1185029"/>
                </a:lnTo>
                <a:lnTo>
                  <a:pt x="2627854" y="1224950"/>
                </a:lnTo>
                <a:lnTo>
                  <a:pt x="2613098" y="1264270"/>
                </a:lnTo>
                <a:lnTo>
                  <a:pt x="2596367" y="1302941"/>
                </a:lnTo>
                <a:lnTo>
                  <a:pt x="2577703" y="1340910"/>
                </a:lnTo>
                <a:lnTo>
                  <a:pt x="2557143" y="1378129"/>
                </a:lnTo>
                <a:lnTo>
                  <a:pt x="2534727" y="1414548"/>
                </a:lnTo>
                <a:lnTo>
                  <a:pt x="2510496" y="1450116"/>
                </a:lnTo>
                <a:lnTo>
                  <a:pt x="2484487" y="1484783"/>
                </a:lnTo>
                <a:lnTo>
                  <a:pt x="2456740" y="1518500"/>
                </a:lnTo>
                <a:lnTo>
                  <a:pt x="2427296" y="1551216"/>
                </a:lnTo>
                <a:lnTo>
                  <a:pt x="2396192" y="1582881"/>
                </a:lnTo>
                <a:lnTo>
                  <a:pt x="2363468" y="1613446"/>
                </a:lnTo>
                <a:lnTo>
                  <a:pt x="2329164" y="1642859"/>
                </a:lnTo>
                <a:lnTo>
                  <a:pt x="2293320" y="1671072"/>
                </a:lnTo>
                <a:lnTo>
                  <a:pt x="2255973" y="1698034"/>
                </a:lnTo>
                <a:lnTo>
                  <a:pt x="2217164" y="1723694"/>
                </a:lnTo>
                <a:lnTo>
                  <a:pt x="2176932" y="1748004"/>
                </a:lnTo>
                <a:lnTo>
                  <a:pt x="2135317" y="1770913"/>
                </a:lnTo>
                <a:lnTo>
                  <a:pt x="2092357" y="1792370"/>
                </a:lnTo>
                <a:lnTo>
                  <a:pt x="2048092" y="1812327"/>
                </a:lnTo>
                <a:lnTo>
                  <a:pt x="2002562" y="1830732"/>
                </a:lnTo>
                <a:lnTo>
                  <a:pt x="1955805" y="1847537"/>
                </a:lnTo>
                <a:lnTo>
                  <a:pt x="1907861" y="1862690"/>
                </a:lnTo>
                <a:lnTo>
                  <a:pt x="1858770" y="1876141"/>
                </a:lnTo>
                <a:lnTo>
                  <a:pt x="1808570" y="1887842"/>
                </a:lnTo>
                <a:lnTo>
                  <a:pt x="1757302" y="1897741"/>
                </a:lnTo>
                <a:lnTo>
                  <a:pt x="1706295" y="1905595"/>
                </a:lnTo>
                <a:lnTo>
                  <a:pt x="1655258" y="1911495"/>
                </a:lnTo>
                <a:lnTo>
                  <a:pt x="1604258" y="1915464"/>
                </a:lnTo>
                <a:lnTo>
                  <a:pt x="1553363" y="1917525"/>
                </a:lnTo>
                <a:lnTo>
                  <a:pt x="1502640" y="1917701"/>
                </a:lnTo>
                <a:lnTo>
                  <a:pt x="1452158" y="1916016"/>
                </a:lnTo>
                <a:lnTo>
                  <a:pt x="1401985" y="1912492"/>
                </a:lnTo>
                <a:lnTo>
                  <a:pt x="1352187" y="1907153"/>
                </a:lnTo>
                <a:lnTo>
                  <a:pt x="1302833" y="1900022"/>
                </a:lnTo>
                <a:lnTo>
                  <a:pt x="1253991" y="1891122"/>
                </a:lnTo>
                <a:lnTo>
                  <a:pt x="1205729" y="1880476"/>
                </a:lnTo>
                <a:lnTo>
                  <a:pt x="1158113" y="1868107"/>
                </a:lnTo>
                <a:lnTo>
                  <a:pt x="1111213" y="1854039"/>
                </a:lnTo>
                <a:lnTo>
                  <a:pt x="1065095" y="1838294"/>
                </a:lnTo>
                <a:lnTo>
                  <a:pt x="1019828" y="1820896"/>
                </a:lnTo>
                <a:lnTo>
                  <a:pt x="975480" y="1801867"/>
                </a:lnTo>
                <a:lnTo>
                  <a:pt x="932117" y="1781232"/>
                </a:lnTo>
                <a:lnTo>
                  <a:pt x="889809" y="1759012"/>
                </a:lnTo>
                <a:lnTo>
                  <a:pt x="848623" y="1735232"/>
                </a:lnTo>
                <a:lnTo>
                  <a:pt x="808626" y="1709915"/>
                </a:lnTo>
                <a:lnTo>
                  <a:pt x="769886" y="1683082"/>
                </a:lnTo>
                <a:lnTo>
                  <a:pt x="732472" y="1654759"/>
                </a:lnTo>
                <a:lnTo>
                  <a:pt x="696450" y="1624967"/>
                </a:lnTo>
                <a:lnTo>
                  <a:pt x="661889" y="1593730"/>
                </a:lnTo>
                <a:lnTo>
                  <a:pt x="628857" y="1561071"/>
                </a:lnTo>
                <a:lnTo>
                  <a:pt x="597422" y="1527014"/>
                </a:lnTo>
                <a:lnTo>
                  <a:pt x="567650" y="1491580"/>
                </a:lnTo>
                <a:lnTo>
                  <a:pt x="0" y="1491720"/>
                </a:lnTo>
                <a:close/>
              </a:path>
            </a:pathLst>
          </a:custGeom>
          <a:ln w="9525">
            <a:solidFill>
              <a:srgbClr val="000000"/>
            </a:solidFill>
          </a:ln>
        </p:spPr>
        <p:txBody>
          <a:bodyPr wrap="square" lIns="0" tIns="0" rIns="0" bIns="0" rtlCol="0"/>
          <a:lstStyle/>
          <a:p>
            <a:endParaRPr/>
          </a:p>
        </p:txBody>
      </p:sp>
      <p:sp>
        <p:nvSpPr>
          <p:cNvPr id="7" name="object 8"/>
          <p:cNvSpPr/>
          <p:nvPr/>
        </p:nvSpPr>
        <p:spPr>
          <a:xfrm>
            <a:off x="3907516" y="2500306"/>
            <a:ext cx="1615439" cy="1252727"/>
          </a:xfrm>
          <a:prstGeom prst="rect">
            <a:avLst/>
          </a:prstGeom>
          <a:blipFill>
            <a:blip r:embed="rId5" cstate="print"/>
            <a:stretch>
              <a:fillRect/>
            </a:stretch>
          </a:blipFill>
        </p:spPr>
        <p:txBody>
          <a:bodyPr wrap="square" lIns="0" tIns="0" rIns="0" bIns="0" rtlCol="0"/>
          <a:lstStyle/>
          <a:p>
            <a:endParaRPr/>
          </a:p>
        </p:txBody>
      </p:sp>
      <p:sp>
        <p:nvSpPr>
          <p:cNvPr id="8" name="object 9"/>
          <p:cNvSpPr txBox="1"/>
          <p:nvPr/>
        </p:nvSpPr>
        <p:spPr>
          <a:xfrm>
            <a:off x="4714876" y="2643182"/>
            <a:ext cx="1714512" cy="1322029"/>
          </a:xfrm>
          <a:prstGeom prst="rect">
            <a:avLst/>
          </a:prstGeom>
        </p:spPr>
        <p:txBody>
          <a:bodyPr vert="horz" wrap="square" lIns="0" tIns="13335" rIns="0" bIns="0" rtlCol="0">
            <a:spAutoFit/>
          </a:bodyPr>
          <a:lstStyle/>
          <a:p>
            <a:pPr marL="12700" marR="5080" algn="ctr">
              <a:lnSpc>
                <a:spcPct val="109400"/>
              </a:lnSpc>
              <a:spcBef>
                <a:spcPts val="105"/>
              </a:spcBef>
            </a:pPr>
            <a:r>
              <a:rPr sz="1200" b="1" spc="-5" dirty="0">
                <a:latin typeface="Arial"/>
                <a:cs typeface="Arial"/>
              </a:rPr>
              <a:t>¨</a:t>
            </a:r>
            <a:r>
              <a:rPr sz="1400" b="1" spc="-5" dirty="0">
                <a:solidFill>
                  <a:schemeClr val="bg1"/>
                </a:solidFill>
                <a:latin typeface="Arial"/>
                <a:cs typeface="Arial"/>
              </a:rPr>
              <a:t>Más hermosa</a:t>
            </a:r>
            <a:r>
              <a:rPr sz="1400" b="1" spc="-65" dirty="0">
                <a:solidFill>
                  <a:schemeClr val="bg1"/>
                </a:solidFill>
                <a:latin typeface="Arial"/>
                <a:cs typeface="Arial"/>
              </a:rPr>
              <a:t> </a:t>
            </a:r>
            <a:r>
              <a:rPr sz="1400" b="1" spc="-5" dirty="0">
                <a:solidFill>
                  <a:schemeClr val="bg1"/>
                </a:solidFill>
                <a:latin typeface="Arial"/>
                <a:cs typeface="Arial"/>
              </a:rPr>
              <a:t>que  </a:t>
            </a:r>
            <a:r>
              <a:rPr sz="1400" b="1" dirty="0">
                <a:solidFill>
                  <a:schemeClr val="bg1"/>
                </a:solidFill>
                <a:latin typeface="Arial"/>
                <a:cs typeface="Arial"/>
              </a:rPr>
              <a:t>la </a:t>
            </a:r>
            <a:r>
              <a:rPr sz="1400" b="1" spc="-5" dirty="0">
                <a:solidFill>
                  <a:schemeClr val="bg1"/>
                </a:solidFill>
                <a:latin typeface="Arial"/>
                <a:cs typeface="Arial"/>
              </a:rPr>
              <a:t>verdad </a:t>
            </a:r>
            <a:r>
              <a:rPr sz="1400" b="1" dirty="0">
                <a:solidFill>
                  <a:schemeClr val="bg1"/>
                </a:solidFill>
                <a:latin typeface="Arial"/>
                <a:cs typeface="Arial"/>
              </a:rPr>
              <a:t>es la  </a:t>
            </a:r>
            <a:r>
              <a:rPr sz="1400" b="1" spc="-5" dirty="0">
                <a:solidFill>
                  <a:schemeClr val="bg1"/>
                </a:solidFill>
                <a:latin typeface="Arial"/>
                <a:cs typeface="Arial"/>
              </a:rPr>
              <a:t>búsqueda </a:t>
            </a:r>
            <a:r>
              <a:rPr sz="1400" b="1" spc="5" dirty="0">
                <a:solidFill>
                  <a:schemeClr val="bg1"/>
                </a:solidFill>
                <a:latin typeface="Arial"/>
                <a:cs typeface="Arial"/>
              </a:rPr>
              <a:t>de </a:t>
            </a:r>
            <a:r>
              <a:rPr sz="1400" b="1" dirty="0">
                <a:solidFill>
                  <a:schemeClr val="bg1"/>
                </a:solidFill>
                <a:latin typeface="Arial"/>
                <a:cs typeface="Arial"/>
              </a:rPr>
              <a:t>la  </a:t>
            </a:r>
            <a:r>
              <a:rPr sz="1400" b="1" spc="-5" dirty="0">
                <a:solidFill>
                  <a:schemeClr val="bg1"/>
                </a:solidFill>
                <a:latin typeface="Arial"/>
                <a:cs typeface="Arial"/>
              </a:rPr>
              <a:t>verdad.¨</a:t>
            </a:r>
            <a:endParaRPr sz="1400">
              <a:solidFill>
                <a:schemeClr val="bg1"/>
              </a:solidFill>
              <a:latin typeface="Arial"/>
              <a:cs typeface="Arial"/>
            </a:endParaRPr>
          </a:p>
          <a:p>
            <a:pPr marL="5080" algn="ctr">
              <a:lnSpc>
                <a:spcPct val="100000"/>
              </a:lnSpc>
              <a:spcBef>
                <a:spcPts val="1155"/>
              </a:spcBef>
            </a:pPr>
            <a:r>
              <a:rPr sz="1400" b="1" spc="-5" dirty="0">
                <a:solidFill>
                  <a:schemeClr val="bg1"/>
                </a:solidFill>
                <a:latin typeface="Arial"/>
                <a:cs typeface="Arial"/>
              </a:rPr>
              <a:t>Albert</a:t>
            </a:r>
            <a:r>
              <a:rPr sz="1400" b="1" spc="-30" dirty="0">
                <a:solidFill>
                  <a:schemeClr val="bg1"/>
                </a:solidFill>
                <a:latin typeface="Arial"/>
                <a:cs typeface="Arial"/>
              </a:rPr>
              <a:t> </a:t>
            </a:r>
            <a:r>
              <a:rPr sz="1400" b="1" spc="-5" dirty="0">
                <a:solidFill>
                  <a:schemeClr val="bg1"/>
                </a:solidFill>
                <a:latin typeface="Arial"/>
                <a:cs typeface="Arial"/>
              </a:rPr>
              <a:t>Einstein</a:t>
            </a:r>
            <a:endParaRPr sz="1400">
              <a:solidFill>
                <a:schemeClr val="bg1"/>
              </a:solidFill>
              <a:latin typeface="Arial"/>
              <a:cs typeface="Arial"/>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Rectángulo"/>
          <p:cNvSpPr>
            <a:spLocks noChangeArrowheads="1"/>
          </p:cNvSpPr>
          <p:nvPr/>
        </p:nvSpPr>
        <p:spPr bwMode="auto">
          <a:xfrm>
            <a:off x="179388" y="1592263"/>
            <a:ext cx="8763000" cy="4524315"/>
          </a:xfrm>
          <a:prstGeom prst="rect">
            <a:avLst/>
          </a:prstGeom>
          <a:noFill/>
          <a:ln w="9525">
            <a:noFill/>
            <a:miter lim="800000"/>
            <a:headEnd/>
            <a:tailEnd/>
          </a:ln>
          <a:effectLst>
            <a:outerShdw blurRad="279400" dist="292100" dir="5640000" algn="ctr" rotWithShape="0">
              <a:srgbClr val="000000">
                <a:alpha val="59000"/>
              </a:srgbClr>
            </a:outerShdw>
          </a:effectLst>
        </p:spPr>
        <p:txBody>
          <a:bodyPr wrap="square">
            <a:spAutoFit/>
          </a:bodyPr>
          <a:lstStyle/>
          <a:p>
            <a:pPr algn="ctr"/>
            <a:r>
              <a:rPr lang="es-ES" sz="7200" dirty="0" smtClean="0">
                <a:solidFill>
                  <a:schemeClr val="bg1"/>
                </a:solidFill>
                <a:latin typeface="Castellar" pitchFamily="18" charset="0"/>
              </a:rPr>
              <a:t>TECNICAS </a:t>
            </a:r>
          </a:p>
          <a:p>
            <a:pPr algn="ctr"/>
            <a:r>
              <a:rPr lang="es-ES" sz="7200" dirty="0" smtClean="0">
                <a:solidFill>
                  <a:schemeClr val="bg1"/>
                </a:solidFill>
                <a:latin typeface="Castellar" pitchFamily="18" charset="0"/>
              </a:rPr>
              <a:t>DE INVESTIGACION CRIMINAL</a:t>
            </a:r>
            <a:endParaRPr lang="es-ES" sz="7200" dirty="0">
              <a:solidFill>
                <a:srgbClr val="002060"/>
              </a:solidFill>
              <a:latin typeface="Castellar" pitchFamily="18" charset="0"/>
            </a:endParaRPr>
          </a:p>
        </p:txBody>
      </p:sp>
      <p:pic>
        <p:nvPicPr>
          <p:cNvPr id="14339" name="7 Imagen"/>
          <p:cNvPicPr>
            <a:picLocks noChangeAspect="1"/>
          </p:cNvPicPr>
          <p:nvPr/>
        </p:nvPicPr>
        <p:blipFill>
          <a:blip r:embed="rId2" cstate="print"/>
          <a:srcRect/>
          <a:stretch>
            <a:fillRect/>
          </a:stretch>
        </p:blipFill>
        <p:spPr bwMode="auto">
          <a:xfrm>
            <a:off x="179388" y="115888"/>
            <a:ext cx="1639887" cy="1476375"/>
          </a:xfrm>
          <a:prstGeom prst="rect">
            <a:avLst/>
          </a:prstGeom>
          <a:noFill/>
          <a:ln w="9525">
            <a:noFill/>
            <a:miter lim="800000"/>
            <a:headEnd/>
            <a:tailEnd/>
          </a:ln>
        </p:spPr>
      </p:pic>
      <p:pic>
        <p:nvPicPr>
          <p:cNvPr id="14341" name="9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874" y="5157192"/>
            <a:ext cx="5817401" cy="923330"/>
          </a:xfrm>
          <a:prstGeom prst="rect">
            <a:avLst/>
          </a:prstGeom>
          <a:noFill/>
        </p:spPr>
        <p:txBody>
          <a:bodyPr>
            <a:spAutoFit/>
          </a:bodyPr>
          <a:lstStyle/>
          <a:p>
            <a:pPr algn="ctr" fontAlgn="auto">
              <a:spcBef>
                <a:spcPts val="0"/>
              </a:spcBef>
              <a:spcAft>
                <a:spcPts val="0"/>
              </a:spcAft>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Muchas Gracias</a:t>
            </a:r>
          </a:p>
        </p:txBody>
      </p:sp>
      <p:pic>
        <p:nvPicPr>
          <p:cNvPr id="9218" name="Picture 2"/>
          <p:cNvPicPr>
            <a:picLocks noChangeAspect="1" noChangeArrowheads="1"/>
          </p:cNvPicPr>
          <p:nvPr/>
        </p:nvPicPr>
        <p:blipFill>
          <a:blip r:embed="rId2" cstate="print"/>
          <a:srcRect/>
          <a:stretch>
            <a:fillRect/>
          </a:stretch>
        </p:blipFill>
        <p:spPr bwMode="auto">
          <a:xfrm>
            <a:off x="2857488" y="785794"/>
            <a:ext cx="3629025" cy="32575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8229600" cy="830997"/>
          </a:xfrm>
        </p:spPr>
        <p:txBody>
          <a:bodyPr wrap="square">
            <a:spAutoFit/>
          </a:bodyPr>
          <a:lstStyle/>
          <a:p>
            <a:pPr indent="-252000">
              <a:spcBef>
                <a:spcPts val="0"/>
              </a:spcBef>
              <a:buNone/>
            </a:pPr>
            <a:endParaRPr lang="es-ES" sz="2400" i="1" dirty="0" smtClean="0">
              <a:solidFill>
                <a:schemeClr val="bg1"/>
              </a:solidFill>
              <a:latin typeface="Andalus" pitchFamily="18" charset="-78"/>
              <a:cs typeface="Andalus" pitchFamily="18" charset="-78"/>
            </a:endParaRPr>
          </a:p>
          <a:p>
            <a:pPr indent="-252000">
              <a:spcBef>
                <a:spcPts val="0"/>
              </a:spcBef>
            </a:pPr>
            <a:endParaRPr lang="es-ES" sz="2400" i="1" dirty="0">
              <a:solidFill>
                <a:schemeClr val="bg1"/>
              </a:solidFill>
              <a:latin typeface="Andalus" pitchFamily="18" charset="-78"/>
              <a:cs typeface="Andalus" pitchFamily="18" charset="-78"/>
            </a:endParaRPr>
          </a:p>
        </p:txBody>
      </p:sp>
      <p:pic>
        <p:nvPicPr>
          <p:cNvPr id="4" name="7 Imagen"/>
          <p:cNvPicPr>
            <a:picLocks noChangeAspect="1"/>
          </p:cNvPicPr>
          <p:nvPr/>
        </p:nvPicPr>
        <p:blipFill>
          <a:blip r:embed="rId2" cstate="print"/>
          <a:srcRect/>
          <a:stretch>
            <a:fillRect/>
          </a:stretch>
        </p:blipFill>
        <p:spPr bwMode="auto">
          <a:xfrm>
            <a:off x="179388" y="115888"/>
            <a:ext cx="1639887" cy="1476375"/>
          </a:xfrm>
          <a:prstGeom prst="rect">
            <a:avLst/>
          </a:prstGeom>
          <a:noFill/>
          <a:ln w="9525">
            <a:noFill/>
            <a:miter lim="800000"/>
            <a:headEnd/>
            <a:tailEnd/>
          </a:ln>
        </p:spPr>
      </p:pic>
      <p:pic>
        <p:nvPicPr>
          <p:cNvPr id="5" name="9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
        <p:nvSpPr>
          <p:cNvPr id="9" name="object 3"/>
          <p:cNvSpPr txBox="1"/>
          <p:nvPr/>
        </p:nvSpPr>
        <p:spPr>
          <a:xfrm>
            <a:off x="642910" y="2428868"/>
            <a:ext cx="8072494" cy="2375009"/>
          </a:xfrm>
          <a:prstGeom prst="rect">
            <a:avLst/>
          </a:prstGeom>
          <a:solidFill>
            <a:srgbClr val="D9D9D9"/>
          </a:solidFill>
          <a:ln w="6096">
            <a:solidFill>
              <a:srgbClr val="000000"/>
            </a:solidFill>
          </a:ln>
        </p:spPr>
        <p:txBody>
          <a:bodyPr vert="horz" wrap="square" lIns="0" tIns="5080" rIns="0" bIns="0" rtlCol="0">
            <a:spAutoFit/>
          </a:bodyPr>
          <a:lstStyle/>
          <a:p>
            <a:pPr algn="ctr">
              <a:lnSpc>
                <a:spcPct val="100000"/>
              </a:lnSpc>
              <a:spcBef>
                <a:spcPts val="40"/>
              </a:spcBef>
            </a:pPr>
            <a:r>
              <a:rPr lang="es-ES" sz="4800" i="1" dirty="0" smtClean="0">
                <a:solidFill>
                  <a:schemeClr val="bg1"/>
                </a:solidFill>
                <a:latin typeface="Andalus" pitchFamily="18" charset="-78"/>
                <a:cs typeface="Andalus" pitchFamily="18" charset="-78"/>
              </a:rPr>
              <a:t>“El tiempo que pasa es la verdad que huye”</a:t>
            </a:r>
          </a:p>
          <a:p>
            <a:pPr algn="ctr">
              <a:lnSpc>
                <a:spcPct val="100000"/>
              </a:lnSpc>
              <a:spcBef>
                <a:spcPts val="1200"/>
              </a:spcBef>
            </a:pPr>
            <a:r>
              <a:rPr lang="es-ES" sz="4800" i="1" dirty="0" err="1" smtClean="0">
                <a:solidFill>
                  <a:schemeClr val="bg1"/>
                </a:solidFill>
                <a:latin typeface="Andalus" pitchFamily="18" charset="-78"/>
                <a:cs typeface="Andalus" pitchFamily="18" charset="-78"/>
              </a:rPr>
              <a:t>Edmond</a:t>
            </a:r>
            <a:r>
              <a:rPr lang="es-ES" sz="4800" i="1" dirty="0" smtClean="0">
                <a:solidFill>
                  <a:schemeClr val="bg1"/>
                </a:solidFill>
                <a:latin typeface="Andalus" pitchFamily="18" charset="-78"/>
                <a:cs typeface="Andalus" pitchFamily="18" charset="-78"/>
              </a:rPr>
              <a:t> </a:t>
            </a:r>
            <a:r>
              <a:rPr lang="es-ES" sz="4800" i="1" dirty="0" err="1" smtClean="0">
                <a:solidFill>
                  <a:schemeClr val="bg1"/>
                </a:solidFill>
                <a:latin typeface="Andalus" pitchFamily="18" charset="-78"/>
                <a:cs typeface="Andalus" pitchFamily="18" charset="-78"/>
              </a:rPr>
              <a:t>Locard</a:t>
            </a:r>
            <a:endParaRPr lang="es-ES" sz="4800" i="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3170751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2" name="1 Rectángulo"/>
          <p:cNvSpPr/>
          <p:nvPr/>
        </p:nvSpPr>
        <p:spPr>
          <a:xfrm>
            <a:off x="3275856" y="592931"/>
            <a:ext cx="1864461" cy="461665"/>
          </a:xfrm>
          <a:prstGeom prst="rect">
            <a:avLst/>
          </a:prstGeom>
        </p:spPr>
        <p:txBody>
          <a:bodyPr wrap="square">
            <a:spAutoFit/>
          </a:bodyPr>
          <a:lstStyle/>
          <a:p>
            <a:pPr algn="ctr"/>
            <a:r>
              <a:rPr lang="es-AR" sz="2400" b="1" i="1" dirty="0" smtClean="0">
                <a:solidFill>
                  <a:schemeClr val="bg1"/>
                </a:solidFill>
                <a:latin typeface="Andalus" pitchFamily="18" charset="-78"/>
                <a:cs typeface="Andalus" pitchFamily="18" charset="-78"/>
              </a:rPr>
              <a:t>INVESTIGAR</a:t>
            </a:r>
            <a:endParaRPr lang="es-ES" sz="2400" b="1" i="1" dirty="0">
              <a:solidFill>
                <a:schemeClr val="bg1"/>
              </a:solidFill>
              <a:latin typeface="Andalus" pitchFamily="18" charset="-78"/>
              <a:cs typeface="Andalus" pitchFamily="18" charset="-78"/>
            </a:endParaRPr>
          </a:p>
        </p:txBody>
      </p:sp>
      <p:sp>
        <p:nvSpPr>
          <p:cNvPr id="7" name="object 3"/>
          <p:cNvSpPr txBox="1"/>
          <p:nvPr/>
        </p:nvSpPr>
        <p:spPr>
          <a:xfrm>
            <a:off x="656793" y="1700808"/>
            <a:ext cx="8258820" cy="4311437"/>
          </a:xfrm>
          <a:prstGeom prst="rect">
            <a:avLst/>
          </a:prstGeom>
          <a:ln w="6096">
            <a:solidFill>
              <a:srgbClr val="000000"/>
            </a:solidFill>
          </a:ln>
        </p:spPr>
        <p:txBody>
          <a:bodyPr vert="horz" wrap="square" lIns="0" tIns="2540" rIns="0" bIns="0" rtlCol="0">
            <a:spAutoFit/>
          </a:bodyPr>
          <a:lstStyle/>
          <a:p>
            <a:pPr marL="69850" algn="just">
              <a:lnSpc>
                <a:spcPct val="100000"/>
              </a:lnSpc>
              <a:spcBef>
                <a:spcPts val="20"/>
              </a:spcBef>
              <a:tabLst>
                <a:tab pos="2442210" algn="l"/>
              </a:tabLst>
            </a:pPr>
            <a:r>
              <a:rPr sz="2800" dirty="0">
                <a:solidFill>
                  <a:schemeClr val="bg1"/>
                </a:solidFill>
                <a:latin typeface="+mj-lt"/>
                <a:cs typeface="Arial"/>
              </a:rPr>
              <a:t>"</a:t>
            </a:r>
            <a:r>
              <a:rPr lang="es-ES" sz="2800" dirty="0">
                <a:solidFill>
                  <a:schemeClr val="bg1"/>
                </a:solidFill>
                <a:latin typeface="+mj-lt"/>
                <a:cs typeface="Arial"/>
              </a:rPr>
              <a:t>Del lat. </a:t>
            </a:r>
            <a:r>
              <a:rPr lang="es-ES" sz="2800" dirty="0" err="1">
                <a:solidFill>
                  <a:schemeClr val="bg1"/>
                </a:solidFill>
                <a:latin typeface="+mj-lt"/>
                <a:cs typeface="Arial"/>
              </a:rPr>
              <a:t>investigāre</a:t>
            </a:r>
            <a:r>
              <a:rPr lang="es-ES" sz="2800" dirty="0">
                <a:solidFill>
                  <a:schemeClr val="bg1"/>
                </a:solidFill>
                <a:latin typeface="+mj-lt"/>
                <a:cs typeface="Arial"/>
              </a:rPr>
              <a:t>.</a:t>
            </a:r>
          </a:p>
          <a:p>
            <a:pPr marL="69850" algn="just">
              <a:lnSpc>
                <a:spcPct val="100000"/>
              </a:lnSpc>
              <a:spcBef>
                <a:spcPts val="20"/>
              </a:spcBef>
              <a:tabLst>
                <a:tab pos="2442210" algn="l"/>
              </a:tabLst>
            </a:pPr>
            <a:endParaRPr lang="es-ES" sz="2800" dirty="0">
              <a:solidFill>
                <a:schemeClr val="bg1"/>
              </a:solidFill>
              <a:latin typeface="+mj-lt"/>
              <a:cs typeface="Arial"/>
            </a:endParaRPr>
          </a:p>
          <a:p>
            <a:pPr marL="69850" algn="just">
              <a:lnSpc>
                <a:spcPct val="100000"/>
              </a:lnSpc>
              <a:spcBef>
                <a:spcPts val="20"/>
              </a:spcBef>
              <a:tabLst>
                <a:tab pos="2442210" algn="l"/>
              </a:tabLst>
            </a:pPr>
            <a:r>
              <a:rPr lang="es-ES" sz="2800" dirty="0">
                <a:solidFill>
                  <a:schemeClr val="bg1"/>
                </a:solidFill>
                <a:latin typeface="+mj-lt"/>
                <a:cs typeface="Arial"/>
              </a:rPr>
              <a:t>1. </a:t>
            </a:r>
            <a:r>
              <a:rPr lang="es-ES" sz="2800" dirty="0" err="1">
                <a:solidFill>
                  <a:schemeClr val="bg1"/>
                </a:solidFill>
                <a:latin typeface="+mj-lt"/>
                <a:cs typeface="Arial"/>
              </a:rPr>
              <a:t>tr</a:t>
            </a:r>
            <a:r>
              <a:rPr lang="es-ES" sz="2800" dirty="0">
                <a:solidFill>
                  <a:schemeClr val="bg1"/>
                </a:solidFill>
                <a:latin typeface="+mj-lt"/>
                <a:cs typeface="Arial"/>
              </a:rPr>
              <a:t>. Indagar para descubrir algo. Investigar un hecho.</a:t>
            </a:r>
          </a:p>
          <a:p>
            <a:pPr marL="69850" algn="just">
              <a:lnSpc>
                <a:spcPct val="100000"/>
              </a:lnSpc>
              <a:spcBef>
                <a:spcPts val="20"/>
              </a:spcBef>
              <a:tabLst>
                <a:tab pos="2442210" algn="l"/>
              </a:tabLst>
            </a:pPr>
            <a:r>
              <a:rPr lang="es-ES" sz="2800" dirty="0" smtClean="0">
                <a:solidFill>
                  <a:schemeClr val="bg1"/>
                </a:solidFill>
                <a:latin typeface="+mj-lt"/>
                <a:cs typeface="Arial"/>
              </a:rPr>
              <a:t>2</a:t>
            </a:r>
            <a:r>
              <a:rPr lang="es-ES" sz="2800" dirty="0">
                <a:solidFill>
                  <a:schemeClr val="bg1"/>
                </a:solidFill>
                <a:latin typeface="+mj-lt"/>
                <a:cs typeface="Arial"/>
              </a:rPr>
              <a:t>. </a:t>
            </a:r>
            <a:r>
              <a:rPr lang="es-ES" sz="2800" dirty="0" err="1">
                <a:solidFill>
                  <a:schemeClr val="bg1"/>
                </a:solidFill>
                <a:latin typeface="+mj-lt"/>
                <a:cs typeface="Arial"/>
              </a:rPr>
              <a:t>tr</a:t>
            </a:r>
            <a:r>
              <a:rPr lang="es-ES" sz="2800" dirty="0">
                <a:solidFill>
                  <a:schemeClr val="bg1"/>
                </a:solidFill>
                <a:latin typeface="+mj-lt"/>
                <a:cs typeface="Arial"/>
              </a:rPr>
              <a:t>. Indagar para aclarar la conducta de ciertas personas sospechosas de actuar ilegalmente. Se investigó a dos comisarios de policía.</a:t>
            </a:r>
          </a:p>
          <a:p>
            <a:pPr marL="69850" algn="just">
              <a:lnSpc>
                <a:spcPct val="100000"/>
              </a:lnSpc>
              <a:spcBef>
                <a:spcPts val="20"/>
              </a:spcBef>
              <a:tabLst>
                <a:tab pos="2442210" algn="l"/>
              </a:tabLst>
            </a:pPr>
            <a:r>
              <a:rPr lang="es-ES" sz="2800" dirty="0" smtClean="0">
                <a:solidFill>
                  <a:schemeClr val="bg1"/>
                </a:solidFill>
                <a:latin typeface="+mj-lt"/>
                <a:cs typeface="Arial"/>
              </a:rPr>
              <a:t>3</a:t>
            </a:r>
            <a:r>
              <a:rPr lang="es-ES" sz="2800" dirty="0">
                <a:solidFill>
                  <a:schemeClr val="bg1"/>
                </a:solidFill>
                <a:latin typeface="+mj-lt"/>
                <a:cs typeface="Arial"/>
              </a:rPr>
              <a:t>. intr. Realizar actividades intelectuales y experimentales de modo sistemático con el propósito de aumentar los conocimientos sobre una determinada materia. Investigar SOBRE el cáncer</a:t>
            </a:r>
            <a:r>
              <a:rPr lang="es-ES" sz="2800" dirty="0" smtClean="0">
                <a:solidFill>
                  <a:schemeClr val="bg1"/>
                </a:solidFill>
                <a:latin typeface="+mj-lt"/>
                <a:cs typeface="Arial"/>
              </a:rPr>
              <a:t>.</a:t>
            </a:r>
            <a:r>
              <a:rPr sz="2800" spc="-5" dirty="0" smtClean="0">
                <a:solidFill>
                  <a:schemeClr val="bg1"/>
                </a:solidFill>
                <a:latin typeface="+mj-lt"/>
                <a:cs typeface="Arial"/>
              </a:rPr>
              <a:t>"</a:t>
            </a:r>
            <a:endParaRPr sz="2800" dirty="0">
              <a:solidFill>
                <a:schemeClr val="bg1"/>
              </a:solidFill>
              <a:latin typeface="+mj-lt"/>
              <a:cs typeface="Arial"/>
            </a:endParaRPr>
          </a:p>
        </p:txBody>
      </p:sp>
    </p:spTree>
    <p:extLst>
      <p:ext uri="{BB962C8B-B14F-4D97-AF65-F5344CB8AC3E}">
        <p14:creationId xmlns:p14="http://schemas.microsoft.com/office/powerpoint/2010/main" val="202012177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2" name="1 Rectángulo"/>
          <p:cNvSpPr/>
          <p:nvPr/>
        </p:nvSpPr>
        <p:spPr>
          <a:xfrm>
            <a:off x="2571736" y="571480"/>
            <a:ext cx="3728923" cy="461665"/>
          </a:xfrm>
          <a:prstGeom prst="rect">
            <a:avLst/>
          </a:prstGeom>
        </p:spPr>
        <p:txBody>
          <a:bodyPr wrap="square">
            <a:spAutoFit/>
          </a:bodyPr>
          <a:lstStyle/>
          <a:p>
            <a:r>
              <a:rPr lang="es-AR" sz="2400" b="1" i="1" dirty="0" smtClean="0">
                <a:solidFill>
                  <a:schemeClr val="bg1"/>
                </a:solidFill>
                <a:latin typeface="Andalus" pitchFamily="18" charset="-78"/>
                <a:cs typeface="Andalus" pitchFamily="18" charset="-78"/>
              </a:rPr>
              <a:t>La Investigación Criminal:</a:t>
            </a:r>
            <a:endParaRPr lang="es-ES" sz="2400" b="1" i="1" dirty="0">
              <a:solidFill>
                <a:schemeClr val="bg1"/>
              </a:solidFill>
              <a:latin typeface="Andalus" pitchFamily="18" charset="-78"/>
              <a:cs typeface="Andalus" pitchFamily="18" charset="-78"/>
            </a:endParaRPr>
          </a:p>
        </p:txBody>
      </p:sp>
      <p:sp>
        <p:nvSpPr>
          <p:cNvPr id="7" name="object 3"/>
          <p:cNvSpPr txBox="1"/>
          <p:nvPr/>
        </p:nvSpPr>
        <p:spPr>
          <a:xfrm>
            <a:off x="683568" y="1890401"/>
            <a:ext cx="7920880" cy="4249753"/>
          </a:xfrm>
          <a:prstGeom prst="rect">
            <a:avLst/>
          </a:prstGeom>
          <a:ln w="6096">
            <a:solidFill>
              <a:srgbClr val="000000"/>
            </a:solidFill>
          </a:ln>
        </p:spPr>
        <p:txBody>
          <a:bodyPr vert="horz" wrap="square" lIns="0" tIns="2540" rIns="0" bIns="0" rtlCol="0">
            <a:spAutoFit/>
          </a:bodyPr>
          <a:lstStyle/>
          <a:p>
            <a:pPr marL="69850" algn="just">
              <a:lnSpc>
                <a:spcPct val="100000"/>
              </a:lnSpc>
              <a:spcBef>
                <a:spcPts val="20"/>
              </a:spcBef>
              <a:tabLst>
                <a:tab pos="2442210" algn="l"/>
              </a:tabLst>
            </a:pPr>
            <a:r>
              <a:rPr sz="2200" dirty="0">
                <a:solidFill>
                  <a:schemeClr val="bg1"/>
                </a:solidFill>
                <a:latin typeface="+mj-lt"/>
                <a:cs typeface="Arial"/>
              </a:rPr>
              <a:t>"La  </a:t>
            </a:r>
            <a:r>
              <a:rPr sz="2200" spc="-5" dirty="0">
                <a:solidFill>
                  <a:schemeClr val="bg1"/>
                </a:solidFill>
                <a:latin typeface="+mj-lt"/>
                <a:cs typeface="Arial"/>
              </a:rPr>
              <a:t>investigación  </a:t>
            </a:r>
            <a:r>
              <a:rPr sz="2200" dirty="0">
                <a:solidFill>
                  <a:schemeClr val="bg1"/>
                </a:solidFill>
                <a:latin typeface="+mj-lt"/>
                <a:cs typeface="Arial"/>
              </a:rPr>
              <a:t>criminal</a:t>
            </a:r>
            <a:r>
              <a:rPr sz="2200" spc="-15" dirty="0">
                <a:solidFill>
                  <a:schemeClr val="bg1"/>
                </a:solidFill>
                <a:latin typeface="+mj-lt"/>
                <a:cs typeface="Arial"/>
              </a:rPr>
              <a:t> </a:t>
            </a:r>
            <a:r>
              <a:rPr sz="2200" dirty="0" err="1">
                <a:solidFill>
                  <a:schemeClr val="bg1"/>
                </a:solidFill>
                <a:latin typeface="+mj-lt"/>
                <a:cs typeface="Arial"/>
              </a:rPr>
              <a:t>es</a:t>
            </a:r>
            <a:r>
              <a:rPr sz="2200" spc="215" dirty="0">
                <a:solidFill>
                  <a:schemeClr val="bg1"/>
                </a:solidFill>
                <a:latin typeface="+mj-lt"/>
                <a:cs typeface="Arial"/>
              </a:rPr>
              <a:t> </a:t>
            </a:r>
            <a:r>
              <a:rPr sz="2200" dirty="0" smtClean="0">
                <a:solidFill>
                  <a:schemeClr val="bg1"/>
                </a:solidFill>
                <a:latin typeface="+mj-lt"/>
                <a:cs typeface="Arial"/>
              </a:rPr>
              <a:t>un</a:t>
            </a:r>
            <a:r>
              <a:rPr lang="es-ES" sz="2200" dirty="0" smtClean="0">
                <a:solidFill>
                  <a:schemeClr val="bg1"/>
                </a:solidFill>
                <a:latin typeface="+mj-lt"/>
                <a:cs typeface="Arial"/>
              </a:rPr>
              <a:t> </a:t>
            </a:r>
            <a:r>
              <a:rPr sz="2200" dirty="0" err="1" smtClean="0">
                <a:solidFill>
                  <a:schemeClr val="bg1"/>
                </a:solidFill>
                <a:latin typeface="+mj-lt"/>
                <a:cs typeface="Arial"/>
              </a:rPr>
              <a:t>proceso</a:t>
            </a:r>
            <a:r>
              <a:rPr sz="2200" spc="195" dirty="0" smtClean="0">
                <a:solidFill>
                  <a:schemeClr val="bg1"/>
                </a:solidFill>
                <a:latin typeface="+mj-lt"/>
                <a:cs typeface="Arial"/>
              </a:rPr>
              <a:t> </a:t>
            </a:r>
            <a:r>
              <a:rPr sz="2200" dirty="0">
                <a:solidFill>
                  <a:schemeClr val="bg1"/>
                </a:solidFill>
                <a:latin typeface="+mj-lt"/>
                <a:cs typeface="Arial"/>
              </a:rPr>
              <a:t>con</a:t>
            </a:r>
            <a:r>
              <a:rPr sz="2200" spc="195" dirty="0">
                <a:solidFill>
                  <a:schemeClr val="bg1"/>
                </a:solidFill>
                <a:latin typeface="+mj-lt"/>
                <a:cs typeface="Arial"/>
              </a:rPr>
              <a:t> </a:t>
            </a:r>
            <a:r>
              <a:rPr sz="2200" dirty="0">
                <a:solidFill>
                  <a:schemeClr val="bg1"/>
                </a:solidFill>
                <a:latin typeface="+mj-lt"/>
                <a:cs typeface="Arial"/>
              </a:rPr>
              <a:t>fines</a:t>
            </a:r>
            <a:r>
              <a:rPr sz="2200" spc="195" dirty="0">
                <a:solidFill>
                  <a:schemeClr val="bg1"/>
                </a:solidFill>
                <a:latin typeface="+mj-lt"/>
                <a:cs typeface="Arial"/>
              </a:rPr>
              <a:t> </a:t>
            </a:r>
            <a:r>
              <a:rPr sz="2200" spc="-5" dirty="0">
                <a:solidFill>
                  <a:schemeClr val="bg1"/>
                </a:solidFill>
                <a:latin typeface="+mj-lt"/>
                <a:cs typeface="Arial"/>
              </a:rPr>
              <a:t>judiciales,</a:t>
            </a:r>
            <a:r>
              <a:rPr sz="2200" spc="195" dirty="0">
                <a:solidFill>
                  <a:schemeClr val="bg1"/>
                </a:solidFill>
                <a:latin typeface="+mj-lt"/>
                <a:cs typeface="Arial"/>
              </a:rPr>
              <a:t> </a:t>
            </a:r>
            <a:r>
              <a:rPr sz="2200" dirty="0">
                <a:solidFill>
                  <a:schemeClr val="bg1"/>
                </a:solidFill>
                <a:latin typeface="+mj-lt"/>
                <a:cs typeface="Arial"/>
              </a:rPr>
              <a:t>que</a:t>
            </a:r>
            <a:r>
              <a:rPr sz="2200" spc="195" dirty="0">
                <a:solidFill>
                  <a:schemeClr val="bg1"/>
                </a:solidFill>
                <a:latin typeface="+mj-lt"/>
                <a:cs typeface="Arial"/>
              </a:rPr>
              <a:t> </a:t>
            </a:r>
            <a:r>
              <a:rPr sz="2200" dirty="0" err="1">
                <a:solidFill>
                  <a:schemeClr val="bg1"/>
                </a:solidFill>
                <a:latin typeface="+mj-lt"/>
                <a:cs typeface="Arial"/>
              </a:rPr>
              <a:t>requiere</a:t>
            </a:r>
            <a:r>
              <a:rPr sz="2200" spc="195" dirty="0">
                <a:solidFill>
                  <a:schemeClr val="bg1"/>
                </a:solidFill>
                <a:latin typeface="+mj-lt"/>
                <a:cs typeface="Arial"/>
              </a:rPr>
              <a:t> </a:t>
            </a:r>
            <a:r>
              <a:rPr sz="2200" dirty="0" smtClean="0">
                <a:solidFill>
                  <a:schemeClr val="bg1"/>
                </a:solidFill>
                <a:latin typeface="+mj-lt"/>
                <a:cs typeface="Arial"/>
              </a:rPr>
              <a:t>del</a:t>
            </a:r>
            <a:r>
              <a:rPr lang="es-ES" sz="2200" dirty="0" smtClean="0">
                <a:solidFill>
                  <a:schemeClr val="bg1"/>
                </a:solidFill>
                <a:latin typeface="+mj-lt"/>
                <a:cs typeface="Arial"/>
              </a:rPr>
              <a:t> </a:t>
            </a:r>
            <a:r>
              <a:rPr sz="2200" dirty="0" err="1" smtClean="0">
                <a:solidFill>
                  <a:schemeClr val="bg1"/>
                </a:solidFill>
                <a:latin typeface="+mj-lt"/>
                <a:cs typeface="Arial"/>
              </a:rPr>
              <a:t>conocimiento</a:t>
            </a:r>
            <a:r>
              <a:rPr sz="2200" dirty="0" smtClean="0">
                <a:solidFill>
                  <a:schemeClr val="bg1"/>
                </a:solidFill>
                <a:latin typeface="+mj-lt"/>
                <a:cs typeface="Arial"/>
              </a:rPr>
              <a:t> </a:t>
            </a:r>
            <a:r>
              <a:rPr lang="es-ES" sz="2200" dirty="0" smtClean="0">
                <a:solidFill>
                  <a:schemeClr val="bg1"/>
                </a:solidFill>
                <a:latin typeface="+mj-lt"/>
                <a:cs typeface="Arial"/>
              </a:rPr>
              <a:t> </a:t>
            </a:r>
            <a:r>
              <a:rPr sz="2200" dirty="0" smtClean="0">
                <a:solidFill>
                  <a:schemeClr val="bg1"/>
                </a:solidFill>
                <a:latin typeface="+mj-lt"/>
                <a:cs typeface="Arial"/>
              </a:rPr>
              <a:t>de </a:t>
            </a:r>
            <a:r>
              <a:rPr sz="2200" spc="-5" dirty="0">
                <a:solidFill>
                  <a:schemeClr val="bg1"/>
                </a:solidFill>
                <a:latin typeface="+mj-lt"/>
                <a:cs typeface="Arial"/>
              </a:rPr>
              <a:t>modelos </a:t>
            </a:r>
            <a:r>
              <a:rPr sz="2200" dirty="0">
                <a:solidFill>
                  <a:schemeClr val="bg1"/>
                </a:solidFill>
                <a:latin typeface="+mj-lt"/>
                <a:cs typeface="Arial"/>
              </a:rPr>
              <a:t>teóricos de las ciencias sociales, </a:t>
            </a:r>
            <a:r>
              <a:rPr sz="2200" spc="-5" dirty="0">
                <a:solidFill>
                  <a:schemeClr val="bg1"/>
                </a:solidFill>
                <a:latin typeface="+mj-lt"/>
                <a:cs typeface="Arial"/>
              </a:rPr>
              <a:t>humanísticas,  exactas, </a:t>
            </a:r>
            <a:r>
              <a:rPr sz="2200" spc="155" dirty="0">
                <a:solidFill>
                  <a:schemeClr val="bg1"/>
                </a:solidFill>
                <a:latin typeface="+mj-lt"/>
                <a:cs typeface="Arial"/>
              </a:rPr>
              <a:t> </a:t>
            </a:r>
            <a:r>
              <a:rPr sz="2200" dirty="0" err="1" smtClean="0">
                <a:solidFill>
                  <a:schemeClr val="bg1"/>
                </a:solidFill>
                <a:latin typeface="+mj-lt"/>
                <a:cs typeface="Arial"/>
              </a:rPr>
              <a:t>naturales</a:t>
            </a:r>
            <a:r>
              <a:rPr lang="es-ES" sz="2200" dirty="0" smtClean="0">
                <a:solidFill>
                  <a:schemeClr val="bg1"/>
                </a:solidFill>
                <a:latin typeface="+mj-lt"/>
                <a:cs typeface="Arial"/>
              </a:rPr>
              <a:t> </a:t>
            </a:r>
            <a:r>
              <a:rPr sz="2200" dirty="0" smtClean="0">
                <a:solidFill>
                  <a:schemeClr val="bg1"/>
                </a:solidFill>
                <a:latin typeface="+mj-lt"/>
                <a:cs typeface="Arial"/>
              </a:rPr>
              <a:t>y </a:t>
            </a:r>
            <a:r>
              <a:rPr sz="2200" spc="125" dirty="0" smtClean="0">
                <a:solidFill>
                  <a:schemeClr val="bg1"/>
                </a:solidFill>
                <a:latin typeface="+mj-lt"/>
                <a:cs typeface="Arial"/>
              </a:rPr>
              <a:t> </a:t>
            </a:r>
            <a:r>
              <a:rPr sz="2200" dirty="0">
                <a:solidFill>
                  <a:schemeClr val="bg1"/>
                </a:solidFill>
                <a:latin typeface="+mj-lt"/>
                <a:cs typeface="Arial"/>
              </a:rPr>
              <a:t>tecnológicas, </a:t>
            </a:r>
            <a:r>
              <a:rPr sz="2200" spc="125" dirty="0">
                <a:solidFill>
                  <a:schemeClr val="bg1"/>
                </a:solidFill>
                <a:latin typeface="+mj-lt"/>
                <a:cs typeface="Arial"/>
              </a:rPr>
              <a:t> </a:t>
            </a:r>
            <a:r>
              <a:rPr sz="2200" dirty="0">
                <a:solidFill>
                  <a:schemeClr val="bg1"/>
                </a:solidFill>
                <a:latin typeface="+mj-lt"/>
                <a:cs typeface="Arial"/>
              </a:rPr>
              <a:t>a </a:t>
            </a:r>
            <a:r>
              <a:rPr sz="2200" spc="125" dirty="0">
                <a:solidFill>
                  <a:schemeClr val="bg1"/>
                </a:solidFill>
                <a:latin typeface="+mj-lt"/>
                <a:cs typeface="Arial"/>
              </a:rPr>
              <a:t> </a:t>
            </a:r>
            <a:r>
              <a:rPr sz="2200" dirty="0">
                <a:solidFill>
                  <a:schemeClr val="bg1"/>
                </a:solidFill>
                <a:latin typeface="+mj-lt"/>
                <a:cs typeface="Arial"/>
              </a:rPr>
              <a:t>través </a:t>
            </a:r>
            <a:r>
              <a:rPr sz="2200" spc="125" dirty="0">
                <a:solidFill>
                  <a:schemeClr val="bg1"/>
                </a:solidFill>
                <a:latin typeface="+mj-lt"/>
                <a:cs typeface="Arial"/>
              </a:rPr>
              <a:t> </a:t>
            </a:r>
            <a:r>
              <a:rPr sz="2200" dirty="0">
                <a:solidFill>
                  <a:schemeClr val="bg1"/>
                </a:solidFill>
                <a:latin typeface="+mj-lt"/>
                <a:cs typeface="Arial"/>
              </a:rPr>
              <a:t>de </a:t>
            </a:r>
            <a:r>
              <a:rPr sz="2200" spc="125" dirty="0">
                <a:solidFill>
                  <a:schemeClr val="bg1"/>
                </a:solidFill>
                <a:latin typeface="+mj-lt"/>
                <a:cs typeface="Arial"/>
              </a:rPr>
              <a:t> </a:t>
            </a:r>
            <a:r>
              <a:rPr sz="2200" dirty="0">
                <a:solidFill>
                  <a:schemeClr val="bg1"/>
                </a:solidFill>
                <a:latin typeface="+mj-lt"/>
                <a:cs typeface="Arial"/>
              </a:rPr>
              <a:t>un </a:t>
            </a:r>
            <a:r>
              <a:rPr sz="2200" spc="125" dirty="0">
                <a:solidFill>
                  <a:schemeClr val="bg1"/>
                </a:solidFill>
                <a:latin typeface="+mj-lt"/>
                <a:cs typeface="Arial"/>
              </a:rPr>
              <a:t> </a:t>
            </a:r>
            <a:r>
              <a:rPr sz="2200" spc="-5" dirty="0" err="1">
                <a:solidFill>
                  <a:schemeClr val="bg1"/>
                </a:solidFill>
                <a:latin typeface="+mj-lt"/>
                <a:cs typeface="Arial"/>
              </a:rPr>
              <a:t>trabajo</a:t>
            </a:r>
            <a:r>
              <a:rPr sz="2200" spc="-5" dirty="0">
                <a:solidFill>
                  <a:schemeClr val="bg1"/>
                </a:solidFill>
                <a:latin typeface="+mj-lt"/>
                <a:cs typeface="Arial"/>
              </a:rPr>
              <a:t> </a:t>
            </a:r>
            <a:r>
              <a:rPr sz="2200" spc="130" dirty="0">
                <a:solidFill>
                  <a:schemeClr val="bg1"/>
                </a:solidFill>
                <a:latin typeface="+mj-lt"/>
                <a:cs typeface="Arial"/>
              </a:rPr>
              <a:t> </a:t>
            </a:r>
            <a:r>
              <a:rPr sz="2200" dirty="0" err="1" smtClean="0">
                <a:solidFill>
                  <a:schemeClr val="bg1"/>
                </a:solidFill>
                <a:latin typeface="+mj-lt"/>
                <a:cs typeface="Arial"/>
              </a:rPr>
              <a:t>interdisciplinario</a:t>
            </a:r>
            <a:r>
              <a:rPr lang="es-ES" sz="2200" dirty="0" smtClean="0">
                <a:solidFill>
                  <a:schemeClr val="bg1"/>
                </a:solidFill>
                <a:latin typeface="+mj-lt"/>
                <a:cs typeface="Arial"/>
              </a:rPr>
              <a:t> </a:t>
            </a:r>
            <a:r>
              <a:rPr sz="2200" dirty="0" err="1" smtClean="0">
                <a:solidFill>
                  <a:schemeClr val="bg1"/>
                </a:solidFill>
                <a:latin typeface="+mj-lt"/>
                <a:cs typeface="Arial"/>
              </a:rPr>
              <a:t>realizado</a:t>
            </a:r>
            <a:r>
              <a:rPr sz="2200" dirty="0" smtClean="0">
                <a:solidFill>
                  <a:schemeClr val="bg1"/>
                </a:solidFill>
                <a:latin typeface="+mj-lt"/>
                <a:cs typeface="Arial"/>
              </a:rPr>
              <a:t> </a:t>
            </a:r>
            <a:r>
              <a:rPr sz="2200" dirty="0">
                <a:solidFill>
                  <a:schemeClr val="bg1"/>
                </a:solidFill>
                <a:latin typeface="+mj-lt"/>
                <a:cs typeface="Arial"/>
              </a:rPr>
              <a:t>en equipo por las diferentes disciplinas</a:t>
            </a:r>
            <a:r>
              <a:rPr sz="2200" spc="-25" dirty="0">
                <a:solidFill>
                  <a:schemeClr val="bg1"/>
                </a:solidFill>
                <a:latin typeface="+mj-lt"/>
                <a:cs typeface="Arial"/>
              </a:rPr>
              <a:t> </a:t>
            </a:r>
            <a:r>
              <a:rPr sz="2200" dirty="0">
                <a:solidFill>
                  <a:schemeClr val="bg1"/>
                </a:solidFill>
                <a:latin typeface="+mj-lt"/>
                <a:cs typeface="Arial"/>
              </a:rPr>
              <a:t>forenses.</a:t>
            </a:r>
          </a:p>
          <a:p>
            <a:pPr>
              <a:lnSpc>
                <a:spcPct val="100000"/>
              </a:lnSpc>
              <a:spcBef>
                <a:spcPts val="30"/>
              </a:spcBef>
            </a:pPr>
            <a:endParaRPr sz="2200" dirty="0">
              <a:solidFill>
                <a:schemeClr val="bg1"/>
              </a:solidFill>
              <a:latin typeface="+mj-lt"/>
              <a:cs typeface="Times New Roman"/>
            </a:endParaRPr>
          </a:p>
          <a:p>
            <a:pPr marL="69850" marR="62865" algn="just">
              <a:lnSpc>
                <a:spcPct val="110000"/>
              </a:lnSpc>
            </a:pPr>
            <a:r>
              <a:rPr sz="2200" dirty="0">
                <a:solidFill>
                  <a:schemeClr val="bg1"/>
                </a:solidFill>
                <a:latin typeface="+mj-lt"/>
                <a:cs typeface="Arial"/>
              </a:rPr>
              <a:t>Una </a:t>
            </a:r>
            <a:r>
              <a:rPr sz="2200" spc="-5" dirty="0">
                <a:solidFill>
                  <a:schemeClr val="bg1"/>
                </a:solidFill>
                <a:latin typeface="+mj-lt"/>
                <a:cs typeface="Arial"/>
              </a:rPr>
              <a:t>investigación judicial </a:t>
            </a:r>
            <a:r>
              <a:rPr sz="2200" dirty="0">
                <a:solidFill>
                  <a:schemeClr val="bg1"/>
                </a:solidFill>
                <a:latin typeface="+mj-lt"/>
                <a:cs typeface="Arial"/>
              </a:rPr>
              <a:t>es un </a:t>
            </a:r>
            <a:r>
              <a:rPr sz="2200" spc="-5" dirty="0">
                <a:solidFill>
                  <a:schemeClr val="bg1"/>
                </a:solidFill>
                <a:latin typeface="+mj-lt"/>
                <a:cs typeface="Arial"/>
              </a:rPr>
              <a:t>proyecto </a:t>
            </a:r>
            <a:r>
              <a:rPr sz="2200" dirty="0">
                <a:solidFill>
                  <a:schemeClr val="bg1"/>
                </a:solidFill>
                <a:latin typeface="+mj-lt"/>
                <a:cs typeface="Arial"/>
              </a:rPr>
              <a:t>de una verdad , </a:t>
            </a:r>
            <a:r>
              <a:rPr sz="2200" spc="-5" dirty="0">
                <a:solidFill>
                  <a:schemeClr val="bg1"/>
                </a:solidFill>
                <a:latin typeface="+mj-lt"/>
                <a:cs typeface="Arial"/>
              </a:rPr>
              <a:t>que </a:t>
            </a:r>
            <a:r>
              <a:rPr sz="2200" dirty="0">
                <a:solidFill>
                  <a:schemeClr val="bg1"/>
                </a:solidFill>
                <a:latin typeface="+mj-lt"/>
                <a:cs typeface="Arial"/>
              </a:rPr>
              <a:t>requiere de una  </a:t>
            </a:r>
            <a:r>
              <a:rPr sz="2200" spc="-5" dirty="0">
                <a:solidFill>
                  <a:schemeClr val="bg1"/>
                </a:solidFill>
                <a:latin typeface="+mj-lt"/>
                <a:cs typeface="Arial"/>
              </a:rPr>
              <a:t>actividad práctica </a:t>
            </a:r>
            <a:r>
              <a:rPr sz="2200" dirty="0">
                <a:solidFill>
                  <a:schemeClr val="bg1"/>
                </a:solidFill>
                <a:latin typeface="+mj-lt"/>
                <a:cs typeface="Arial"/>
              </a:rPr>
              <a:t>basada en el método científico cuyo fin es </a:t>
            </a:r>
            <a:r>
              <a:rPr sz="2200" spc="-5" dirty="0">
                <a:solidFill>
                  <a:schemeClr val="bg1"/>
                </a:solidFill>
                <a:latin typeface="+mj-lt"/>
                <a:cs typeface="Arial"/>
              </a:rPr>
              <a:t>establecer </a:t>
            </a:r>
            <a:r>
              <a:rPr sz="2200" dirty="0">
                <a:solidFill>
                  <a:schemeClr val="bg1"/>
                </a:solidFill>
                <a:latin typeface="+mj-lt"/>
                <a:cs typeface="Arial"/>
              </a:rPr>
              <a:t>una  hipótesis que pueda someterse empíricamente a un proceso de verificación,  basándose todo ello en una evidencia que debe ser científica y legalmente  </a:t>
            </a:r>
            <a:r>
              <a:rPr sz="2200" spc="-5" dirty="0">
                <a:solidFill>
                  <a:schemeClr val="bg1"/>
                </a:solidFill>
                <a:latin typeface="+mj-lt"/>
                <a:cs typeface="Arial"/>
              </a:rPr>
              <a:t>establecida."</a:t>
            </a:r>
            <a:endParaRPr sz="2200" dirty="0">
              <a:solidFill>
                <a:schemeClr val="bg1"/>
              </a:solidFill>
              <a:latin typeface="+mj-lt"/>
              <a:cs typeface="Arial"/>
            </a:endParaRPr>
          </a:p>
        </p:txBody>
      </p:sp>
    </p:spTree>
    <p:extLst>
      <p:ext uri="{BB962C8B-B14F-4D97-AF65-F5344CB8AC3E}">
        <p14:creationId xmlns:p14="http://schemas.microsoft.com/office/powerpoint/2010/main" val="1205703514"/>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4 Imagen"/>
          <p:cNvPicPr>
            <a:picLocks noChangeAspect="1"/>
          </p:cNvPicPr>
          <p:nvPr/>
        </p:nvPicPr>
        <p:blipFill>
          <a:blip r:embed="rId2" cstate="print"/>
          <a:srcRect/>
          <a:stretch>
            <a:fillRect/>
          </a:stretch>
        </p:blipFill>
        <p:spPr bwMode="auto">
          <a:xfrm>
            <a:off x="179388" y="115888"/>
            <a:ext cx="1360487" cy="1225550"/>
          </a:xfrm>
          <a:prstGeom prst="rect">
            <a:avLst/>
          </a:prstGeom>
          <a:noFill/>
          <a:ln w="9525">
            <a:noFill/>
            <a:miter lim="800000"/>
            <a:headEnd/>
            <a:tailEnd/>
          </a:ln>
        </p:spPr>
      </p:pic>
      <p:pic>
        <p:nvPicPr>
          <p:cNvPr id="15364" name="5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16" name="object 2"/>
          <p:cNvSpPr txBox="1"/>
          <p:nvPr/>
        </p:nvSpPr>
        <p:spPr>
          <a:xfrm>
            <a:off x="873582" y="1341438"/>
            <a:ext cx="7301707" cy="5051255"/>
          </a:xfrm>
          <a:prstGeom prst="rect">
            <a:avLst/>
          </a:prstGeom>
        </p:spPr>
        <p:txBody>
          <a:bodyPr vert="horz" wrap="square" lIns="0" tIns="12700" rIns="0" bIns="0" rtlCol="0">
            <a:spAutoFit/>
          </a:bodyPr>
          <a:lstStyle/>
          <a:p>
            <a:pPr marL="12700" marR="5080" algn="just">
              <a:lnSpc>
                <a:spcPct val="110000"/>
              </a:lnSpc>
              <a:spcBef>
                <a:spcPts val="100"/>
              </a:spcBef>
            </a:pPr>
            <a:r>
              <a:rPr sz="1600" b="1" dirty="0">
                <a:solidFill>
                  <a:schemeClr val="bg1"/>
                </a:solidFill>
                <a:latin typeface="+mj-lt"/>
                <a:cs typeface="Arial"/>
              </a:rPr>
              <a:t>Las Ciencias se caracterizan por “el conocimiento racional, </a:t>
            </a:r>
            <a:r>
              <a:rPr sz="1600" b="1" spc="-5" dirty="0">
                <a:solidFill>
                  <a:schemeClr val="bg1"/>
                </a:solidFill>
                <a:latin typeface="+mj-lt"/>
                <a:cs typeface="Arial"/>
              </a:rPr>
              <a:t>sistemático,  exacto, verificable </a:t>
            </a:r>
            <a:r>
              <a:rPr sz="1600" b="1" dirty="0">
                <a:solidFill>
                  <a:schemeClr val="bg1"/>
                </a:solidFill>
                <a:latin typeface="+mj-lt"/>
                <a:cs typeface="Arial"/>
              </a:rPr>
              <a:t>y por consiguiente falible”</a:t>
            </a:r>
            <a:endParaRPr sz="1600" dirty="0">
              <a:solidFill>
                <a:schemeClr val="bg1"/>
              </a:solidFill>
              <a:latin typeface="+mj-lt"/>
              <a:cs typeface="Arial"/>
            </a:endParaRPr>
          </a:p>
          <a:p>
            <a:pPr marL="12700">
              <a:lnSpc>
                <a:spcPct val="100000"/>
              </a:lnSpc>
              <a:spcBef>
                <a:spcPts val="1125"/>
              </a:spcBef>
            </a:pPr>
            <a:r>
              <a:rPr sz="1600" b="1" spc="-5" dirty="0">
                <a:solidFill>
                  <a:schemeClr val="bg1"/>
                </a:solidFill>
                <a:latin typeface="+mj-lt"/>
                <a:cs typeface="Arial"/>
              </a:rPr>
              <a:t>Podemos </a:t>
            </a:r>
            <a:r>
              <a:rPr sz="1600" b="1" dirty="0">
                <a:solidFill>
                  <a:schemeClr val="bg1"/>
                </a:solidFill>
                <a:latin typeface="+mj-lt"/>
                <a:cs typeface="Arial"/>
              </a:rPr>
              <a:t>señalar las diferencias entre:</a:t>
            </a:r>
            <a:endParaRPr sz="1600" dirty="0">
              <a:solidFill>
                <a:schemeClr val="bg1"/>
              </a:solidFill>
              <a:latin typeface="+mj-lt"/>
              <a:cs typeface="Arial"/>
            </a:endParaRPr>
          </a:p>
          <a:p>
            <a:pPr marL="469900" marR="5080" indent="-228600" algn="just">
              <a:lnSpc>
                <a:spcPct val="110800"/>
              </a:lnSpc>
              <a:spcBef>
                <a:spcPts val="1095"/>
              </a:spcBef>
              <a:buFont typeface="Symbol"/>
              <a:buChar char=""/>
              <a:tabLst>
                <a:tab pos="469900" algn="l"/>
              </a:tabLst>
            </a:pPr>
            <a:r>
              <a:rPr sz="1600" b="1" dirty="0">
                <a:solidFill>
                  <a:schemeClr val="bg1"/>
                </a:solidFill>
                <a:latin typeface="+mj-lt"/>
                <a:cs typeface="Arial"/>
              </a:rPr>
              <a:t>Disciplina: </a:t>
            </a:r>
            <a:r>
              <a:rPr sz="1600" dirty="0">
                <a:solidFill>
                  <a:schemeClr val="bg1"/>
                </a:solidFill>
                <a:latin typeface="+mj-lt"/>
                <a:cs typeface="Arial"/>
              </a:rPr>
              <a:t>del latín </a:t>
            </a:r>
            <a:r>
              <a:rPr sz="1600" spc="-5" dirty="0">
                <a:solidFill>
                  <a:schemeClr val="bg1"/>
                </a:solidFill>
                <a:latin typeface="+mj-lt"/>
                <a:cs typeface="Arial"/>
              </a:rPr>
              <a:t>instrucción, </a:t>
            </a:r>
            <a:r>
              <a:rPr sz="1600" dirty="0">
                <a:solidFill>
                  <a:schemeClr val="bg1"/>
                </a:solidFill>
                <a:latin typeface="+mj-lt"/>
                <a:cs typeface="Arial"/>
              </a:rPr>
              <a:t>cuya raíz discere significa aprender. Su  propósito es amoldar el </a:t>
            </a:r>
            <a:r>
              <a:rPr sz="1600" spc="-5" dirty="0">
                <a:solidFill>
                  <a:schemeClr val="bg1"/>
                </a:solidFill>
                <a:latin typeface="+mj-lt"/>
                <a:cs typeface="Arial"/>
              </a:rPr>
              <a:t>carácter </a:t>
            </a:r>
            <a:r>
              <a:rPr sz="1600" dirty="0">
                <a:solidFill>
                  <a:schemeClr val="bg1"/>
                </a:solidFill>
                <a:latin typeface="+mj-lt"/>
                <a:cs typeface="Arial"/>
              </a:rPr>
              <a:t>y el </a:t>
            </a:r>
            <a:r>
              <a:rPr sz="1600" spc="-5" dirty="0">
                <a:solidFill>
                  <a:schemeClr val="bg1"/>
                </a:solidFill>
                <a:latin typeface="+mj-lt"/>
                <a:cs typeface="Arial"/>
              </a:rPr>
              <a:t>comportamiento </a:t>
            </a:r>
            <a:r>
              <a:rPr sz="1600" dirty="0">
                <a:solidFill>
                  <a:schemeClr val="bg1"/>
                </a:solidFill>
                <a:latin typeface="+mj-lt"/>
                <a:cs typeface="Arial"/>
              </a:rPr>
              <a:t>de un individuo para  conseguir una </a:t>
            </a:r>
            <a:r>
              <a:rPr sz="1600" b="1" spc="-5" dirty="0">
                <a:solidFill>
                  <a:schemeClr val="bg1"/>
                </a:solidFill>
                <a:latin typeface="+mj-lt"/>
                <a:cs typeface="Arial"/>
              </a:rPr>
              <a:t>eficiencia </a:t>
            </a:r>
            <a:r>
              <a:rPr sz="1600" b="1" dirty="0">
                <a:solidFill>
                  <a:schemeClr val="bg1"/>
                </a:solidFill>
                <a:latin typeface="+mj-lt"/>
                <a:cs typeface="Arial"/>
              </a:rPr>
              <a:t>máxima en </a:t>
            </a:r>
            <a:r>
              <a:rPr sz="1600" dirty="0">
                <a:solidFill>
                  <a:schemeClr val="bg1"/>
                </a:solidFill>
                <a:latin typeface="+mj-lt"/>
                <a:cs typeface="Arial"/>
              </a:rPr>
              <a:t>alguna</a:t>
            </a:r>
            <a:r>
              <a:rPr sz="1600" spc="-20" dirty="0">
                <a:solidFill>
                  <a:schemeClr val="bg1"/>
                </a:solidFill>
                <a:latin typeface="+mj-lt"/>
                <a:cs typeface="Arial"/>
              </a:rPr>
              <a:t> </a:t>
            </a:r>
            <a:r>
              <a:rPr sz="1600" dirty="0">
                <a:solidFill>
                  <a:schemeClr val="bg1"/>
                </a:solidFill>
                <a:latin typeface="+mj-lt"/>
                <a:cs typeface="Arial"/>
              </a:rPr>
              <a:t>labor.</a:t>
            </a:r>
          </a:p>
          <a:p>
            <a:pPr marL="469900" marR="5080" indent="-228600" algn="just">
              <a:lnSpc>
                <a:spcPct val="110000"/>
              </a:lnSpc>
              <a:spcBef>
                <a:spcPts val="70"/>
              </a:spcBef>
              <a:buFont typeface="Symbol"/>
              <a:buChar char=""/>
              <a:tabLst>
                <a:tab pos="469900" algn="l"/>
              </a:tabLst>
            </a:pPr>
            <a:r>
              <a:rPr sz="1600" spc="-5" dirty="0">
                <a:solidFill>
                  <a:schemeClr val="bg1"/>
                </a:solidFill>
                <a:latin typeface="+mj-lt"/>
                <a:cs typeface="Arial"/>
              </a:rPr>
              <a:t>-La </a:t>
            </a:r>
            <a:r>
              <a:rPr sz="1600" b="1" spc="-5" dirty="0">
                <a:solidFill>
                  <a:schemeClr val="bg1"/>
                </a:solidFill>
                <a:latin typeface="+mj-lt"/>
                <a:cs typeface="Arial"/>
              </a:rPr>
              <a:t>multidisciplina </a:t>
            </a:r>
            <a:r>
              <a:rPr sz="1600" dirty="0">
                <a:solidFill>
                  <a:schemeClr val="bg1"/>
                </a:solidFill>
                <a:latin typeface="+mj-lt"/>
                <a:cs typeface="Arial"/>
              </a:rPr>
              <a:t>corresponde al </a:t>
            </a:r>
            <a:r>
              <a:rPr sz="1600" spc="-5" dirty="0">
                <a:solidFill>
                  <a:schemeClr val="bg1"/>
                </a:solidFill>
                <a:latin typeface="+mj-lt"/>
                <a:cs typeface="Arial"/>
              </a:rPr>
              <a:t>estudio </a:t>
            </a:r>
            <a:r>
              <a:rPr sz="1600" dirty="0">
                <a:solidFill>
                  <a:schemeClr val="bg1"/>
                </a:solidFill>
                <a:latin typeface="+mj-lt"/>
                <a:cs typeface="Arial"/>
              </a:rPr>
              <a:t>simultáneo por varias  disciplinas de un determinado</a:t>
            </a:r>
            <a:r>
              <a:rPr sz="1600" spc="-10" dirty="0">
                <a:solidFill>
                  <a:schemeClr val="bg1"/>
                </a:solidFill>
                <a:latin typeface="+mj-lt"/>
                <a:cs typeface="Arial"/>
              </a:rPr>
              <a:t> </a:t>
            </a:r>
            <a:r>
              <a:rPr sz="1600" dirty="0">
                <a:solidFill>
                  <a:schemeClr val="bg1"/>
                </a:solidFill>
                <a:latin typeface="+mj-lt"/>
                <a:cs typeface="Arial"/>
              </a:rPr>
              <a:t>asunto</a:t>
            </a:r>
          </a:p>
          <a:p>
            <a:pPr marL="469900" marR="5080" indent="-228600" algn="just">
              <a:lnSpc>
                <a:spcPct val="111700"/>
              </a:lnSpc>
              <a:spcBef>
                <a:spcPts val="50"/>
              </a:spcBef>
              <a:buFont typeface="Symbol"/>
              <a:buChar char=""/>
              <a:tabLst>
                <a:tab pos="469900" algn="l"/>
              </a:tabLst>
            </a:pPr>
            <a:r>
              <a:rPr sz="1600" spc="-5" dirty="0">
                <a:solidFill>
                  <a:schemeClr val="bg1"/>
                </a:solidFill>
                <a:latin typeface="+mj-lt"/>
                <a:cs typeface="Arial"/>
              </a:rPr>
              <a:t>-La </a:t>
            </a:r>
            <a:r>
              <a:rPr sz="1600" b="1" dirty="0">
                <a:solidFill>
                  <a:schemeClr val="bg1"/>
                </a:solidFill>
                <a:latin typeface="+mj-lt"/>
                <a:cs typeface="Arial"/>
              </a:rPr>
              <a:t>interdisciplina </a:t>
            </a:r>
            <a:r>
              <a:rPr sz="1600" dirty="0">
                <a:solidFill>
                  <a:schemeClr val="bg1"/>
                </a:solidFill>
                <a:latin typeface="+mj-lt"/>
                <a:cs typeface="Arial"/>
              </a:rPr>
              <a:t>atañe a las </a:t>
            </a:r>
            <a:r>
              <a:rPr sz="1600" spc="-5" dirty="0">
                <a:solidFill>
                  <a:schemeClr val="bg1"/>
                </a:solidFill>
                <a:latin typeface="+mj-lt"/>
                <a:cs typeface="Arial"/>
              </a:rPr>
              <a:t>transferencias </a:t>
            </a:r>
            <a:r>
              <a:rPr sz="1600" dirty="0">
                <a:solidFill>
                  <a:schemeClr val="bg1"/>
                </a:solidFill>
                <a:latin typeface="+mj-lt"/>
                <a:cs typeface="Arial"/>
              </a:rPr>
              <a:t>de métodos de una disciplina  a otra, que puede conducir al surgimiento de nuevas</a:t>
            </a:r>
            <a:r>
              <a:rPr sz="1600" spc="-45" dirty="0">
                <a:solidFill>
                  <a:schemeClr val="bg1"/>
                </a:solidFill>
                <a:latin typeface="+mj-lt"/>
                <a:cs typeface="Arial"/>
              </a:rPr>
              <a:t> </a:t>
            </a:r>
            <a:r>
              <a:rPr sz="1600" dirty="0">
                <a:solidFill>
                  <a:schemeClr val="bg1"/>
                </a:solidFill>
                <a:latin typeface="+mj-lt"/>
                <a:cs typeface="Arial"/>
              </a:rPr>
              <a:t>disciplinas</a:t>
            </a:r>
          </a:p>
          <a:p>
            <a:pPr marL="469900" marR="5080" indent="-228600" algn="just">
              <a:lnSpc>
                <a:spcPct val="110000"/>
              </a:lnSpc>
              <a:spcBef>
                <a:spcPts val="70"/>
              </a:spcBef>
              <a:buFont typeface="Symbol"/>
              <a:buChar char=""/>
              <a:tabLst>
                <a:tab pos="469900" algn="l"/>
              </a:tabLst>
            </a:pPr>
            <a:r>
              <a:rPr sz="1600" spc="-5" dirty="0">
                <a:solidFill>
                  <a:schemeClr val="bg1"/>
                </a:solidFill>
                <a:latin typeface="+mj-lt"/>
                <a:cs typeface="Arial"/>
              </a:rPr>
              <a:t>-La </a:t>
            </a:r>
            <a:r>
              <a:rPr sz="1600" b="1" dirty="0">
                <a:solidFill>
                  <a:schemeClr val="bg1"/>
                </a:solidFill>
                <a:latin typeface="+mj-lt"/>
                <a:cs typeface="Arial"/>
              </a:rPr>
              <a:t>transdisciplina </a:t>
            </a:r>
            <a:r>
              <a:rPr sz="1600" dirty="0">
                <a:solidFill>
                  <a:schemeClr val="bg1"/>
                </a:solidFill>
                <a:latin typeface="+mj-lt"/>
                <a:cs typeface="Arial"/>
              </a:rPr>
              <a:t>es aquella </a:t>
            </a:r>
            <a:r>
              <a:rPr sz="1600" spc="-5" dirty="0">
                <a:solidFill>
                  <a:schemeClr val="bg1"/>
                </a:solidFill>
                <a:latin typeface="+mj-lt"/>
                <a:cs typeface="Arial"/>
              </a:rPr>
              <a:t>indagación </a:t>
            </a:r>
            <a:r>
              <a:rPr sz="1600" dirty="0">
                <a:solidFill>
                  <a:schemeClr val="bg1"/>
                </a:solidFill>
                <a:latin typeface="+mj-lt"/>
                <a:cs typeface="Arial"/>
              </a:rPr>
              <a:t>que se encuentra entre las  disciplinas, que las atraviesa, que va más allá de ellas. Su finalidad es la  comprensión del mundo presente uno de cuyos imperativos es la unidad  del</a:t>
            </a:r>
            <a:r>
              <a:rPr sz="1600" spc="-5" dirty="0">
                <a:solidFill>
                  <a:schemeClr val="bg1"/>
                </a:solidFill>
                <a:latin typeface="+mj-lt"/>
                <a:cs typeface="Arial"/>
              </a:rPr>
              <a:t> </a:t>
            </a:r>
            <a:r>
              <a:rPr sz="1600" dirty="0">
                <a:solidFill>
                  <a:schemeClr val="bg1"/>
                </a:solidFill>
                <a:latin typeface="+mj-lt"/>
                <a:cs typeface="Arial"/>
              </a:rPr>
              <a:t>conocimiento</a:t>
            </a:r>
          </a:p>
          <a:p>
            <a:pPr marL="12700" marR="5080" algn="just">
              <a:lnSpc>
                <a:spcPct val="109200"/>
              </a:lnSpc>
              <a:spcBef>
                <a:spcPts val="1045"/>
              </a:spcBef>
            </a:pPr>
            <a:r>
              <a:rPr sz="1600" i="1" dirty="0">
                <a:solidFill>
                  <a:schemeClr val="bg1"/>
                </a:solidFill>
                <a:latin typeface="+mj-lt"/>
                <a:cs typeface="Arial"/>
              </a:rPr>
              <a:t>“La Disciplinaridad, la multisciplinaridad, la </a:t>
            </a:r>
            <a:r>
              <a:rPr sz="1600" i="1" spc="-5" dirty="0">
                <a:solidFill>
                  <a:schemeClr val="bg1"/>
                </a:solidFill>
                <a:latin typeface="+mj-lt"/>
                <a:cs typeface="Arial"/>
              </a:rPr>
              <a:t>interdisciplinaridad </a:t>
            </a:r>
            <a:r>
              <a:rPr sz="1600" i="1" dirty="0">
                <a:solidFill>
                  <a:schemeClr val="bg1"/>
                </a:solidFill>
                <a:latin typeface="+mj-lt"/>
                <a:cs typeface="Arial"/>
              </a:rPr>
              <a:t>y la  trasdisciplinaridad son las cuatro flechas de un solo y mismo </a:t>
            </a:r>
            <a:r>
              <a:rPr sz="1600" i="1" spc="-5" dirty="0">
                <a:solidFill>
                  <a:schemeClr val="bg1"/>
                </a:solidFill>
                <a:latin typeface="+mj-lt"/>
                <a:cs typeface="Arial"/>
              </a:rPr>
              <a:t>arco: el del  conocimiento”. </a:t>
            </a:r>
            <a:r>
              <a:rPr sz="1600" i="1" dirty="0">
                <a:solidFill>
                  <a:schemeClr val="bg1"/>
                </a:solidFill>
                <a:latin typeface="+mj-lt"/>
                <a:cs typeface="Arial"/>
              </a:rPr>
              <a:t>Barsarab</a:t>
            </a:r>
            <a:r>
              <a:rPr sz="1600" i="1" spc="5" dirty="0">
                <a:solidFill>
                  <a:schemeClr val="bg1"/>
                </a:solidFill>
                <a:latin typeface="+mj-lt"/>
                <a:cs typeface="Arial"/>
              </a:rPr>
              <a:t> </a:t>
            </a:r>
            <a:r>
              <a:rPr sz="1600" i="1" dirty="0">
                <a:solidFill>
                  <a:schemeClr val="bg1"/>
                </a:solidFill>
                <a:latin typeface="+mj-lt"/>
                <a:cs typeface="Arial"/>
              </a:rPr>
              <a:t>Nicolescu</a:t>
            </a:r>
            <a:endParaRPr sz="1600" dirty="0">
              <a:solidFill>
                <a:schemeClr val="bg1"/>
              </a:solidFill>
              <a:latin typeface="+mj-lt"/>
              <a:cs typeface="Arial"/>
            </a:endParaRPr>
          </a:p>
        </p:txBody>
      </p:sp>
    </p:spTree>
    <p:extLst>
      <p:ext uri="{BB962C8B-B14F-4D97-AF65-F5344CB8AC3E}">
        <p14:creationId xmlns:p14="http://schemas.microsoft.com/office/powerpoint/2010/main" val="211954338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2" name="1 Rectángulo"/>
          <p:cNvSpPr/>
          <p:nvPr/>
        </p:nvSpPr>
        <p:spPr>
          <a:xfrm>
            <a:off x="2571736" y="571480"/>
            <a:ext cx="3728923" cy="461665"/>
          </a:xfrm>
          <a:prstGeom prst="rect">
            <a:avLst/>
          </a:prstGeom>
        </p:spPr>
        <p:txBody>
          <a:bodyPr wrap="square">
            <a:spAutoFit/>
          </a:bodyPr>
          <a:lstStyle/>
          <a:p>
            <a:r>
              <a:rPr lang="es-AR" sz="2400" b="1" i="1" dirty="0" smtClean="0">
                <a:solidFill>
                  <a:schemeClr val="bg1"/>
                </a:solidFill>
                <a:latin typeface="Andalus" pitchFamily="18" charset="-78"/>
                <a:cs typeface="Andalus" pitchFamily="18" charset="-78"/>
              </a:rPr>
              <a:t>La Investigación Criminal:</a:t>
            </a:r>
            <a:endParaRPr lang="es-ES" sz="2400" b="1" i="1" dirty="0">
              <a:solidFill>
                <a:schemeClr val="bg1"/>
              </a:solidFill>
              <a:latin typeface="Andalus" pitchFamily="18" charset="-78"/>
              <a:cs typeface="Andalus" pitchFamily="18" charset="-78"/>
            </a:endParaRPr>
          </a:p>
        </p:txBody>
      </p:sp>
      <p:sp>
        <p:nvSpPr>
          <p:cNvPr id="8" name="7 Rectángulo"/>
          <p:cNvSpPr/>
          <p:nvPr/>
        </p:nvSpPr>
        <p:spPr>
          <a:xfrm>
            <a:off x="1214414" y="1428736"/>
            <a:ext cx="6929486" cy="461665"/>
          </a:xfrm>
          <a:prstGeom prst="rect">
            <a:avLst/>
          </a:prstGeom>
        </p:spPr>
        <p:txBody>
          <a:bodyPr wrap="square">
            <a:spAutoFit/>
          </a:bodyPr>
          <a:lstStyle/>
          <a:p>
            <a:r>
              <a:rPr lang="es-ES" sz="2400" b="1" dirty="0" smtClean="0">
                <a:solidFill>
                  <a:srgbClr val="002060"/>
                </a:solidFill>
                <a:latin typeface="+mn-lt"/>
              </a:rPr>
              <a:t>La interrelación entre las ciencias forenses:</a:t>
            </a:r>
          </a:p>
        </p:txBody>
      </p:sp>
      <p:sp>
        <p:nvSpPr>
          <p:cNvPr id="10" name="object 5"/>
          <p:cNvSpPr/>
          <p:nvPr/>
        </p:nvSpPr>
        <p:spPr>
          <a:xfrm>
            <a:off x="714348" y="2071678"/>
            <a:ext cx="8072494" cy="428628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4 Imagen"/>
          <p:cNvPicPr>
            <a:picLocks noChangeAspect="1"/>
          </p:cNvPicPr>
          <p:nvPr/>
        </p:nvPicPr>
        <p:blipFill>
          <a:blip r:embed="rId2" cstate="print"/>
          <a:srcRect/>
          <a:stretch>
            <a:fillRect/>
          </a:stretch>
        </p:blipFill>
        <p:spPr bwMode="auto">
          <a:xfrm>
            <a:off x="179388" y="115888"/>
            <a:ext cx="1360487" cy="1225550"/>
          </a:xfrm>
          <a:prstGeom prst="rect">
            <a:avLst/>
          </a:prstGeom>
          <a:noFill/>
          <a:ln w="9525">
            <a:noFill/>
            <a:miter lim="800000"/>
            <a:headEnd/>
            <a:tailEnd/>
          </a:ln>
        </p:spPr>
      </p:pic>
      <p:pic>
        <p:nvPicPr>
          <p:cNvPr id="15364" name="5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6" name="object 2"/>
          <p:cNvSpPr txBox="1"/>
          <p:nvPr/>
        </p:nvSpPr>
        <p:spPr>
          <a:xfrm>
            <a:off x="714348" y="2285992"/>
            <a:ext cx="7715304" cy="659155"/>
          </a:xfrm>
          <a:prstGeom prst="rect">
            <a:avLst/>
          </a:prstGeom>
        </p:spPr>
        <p:txBody>
          <a:bodyPr vert="horz" wrap="square" lIns="0" tIns="30480" rIns="0" bIns="0" rtlCol="0">
            <a:spAutoFit/>
          </a:bodyPr>
          <a:lstStyle/>
          <a:p>
            <a:pPr marL="227965" indent="-227965" algn="just">
              <a:lnSpc>
                <a:spcPct val="100000"/>
              </a:lnSpc>
              <a:spcBef>
                <a:spcPts val="240"/>
              </a:spcBef>
              <a:tabLst>
                <a:tab pos="227965" algn="l"/>
                <a:tab pos="241300" algn="l"/>
                <a:tab pos="2016760" algn="l"/>
              </a:tabLst>
            </a:pPr>
            <a:r>
              <a:rPr lang="es-ES" sz="2000" b="1" i="1" dirty="0" smtClean="0">
                <a:solidFill>
                  <a:schemeClr val="bg1"/>
                </a:solidFill>
                <a:latin typeface="Andalus" pitchFamily="18" charset="-78"/>
                <a:cs typeface="Andalus" pitchFamily="18" charset="-78"/>
              </a:rPr>
              <a:t>La  CRIMINALÍSTICA, la MEDICINA LEGAL y la CRIMINOLOGÍA</a:t>
            </a:r>
            <a:r>
              <a:rPr lang="es-ES" sz="2000" i="1" dirty="0" smtClean="0">
                <a:solidFill>
                  <a:schemeClr val="bg1"/>
                </a:solidFill>
                <a:latin typeface="Andalus" pitchFamily="18" charset="-78"/>
                <a:cs typeface="Andalus" pitchFamily="18" charset="-78"/>
              </a:rPr>
              <a:t>,</a:t>
            </a:r>
          </a:p>
          <a:p>
            <a:pPr marL="62230" algn="just">
              <a:lnSpc>
                <a:spcPct val="100000"/>
              </a:lnSpc>
              <a:spcBef>
                <a:spcPts val="145"/>
              </a:spcBef>
            </a:pPr>
            <a:r>
              <a:rPr lang="es-ES" sz="2000" i="1" dirty="0" smtClean="0">
                <a:solidFill>
                  <a:schemeClr val="bg1"/>
                </a:solidFill>
                <a:latin typeface="Andalus" pitchFamily="18" charset="-78"/>
                <a:cs typeface="Andalus" pitchFamily="18" charset="-78"/>
              </a:rPr>
              <a:t>aunadas, permiten cumplir el proceso penal en sus tres etapas decisivas</a:t>
            </a:r>
            <a:r>
              <a:rPr sz="2000" dirty="0" smtClean="0">
                <a:latin typeface="Arial"/>
                <a:cs typeface="Arial"/>
              </a:rPr>
              <a:t>:</a:t>
            </a:r>
            <a:endParaRPr sz="2000" dirty="0">
              <a:latin typeface="Arial"/>
              <a:cs typeface="Arial"/>
            </a:endParaRPr>
          </a:p>
        </p:txBody>
      </p:sp>
      <p:sp>
        <p:nvSpPr>
          <p:cNvPr id="7" name="object 4"/>
          <p:cNvSpPr/>
          <p:nvPr/>
        </p:nvSpPr>
        <p:spPr>
          <a:xfrm>
            <a:off x="1560777" y="3857628"/>
            <a:ext cx="2121535" cy="848994"/>
          </a:xfrm>
          <a:custGeom>
            <a:avLst/>
            <a:gdLst/>
            <a:ahLst/>
            <a:cxnLst/>
            <a:rect l="l" t="t" r="r" b="b"/>
            <a:pathLst>
              <a:path w="2121535" h="848994">
                <a:moveTo>
                  <a:pt x="1697174" y="0"/>
                </a:moveTo>
                <a:lnTo>
                  <a:pt x="0" y="0"/>
                </a:lnTo>
                <a:lnTo>
                  <a:pt x="424291" y="424294"/>
                </a:lnTo>
                <a:lnTo>
                  <a:pt x="0" y="848588"/>
                </a:lnTo>
                <a:lnTo>
                  <a:pt x="1697174" y="848588"/>
                </a:lnTo>
                <a:lnTo>
                  <a:pt x="2121468" y="424294"/>
                </a:lnTo>
                <a:lnTo>
                  <a:pt x="1697174" y="0"/>
                </a:lnTo>
                <a:close/>
              </a:path>
            </a:pathLst>
          </a:custGeom>
          <a:solidFill>
            <a:srgbClr val="6095C9"/>
          </a:solidFill>
        </p:spPr>
        <p:txBody>
          <a:bodyPr wrap="square" lIns="0" tIns="0" rIns="0" bIns="0" rtlCol="0"/>
          <a:lstStyle/>
          <a:p>
            <a:endParaRPr/>
          </a:p>
        </p:txBody>
      </p:sp>
      <p:sp>
        <p:nvSpPr>
          <p:cNvPr id="8" name="object 5"/>
          <p:cNvSpPr/>
          <p:nvPr/>
        </p:nvSpPr>
        <p:spPr>
          <a:xfrm>
            <a:off x="1521771" y="3857628"/>
            <a:ext cx="2121535" cy="848994"/>
          </a:xfrm>
          <a:custGeom>
            <a:avLst/>
            <a:gdLst/>
            <a:ahLst/>
            <a:cxnLst/>
            <a:rect l="l" t="t" r="r" b="b"/>
            <a:pathLst>
              <a:path w="2121535" h="848994">
                <a:moveTo>
                  <a:pt x="0" y="0"/>
                </a:moveTo>
                <a:lnTo>
                  <a:pt x="1697180" y="0"/>
                </a:lnTo>
                <a:lnTo>
                  <a:pt x="2121471" y="424294"/>
                </a:lnTo>
                <a:lnTo>
                  <a:pt x="1697180" y="848588"/>
                </a:lnTo>
                <a:lnTo>
                  <a:pt x="0" y="848588"/>
                </a:lnTo>
                <a:lnTo>
                  <a:pt x="424294" y="424294"/>
                </a:lnTo>
                <a:lnTo>
                  <a:pt x="0" y="0"/>
                </a:lnTo>
                <a:close/>
              </a:path>
            </a:pathLst>
          </a:custGeom>
          <a:ln w="25400">
            <a:solidFill>
              <a:srgbClr val="FFFFFF"/>
            </a:solidFill>
          </a:ln>
        </p:spPr>
        <p:txBody>
          <a:bodyPr wrap="square" lIns="0" tIns="0" rIns="0" bIns="0" rtlCol="0"/>
          <a:lstStyle/>
          <a:p>
            <a:endParaRPr/>
          </a:p>
        </p:txBody>
      </p:sp>
      <p:sp>
        <p:nvSpPr>
          <p:cNvPr id="9" name="object 6"/>
          <p:cNvSpPr txBox="1"/>
          <p:nvPr/>
        </p:nvSpPr>
        <p:spPr>
          <a:xfrm>
            <a:off x="2000232" y="4102980"/>
            <a:ext cx="1428760" cy="335028"/>
          </a:xfrm>
          <a:prstGeom prst="rect">
            <a:avLst/>
          </a:prstGeom>
        </p:spPr>
        <p:txBody>
          <a:bodyPr vert="horz" wrap="square" lIns="0" tIns="40640" rIns="0" bIns="0" rtlCol="0">
            <a:spAutoFit/>
          </a:bodyPr>
          <a:lstStyle/>
          <a:p>
            <a:pPr marL="12700" marR="5080">
              <a:lnSpc>
                <a:spcPts val="1100"/>
              </a:lnSpc>
              <a:spcBef>
                <a:spcPts val="320"/>
              </a:spcBef>
            </a:pPr>
            <a:r>
              <a:rPr sz="1600" spc="-50" dirty="0">
                <a:solidFill>
                  <a:schemeClr val="bg1"/>
                </a:solidFill>
                <a:latin typeface="Trebuchet MS"/>
                <a:cs typeface="Andalus"/>
              </a:rPr>
              <a:t>Veriﬁcación</a:t>
            </a:r>
            <a:r>
              <a:rPr sz="1600" spc="-170" dirty="0">
                <a:solidFill>
                  <a:schemeClr val="bg1"/>
                </a:solidFill>
                <a:latin typeface="Trebuchet MS"/>
                <a:cs typeface="Andalus"/>
              </a:rPr>
              <a:t> </a:t>
            </a:r>
            <a:r>
              <a:rPr sz="1600" spc="-55" dirty="0">
                <a:solidFill>
                  <a:schemeClr val="bg1"/>
                </a:solidFill>
                <a:latin typeface="Trebuchet MS"/>
                <a:cs typeface="Andalus"/>
              </a:rPr>
              <a:t>del  </a:t>
            </a:r>
            <a:r>
              <a:rPr sz="1600" spc="-45" dirty="0">
                <a:solidFill>
                  <a:schemeClr val="bg1"/>
                </a:solidFill>
                <a:latin typeface="Trebuchet MS"/>
                <a:cs typeface="Andalus"/>
              </a:rPr>
              <a:t>hecho</a:t>
            </a:r>
            <a:r>
              <a:rPr sz="1600" spc="-120" dirty="0">
                <a:solidFill>
                  <a:schemeClr val="bg1"/>
                </a:solidFill>
                <a:latin typeface="Trebuchet MS"/>
                <a:cs typeface="Andalus"/>
              </a:rPr>
              <a:t> </a:t>
            </a:r>
            <a:r>
              <a:rPr sz="1600" spc="-60" dirty="0">
                <a:solidFill>
                  <a:schemeClr val="bg1"/>
                </a:solidFill>
                <a:latin typeface="Trebuchet MS"/>
                <a:cs typeface="Andalus"/>
              </a:rPr>
              <a:t>delictivo</a:t>
            </a:r>
            <a:endParaRPr sz="1600">
              <a:solidFill>
                <a:schemeClr val="bg1"/>
              </a:solidFill>
              <a:latin typeface="Trebuchet MS"/>
              <a:cs typeface="Andalus"/>
            </a:endParaRPr>
          </a:p>
        </p:txBody>
      </p:sp>
      <p:sp>
        <p:nvSpPr>
          <p:cNvPr id="10" name="object 7"/>
          <p:cNvSpPr/>
          <p:nvPr/>
        </p:nvSpPr>
        <p:spPr>
          <a:xfrm>
            <a:off x="3470105" y="3857628"/>
            <a:ext cx="2121535" cy="848994"/>
          </a:xfrm>
          <a:custGeom>
            <a:avLst/>
            <a:gdLst/>
            <a:ahLst/>
            <a:cxnLst/>
            <a:rect l="l" t="t" r="r" b="b"/>
            <a:pathLst>
              <a:path w="2121535" h="848994">
                <a:moveTo>
                  <a:pt x="1697164" y="0"/>
                </a:moveTo>
                <a:lnTo>
                  <a:pt x="0" y="0"/>
                </a:lnTo>
                <a:lnTo>
                  <a:pt x="424281" y="424294"/>
                </a:lnTo>
                <a:lnTo>
                  <a:pt x="0" y="848588"/>
                </a:lnTo>
                <a:lnTo>
                  <a:pt x="1697164" y="848588"/>
                </a:lnTo>
                <a:lnTo>
                  <a:pt x="2121458" y="424294"/>
                </a:lnTo>
                <a:lnTo>
                  <a:pt x="1697164" y="0"/>
                </a:lnTo>
                <a:close/>
              </a:path>
            </a:pathLst>
          </a:custGeom>
          <a:solidFill>
            <a:srgbClr val="6095C9"/>
          </a:solidFill>
        </p:spPr>
        <p:txBody>
          <a:bodyPr wrap="square" lIns="0" tIns="0" rIns="0" bIns="0" rtlCol="0"/>
          <a:lstStyle/>
          <a:p>
            <a:endParaRPr/>
          </a:p>
        </p:txBody>
      </p:sp>
      <p:sp>
        <p:nvSpPr>
          <p:cNvPr id="11" name="object 8"/>
          <p:cNvSpPr/>
          <p:nvPr/>
        </p:nvSpPr>
        <p:spPr>
          <a:xfrm>
            <a:off x="3470105" y="3857628"/>
            <a:ext cx="2121535" cy="848994"/>
          </a:xfrm>
          <a:custGeom>
            <a:avLst/>
            <a:gdLst/>
            <a:ahLst/>
            <a:cxnLst/>
            <a:rect l="l" t="t" r="r" b="b"/>
            <a:pathLst>
              <a:path w="2121535" h="848994">
                <a:moveTo>
                  <a:pt x="0" y="0"/>
                </a:moveTo>
                <a:lnTo>
                  <a:pt x="1697180" y="0"/>
                </a:lnTo>
                <a:lnTo>
                  <a:pt x="2121471" y="424294"/>
                </a:lnTo>
                <a:lnTo>
                  <a:pt x="1697180" y="848588"/>
                </a:lnTo>
                <a:lnTo>
                  <a:pt x="0" y="848588"/>
                </a:lnTo>
                <a:lnTo>
                  <a:pt x="424294" y="424294"/>
                </a:lnTo>
                <a:lnTo>
                  <a:pt x="0" y="0"/>
                </a:lnTo>
                <a:close/>
              </a:path>
            </a:pathLst>
          </a:custGeom>
          <a:ln w="25400">
            <a:solidFill>
              <a:srgbClr val="FFFFFF"/>
            </a:solidFill>
          </a:ln>
        </p:spPr>
        <p:txBody>
          <a:bodyPr wrap="square" lIns="0" tIns="0" rIns="0" bIns="0" rtlCol="0"/>
          <a:lstStyle/>
          <a:p>
            <a:endParaRPr/>
          </a:p>
        </p:txBody>
      </p:sp>
      <p:sp>
        <p:nvSpPr>
          <p:cNvPr id="12" name="object 9"/>
          <p:cNvSpPr txBox="1"/>
          <p:nvPr/>
        </p:nvSpPr>
        <p:spPr>
          <a:xfrm>
            <a:off x="3857620" y="4102980"/>
            <a:ext cx="1574989" cy="323165"/>
          </a:xfrm>
          <a:prstGeom prst="rect">
            <a:avLst/>
          </a:prstGeom>
        </p:spPr>
        <p:txBody>
          <a:bodyPr vert="horz" wrap="square" lIns="0" tIns="40640" rIns="0" bIns="0" rtlCol="0">
            <a:spAutoFit/>
          </a:bodyPr>
          <a:lstStyle/>
          <a:p>
            <a:pPr marL="12700" marR="5080">
              <a:lnSpc>
                <a:spcPts val="1100"/>
              </a:lnSpc>
              <a:spcBef>
                <a:spcPts val="320"/>
              </a:spcBef>
            </a:pPr>
            <a:r>
              <a:rPr sz="1600" spc="-50" dirty="0">
                <a:solidFill>
                  <a:schemeClr val="bg1"/>
                </a:solidFill>
                <a:latin typeface="Trebuchet MS"/>
                <a:cs typeface="Andalus"/>
              </a:rPr>
              <a:t>Determinación de su  autoría</a:t>
            </a:r>
            <a:endParaRPr sz="1600" spc="-50">
              <a:solidFill>
                <a:schemeClr val="bg1"/>
              </a:solidFill>
              <a:latin typeface="Trebuchet MS"/>
              <a:cs typeface="Andalus"/>
            </a:endParaRPr>
          </a:p>
        </p:txBody>
      </p:sp>
      <p:sp>
        <p:nvSpPr>
          <p:cNvPr id="13" name="object 10"/>
          <p:cNvSpPr/>
          <p:nvPr/>
        </p:nvSpPr>
        <p:spPr>
          <a:xfrm>
            <a:off x="5379423" y="3857628"/>
            <a:ext cx="2121535" cy="848994"/>
          </a:xfrm>
          <a:custGeom>
            <a:avLst/>
            <a:gdLst/>
            <a:ahLst/>
            <a:cxnLst/>
            <a:rect l="l" t="t" r="r" b="b"/>
            <a:pathLst>
              <a:path w="2121534" h="848994">
                <a:moveTo>
                  <a:pt x="1697177" y="0"/>
                </a:moveTo>
                <a:lnTo>
                  <a:pt x="0" y="0"/>
                </a:lnTo>
                <a:lnTo>
                  <a:pt x="424294" y="424294"/>
                </a:lnTo>
                <a:lnTo>
                  <a:pt x="0" y="848588"/>
                </a:lnTo>
                <a:lnTo>
                  <a:pt x="1697177" y="848588"/>
                </a:lnTo>
                <a:lnTo>
                  <a:pt x="2121471" y="424294"/>
                </a:lnTo>
                <a:lnTo>
                  <a:pt x="1697177" y="0"/>
                </a:lnTo>
                <a:close/>
              </a:path>
            </a:pathLst>
          </a:custGeom>
          <a:solidFill>
            <a:srgbClr val="6095C9"/>
          </a:solidFill>
        </p:spPr>
        <p:txBody>
          <a:bodyPr wrap="square" lIns="0" tIns="0" rIns="0" bIns="0" rtlCol="0"/>
          <a:lstStyle/>
          <a:p>
            <a:endParaRPr/>
          </a:p>
        </p:txBody>
      </p:sp>
      <p:sp>
        <p:nvSpPr>
          <p:cNvPr id="14" name="object 11"/>
          <p:cNvSpPr/>
          <p:nvPr/>
        </p:nvSpPr>
        <p:spPr>
          <a:xfrm>
            <a:off x="5379423" y="3857628"/>
            <a:ext cx="2121535" cy="848994"/>
          </a:xfrm>
          <a:custGeom>
            <a:avLst/>
            <a:gdLst/>
            <a:ahLst/>
            <a:cxnLst/>
            <a:rect l="l" t="t" r="r" b="b"/>
            <a:pathLst>
              <a:path w="2121534" h="848994">
                <a:moveTo>
                  <a:pt x="0" y="0"/>
                </a:moveTo>
                <a:lnTo>
                  <a:pt x="1697180" y="0"/>
                </a:lnTo>
                <a:lnTo>
                  <a:pt x="2121471" y="424294"/>
                </a:lnTo>
                <a:lnTo>
                  <a:pt x="1697180" y="848588"/>
                </a:lnTo>
                <a:lnTo>
                  <a:pt x="0" y="848588"/>
                </a:lnTo>
                <a:lnTo>
                  <a:pt x="424294" y="424294"/>
                </a:lnTo>
                <a:lnTo>
                  <a:pt x="0" y="0"/>
                </a:lnTo>
                <a:close/>
              </a:path>
            </a:pathLst>
          </a:custGeom>
          <a:ln w="25400">
            <a:solidFill>
              <a:srgbClr val="FFFFFF"/>
            </a:solidFill>
          </a:ln>
        </p:spPr>
        <p:txBody>
          <a:bodyPr wrap="square" lIns="0" tIns="0" rIns="0" bIns="0" rtlCol="0"/>
          <a:lstStyle/>
          <a:p>
            <a:endParaRPr/>
          </a:p>
        </p:txBody>
      </p:sp>
      <p:sp>
        <p:nvSpPr>
          <p:cNvPr id="15" name="object 12"/>
          <p:cNvSpPr txBox="1"/>
          <p:nvPr/>
        </p:nvSpPr>
        <p:spPr>
          <a:xfrm>
            <a:off x="5835023" y="3876666"/>
            <a:ext cx="1042669" cy="853119"/>
          </a:xfrm>
          <a:prstGeom prst="rect">
            <a:avLst/>
          </a:prstGeom>
        </p:spPr>
        <p:txBody>
          <a:bodyPr vert="horz" wrap="square" lIns="0" tIns="31115" rIns="0" bIns="0" rtlCol="0">
            <a:spAutoFit/>
          </a:bodyPr>
          <a:lstStyle/>
          <a:p>
            <a:pPr marL="12700" marR="5080">
              <a:lnSpc>
                <a:spcPct val="89000"/>
              </a:lnSpc>
              <a:spcBef>
                <a:spcPts val="245"/>
              </a:spcBef>
            </a:pPr>
            <a:r>
              <a:rPr sz="1200" spc="-50" dirty="0">
                <a:solidFill>
                  <a:schemeClr val="bg1"/>
                </a:solidFill>
                <a:latin typeface="Trebuchet MS"/>
                <a:cs typeface="Andalus"/>
              </a:rPr>
              <a:t>Lo relativo a la  personalidad del  delicuente para la  adecuación de la  sanción</a:t>
            </a:r>
            <a:endParaRPr sz="1200" spc="-50">
              <a:solidFill>
                <a:schemeClr val="bg1"/>
              </a:solidFill>
              <a:latin typeface="Trebuchet MS"/>
              <a:cs typeface="Andalus"/>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object 3"/>
          <p:cNvSpPr txBox="1"/>
          <p:nvPr/>
        </p:nvSpPr>
        <p:spPr>
          <a:xfrm>
            <a:off x="214282" y="1571612"/>
            <a:ext cx="8715436" cy="4857784"/>
          </a:xfrm>
          <a:prstGeom prst="rect">
            <a:avLst/>
          </a:prstGeom>
        </p:spPr>
        <p:txBody>
          <a:bodyPr vert="horz" wrap="square" lIns="0" tIns="40005" rIns="0" bIns="0" rtlCol="0">
            <a:spAutoFit/>
          </a:bodyPr>
          <a:lstStyle/>
          <a:p>
            <a:pPr marL="12700" algn="just">
              <a:lnSpc>
                <a:spcPct val="100000"/>
              </a:lnSpc>
              <a:spcBef>
                <a:spcPts val="315"/>
              </a:spcBef>
            </a:pPr>
            <a:r>
              <a:rPr b="1" dirty="0">
                <a:solidFill>
                  <a:schemeClr val="bg1"/>
                </a:solidFill>
                <a:latin typeface="Andalus"/>
                <a:cs typeface="Arial"/>
              </a:rPr>
              <a:t>El </a:t>
            </a:r>
            <a:r>
              <a:rPr b="1" spc="-5" dirty="0">
                <a:solidFill>
                  <a:schemeClr val="bg1"/>
                </a:solidFill>
                <a:latin typeface="Andalus"/>
                <a:cs typeface="Arial"/>
              </a:rPr>
              <a:t>arte </a:t>
            </a:r>
            <a:r>
              <a:rPr b="1" dirty="0">
                <a:solidFill>
                  <a:schemeClr val="bg1"/>
                </a:solidFill>
                <a:latin typeface="Andalus"/>
                <a:cs typeface="Arial"/>
              </a:rPr>
              <a:t>de la detección forense:</a:t>
            </a:r>
            <a:endParaRPr b="1">
              <a:solidFill>
                <a:schemeClr val="bg1"/>
              </a:solidFill>
              <a:latin typeface="Andalus"/>
              <a:cs typeface="Arial"/>
            </a:endParaRPr>
          </a:p>
          <a:p>
            <a:pPr marL="698500" marR="5080" indent="-228600" algn="just">
              <a:lnSpc>
                <a:spcPct val="110000"/>
              </a:lnSpc>
              <a:spcBef>
                <a:spcPts val="70"/>
              </a:spcBef>
              <a:buFont typeface="Symbol"/>
              <a:buChar char=""/>
              <a:tabLst>
                <a:tab pos="698500" algn="l"/>
              </a:tabLst>
            </a:pPr>
            <a:r>
              <a:rPr dirty="0">
                <a:solidFill>
                  <a:schemeClr val="bg1"/>
                </a:solidFill>
                <a:latin typeface="Andalus"/>
                <a:cs typeface="Arial"/>
              </a:rPr>
              <a:t>Inducción: </a:t>
            </a:r>
            <a:r>
              <a:rPr spc="-5" dirty="0">
                <a:solidFill>
                  <a:schemeClr val="bg1"/>
                </a:solidFill>
                <a:latin typeface="Andalus"/>
                <a:cs typeface="Arial"/>
              </a:rPr>
              <a:t>razonamiento estadístico </a:t>
            </a:r>
            <a:r>
              <a:rPr dirty="0">
                <a:solidFill>
                  <a:schemeClr val="bg1"/>
                </a:solidFill>
                <a:latin typeface="Andalus"/>
                <a:cs typeface="Arial"/>
              </a:rPr>
              <a:t>que lleva a una conclusión  probable basado en la frecuencia de ocurrencias</a:t>
            </a:r>
            <a:r>
              <a:rPr spc="-15" dirty="0">
                <a:solidFill>
                  <a:schemeClr val="bg1"/>
                </a:solidFill>
                <a:latin typeface="Andalus"/>
                <a:cs typeface="Arial"/>
              </a:rPr>
              <a:t> </a:t>
            </a:r>
            <a:r>
              <a:rPr spc="-5" dirty="0">
                <a:solidFill>
                  <a:schemeClr val="bg1"/>
                </a:solidFill>
                <a:latin typeface="Andalus"/>
                <a:cs typeface="Arial"/>
              </a:rPr>
              <a:t>objetivas</a:t>
            </a:r>
            <a:endParaRPr>
              <a:solidFill>
                <a:schemeClr val="bg1"/>
              </a:solidFill>
              <a:latin typeface="Andalus"/>
              <a:cs typeface="Arial"/>
            </a:endParaRPr>
          </a:p>
          <a:p>
            <a:pPr marL="698500" marR="5080" indent="-228600" algn="just">
              <a:lnSpc>
                <a:spcPct val="111700"/>
              </a:lnSpc>
              <a:spcBef>
                <a:spcPts val="50"/>
              </a:spcBef>
              <a:buFont typeface="Symbol"/>
              <a:buChar char=""/>
              <a:tabLst>
                <a:tab pos="698500" algn="l"/>
              </a:tabLst>
            </a:pPr>
            <a:r>
              <a:rPr dirty="0">
                <a:solidFill>
                  <a:schemeClr val="bg1"/>
                </a:solidFill>
                <a:latin typeface="Andalus"/>
                <a:cs typeface="Arial"/>
              </a:rPr>
              <a:t>Deducción: conclusión </a:t>
            </a:r>
            <a:r>
              <a:rPr spc="-5" dirty="0">
                <a:solidFill>
                  <a:schemeClr val="bg1"/>
                </a:solidFill>
                <a:latin typeface="Andalus"/>
                <a:cs typeface="Arial"/>
              </a:rPr>
              <a:t>específica restringida </a:t>
            </a:r>
            <a:r>
              <a:rPr dirty="0">
                <a:solidFill>
                  <a:schemeClr val="bg1"/>
                </a:solidFill>
                <a:latin typeface="Andalus"/>
                <a:cs typeface="Arial"/>
              </a:rPr>
              <a:t>por evidencias </a:t>
            </a:r>
            <a:r>
              <a:rPr spc="-5" dirty="0">
                <a:solidFill>
                  <a:schemeClr val="bg1"/>
                </a:solidFill>
                <a:latin typeface="Andalus"/>
                <a:cs typeface="Arial"/>
              </a:rPr>
              <a:t>objetivas  </a:t>
            </a:r>
            <a:r>
              <a:rPr dirty="0">
                <a:solidFill>
                  <a:schemeClr val="bg1"/>
                </a:solidFill>
                <a:latin typeface="Andalus"/>
                <a:cs typeface="Arial"/>
              </a:rPr>
              <a:t>hechas en una cadena de razonamientos que conducen a</a:t>
            </a:r>
            <a:r>
              <a:rPr spc="-40" dirty="0">
                <a:solidFill>
                  <a:schemeClr val="bg1"/>
                </a:solidFill>
                <a:latin typeface="Andalus"/>
                <a:cs typeface="Arial"/>
              </a:rPr>
              <a:t> </a:t>
            </a:r>
            <a:r>
              <a:rPr dirty="0">
                <a:solidFill>
                  <a:schemeClr val="bg1"/>
                </a:solidFill>
                <a:latin typeface="Andalus"/>
                <a:cs typeface="Arial"/>
              </a:rPr>
              <a:t>ello.</a:t>
            </a:r>
            <a:endParaRPr>
              <a:solidFill>
                <a:schemeClr val="bg1"/>
              </a:solidFill>
              <a:latin typeface="Andalus"/>
              <a:cs typeface="Arial"/>
            </a:endParaRPr>
          </a:p>
          <a:p>
            <a:pPr marL="698500" marR="5080" indent="-228600" algn="just">
              <a:lnSpc>
                <a:spcPct val="110800"/>
              </a:lnSpc>
              <a:spcBef>
                <a:spcPts val="60"/>
              </a:spcBef>
              <a:buFont typeface="Symbol"/>
              <a:buChar char=""/>
              <a:tabLst>
                <a:tab pos="698500" algn="l"/>
              </a:tabLst>
            </a:pPr>
            <a:r>
              <a:rPr dirty="0">
                <a:solidFill>
                  <a:schemeClr val="bg1"/>
                </a:solidFill>
                <a:latin typeface="Andalus"/>
                <a:cs typeface="Arial"/>
              </a:rPr>
              <a:t>Abducción: es el </a:t>
            </a:r>
            <a:r>
              <a:rPr spc="-5" dirty="0">
                <a:solidFill>
                  <a:schemeClr val="bg1"/>
                </a:solidFill>
                <a:latin typeface="Andalus"/>
                <a:cs typeface="Arial"/>
              </a:rPr>
              <a:t>proceso </a:t>
            </a:r>
            <a:r>
              <a:rPr dirty="0">
                <a:solidFill>
                  <a:schemeClr val="bg1"/>
                </a:solidFill>
                <a:latin typeface="Andalus"/>
                <a:cs typeface="Arial"/>
              </a:rPr>
              <a:t>que propone una explicación para un evento  que debe ser analizado. Es un </a:t>
            </a:r>
            <a:r>
              <a:rPr spc="-5" dirty="0">
                <a:solidFill>
                  <a:schemeClr val="bg1"/>
                </a:solidFill>
                <a:latin typeface="Andalus"/>
                <a:cs typeface="Arial"/>
              </a:rPr>
              <a:t>juego </a:t>
            </a:r>
            <a:r>
              <a:rPr dirty="0">
                <a:solidFill>
                  <a:schemeClr val="bg1"/>
                </a:solidFill>
                <a:latin typeface="Andalus"/>
                <a:cs typeface="Arial"/>
              </a:rPr>
              <a:t>educativo que ofrece  explicaciones y ayuda a determinar </a:t>
            </a:r>
            <a:r>
              <a:rPr spc="-5" dirty="0">
                <a:solidFill>
                  <a:schemeClr val="bg1"/>
                </a:solidFill>
                <a:latin typeface="Andalus"/>
                <a:cs typeface="Arial"/>
              </a:rPr>
              <a:t>qué </a:t>
            </a:r>
            <a:r>
              <a:rPr dirty="0">
                <a:solidFill>
                  <a:schemeClr val="bg1"/>
                </a:solidFill>
                <a:latin typeface="Andalus"/>
                <a:cs typeface="Arial"/>
              </a:rPr>
              <a:t>es y qué no es una</a:t>
            </a:r>
            <a:r>
              <a:rPr spc="-70" dirty="0">
                <a:solidFill>
                  <a:schemeClr val="bg1"/>
                </a:solidFill>
                <a:latin typeface="Andalus"/>
                <a:cs typeface="Arial"/>
              </a:rPr>
              <a:t> </a:t>
            </a:r>
            <a:r>
              <a:rPr dirty="0">
                <a:solidFill>
                  <a:schemeClr val="bg1"/>
                </a:solidFill>
                <a:latin typeface="Andalus"/>
                <a:cs typeface="Arial"/>
              </a:rPr>
              <a:t>evidencia</a:t>
            </a:r>
            <a:endParaRPr>
              <a:solidFill>
                <a:schemeClr val="bg1"/>
              </a:solidFill>
              <a:latin typeface="Andalus"/>
              <a:cs typeface="Arial"/>
            </a:endParaRPr>
          </a:p>
          <a:p>
            <a:pPr algn="just">
              <a:lnSpc>
                <a:spcPct val="100000"/>
              </a:lnSpc>
              <a:spcBef>
                <a:spcPts val="35"/>
              </a:spcBef>
            </a:pPr>
            <a:endParaRPr>
              <a:solidFill>
                <a:schemeClr val="bg1"/>
              </a:solidFill>
              <a:latin typeface="Andalus"/>
              <a:cs typeface="Times New Roman"/>
            </a:endParaRPr>
          </a:p>
          <a:p>
            <a:pPr marL="12700" algn="just">
              <a:lnSpc>
                <a:spcPct val="100000"/>
              </a:lnSpc>
            </a:pPr>
            <a:r>
              <a:rPr b="1" dirty="0">
                <a:solidFill>
                  <a:schemeClr val="bg1"/>
                </a:solidFill>
                <a:latin typeface="Andalus"/>
                <a:cs typeface="Arial"/>
              </a:rPr>
              <a:t>Las ciencias forenses tiene la </a:t>
            </a:r>
            <a:r>
              <a:rPr b="1" spc="-5" dirty="0">
                <a:solidFill>
                  <a:schemeClr val="bg1"/>
                </a:solidFill>
                <a:latin typeface="Andalus"/>
                <a:cs typeface="Arial"/>
              </a:rPr>
              <a:t>capacidad de:</a:t>
            </a:r>
            <a:endParaRPr b="1">
              <a:solidFill>
                <a:schemeClr val="bg1"/>
              </a:solidFill>
              <a:latin typeface="Andalus"/>
              <a:cs typeface="Arial"/>
            </a:endParaRPr>
          </a:p>
          <a:p>
            <a:pPr marL="469900" marR="5080" indent="-228600" algn="just">
              <a:lnSpc>
                <a:spcPct val="110000"/>
              </a:lnSpc>
              <a:spcBef>
                <a:spcPts val="1105"/>
              </a:spcBef>
              <a:buFont typeface="Symbol"/>
              <a:buChar char=""/>
              <a:tabLst>
                <a:tab pos="469265" algn="l"/>
                <a:tab pos="469900" algn="l"/>
              </a:tabLst>
            </a:pPr>
            <a:r>
              <a:rPr spc="-5" dirty="0">
                <a:solidFill>
                  <a:schemeClr val="bg1"/>
                </a:solidFill>
                <a:latin typeface="Andalus"/>
                <a:cs typeface="Arial"/>
              </a:rPr>
              <a:t>Transformar </a:t>
            </a:r>
            <a:r>
              <a:rPr dirty="0">
                <a:solidFill>
                  <a:schemeClr val="bg1"/>
                </a:solidFill>
                <a:latin typeface="Andalus"/>
                <a:cs typeface="Arial"/>
              </a:rPr>
              <a:t>un simple indicio en </a:t>
            </a:r>
            <a:r>
              <a:rPr spc="-5" dirty="0">
                <a:solidFill>
                  <a:schemeClr val="bg1"/>
                </a:solidFill>
                <a:latin typeface="Andalus"/>
                <a:cs typeface="Arial"/>
              </a:rPr>
              <a:t>calidad </a:t>
            </a:r>
            <a:r>
              <a:rPr dirty="0">
                <a:solidFill>
                  <a:schemeClr val="bg1"/>
                </a:solidFill>
                <a:latin typeface="Andalus"/>
                <a:cs typeface="Arial"/>
              </a:rPr>
              <a:t>de prueba, utilizando métodos  experimentales o</a:t>
            </a:r>
            <a:r>
              <a:rPr spc="-5" dirty="0">
                <a:solidFill>
                  <a:schemeClr val="bg1"/>
                </a:solidFill>
                <a:latin typeface="Andalus"/>
                <a:cs typeface="Arial"/>
              </a:rPr>
              <a:t> </a:t>
            </a:r>
            <a:r>
              <a:rPr dirty="0">
                <a:solidFill>
                  <a:schemeClr val="bg1"/>
                </a:solidFill>
                <a:latin typeface="Andalus"/>
                <a:cs typeface="Arial"/>
              </a:rPr>
              <a:t>positivos.</a:t>
            </a:r>
            <a:endParaRPr>
              <a:solidFill>
                <a:schemeClr val="bg1"/>
              </a:solidFill>
              <a:latin typeface="Andalus"/>
              <a:cs typeface="Arial"/>
            </a:endParaRPr>
          </a:p>
          <a:p>
            <a:pPr marL="469900" marR="5080" indent="-228600" algn="just">
              <a:lnSpc>
                <a:spcPct val="111700"/>
              </a:lnSpc>
              <a:spcBef>
                <a:spcPts val="50"/>
              </a:spcBef>
              <a:buFont typeface="Symbol"/>
              <a:buChar char=""/>
              <a:tabLst>
                <a:tab pos="469265" algn="l"/>
                <a:tab pos="469900" algn="l"/>
              </a:tabLst>
            </a:pPr>
            <a:r>
              <a:rPr dirty="0">
                <a:solidFill>
                  <a:schemeClr val="bg1"/>
                </a:solidFill>
                <a:latin typeface="Andalus"/>
                <a:cs typeface="Arial"/>
              </a:rPr>
              <a:t>Reducir las presuntas evidencias, la especulación y la </a:t>
            </a:r>
            <a:r>
              <a:rPr spc="-5" dirty="0">
                <a:solidFill>
                  <a:schemeClr val="bg1"/>
                </a:solidFill>
                <a:latin typeface="Andalus"/>
                <a:cs typeface="Arial"/>
              </a:rPr>
              <a:t>teoría </a:t>
            </a:r>
            <a:r>
              <a:rPr dirty="0">
                <a:solidFill>
                  <a:schemeClr val="bg1"/>
                </a:solidFill>
                <a:latin typeface="Andalus"/>
                <a:cs typeface="Arial"/>
              </a:rPr>
              <a:t>a un desnudo  hecho</a:t>
            </a:r>
            <a:r>
              <a:rPr spc="-5" dirty="0">
                <a:solidFill>
                  <a:schemeClr val="bg1"/>
                </a:solidFill>
                <a:latin typeface="Andalus"/>
                <a:cs typeface="Arial"/>
              </a:rPr>
              <a:t> </a:t>
            </a:r>
            <a:r>
              <a:rPr dirty="0">
                <a:solidFill>
                  <a:schemeClr val="bg1"/>
                </a:solidFill>
                <a:latin typeface="Andalus"/>
                <a:cs typeface="Arial"/>
              </a:rPr>
              <a:t>científico.</a:t>
            </a:r>
            <a:endParaRPr>
              <a:solidFill>
                <a:schemeClr val="bg1"/>
              </a:solidFill>
              <a:latin typeface="Andalus"/>
              <a:cs typeface="Arial"/>
            </a:endParaRPr>
          </a:p>
          <a:p>
            <a:pPr marL="469900" indent="-228600" algn="just">
              <a:lnSpc>
                <a:spcPct val="100000"/>
              </a:lnSpc>
              <a:spcBef>
                <a:spcPts val="215"/>
              </a:spcBef>
              <a:buFont typeface="Symbol"/>
              <a:buChar char=""/>
              <a:tabLst>
                <a:tab pos="469265" algn="l"/>
                <a:tab pos="469900" algn="l"/>
              </a:tabLst>
            </a:pPr>
            <a:r>
              <a:rPr spc="-5" dirty="0">
                <a:solidFill>
                  <a:schemeClr val="bg1"/>
                </a:solidFill>
                <a:latin typeface="Andalus"/>
                <a:cs typeface="Arial"/>
              </a:rPr>
              <a:t>Mostrar </a:t>
            </a:r>
            <a:r>
              <a:rPr dirty="0">
                <a:solidFill>
                  <a:schemeClr val="bg1"/>
                </a:solidFill>
                <a:latin typeface="Andalus"/>
                <a:cs typeface="Arial"/>
              </a:rPr>
              <a:t>la verdad tal como se la</a:t>
            </a:r>
            <a:r>
              <a:rPr spc="-10" dirty="0">
                <a:solidFill>
                  <a:schemeClr val="bg1"/>
                </a:solidFill>
                <a:latin typeface="Andalus"/>
                <a:cs typeface="Arial"/>
              </a:rPr>
              <a:t> </a:t>
            </a:r>
            <a:r>
              <a:rPr dirty="0">
                <a:solidFill>
                  <a:schemeClr val="bg1"/>
                </a:solidFill>
                <a:latin typeface="Andalus"/>
                <a:cs typeface="Arial"/>
              </a:rPr>
              <a:t>descubre.</a:t>
            </a:r>
            <a:endParaRPr>
              <a:solidFill>
                <a:schemeClr val="bg1"/>
              </a:solidFill>
              <a:latin typeface="Andalus"/>
              <a:cs typeface="Arial"/>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13978</TotalTime>
  <Words>985</Words>
  <Application>Microsoft Office PowerPoint</Application>
  <PresentationFormat>Presentación en pantalla (4:3)</PresentationFormat>
  <Paragraphs>134</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Papel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INGE-COM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Suarez</dc:creator>
  <cp:lastModifiedBy>root</cp:lastModifiedBy>
  <cp:revision>121</cp:revision>
  <cp:lastPrinted>2016-09-14T14:48:51Z</cp:lastPrinted>
  <dcterms:created xsi:type="dcterms:W3CDTF">2013-09-17T14:42:51Z</dcterms:created>
  <dcterms:modified xsi:type="dcterms:W3CDTF">2024-04-23T13:07:09Z</dcterms:modified>
</cp:coreProperties>
</file>