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Arial Black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SMYMUgIL/zWnEUU+etFkW2NBe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ArialBlack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66"/>
            <a:ext cx="12190819" cy="685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6465" y="2869691"/>
            <a:ext cx="3179070" cy="111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9509" y="4587336"/>
            <a:ext cx="2971800" cy="1671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 rotWithShape="1">
          <a:blip r:embed="rId4">
            <a:alphaModFix/>
          </a:blip>
          <a:srcRect b="4167" l="0" r="0" t="4167"/>
          <a:stretch/>
        </p:blipFill>
        <p:spPr>
          <a:xfrm>
            <a:off x="1245624" y="0"/>
            <a:ext cx="9700752" cy="6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/>
          <p:nvPr/>
        </p:nvSpPr>
        <p:spPr>
          <a:xfrm rot="10800000">
            <a:off x="9948861" y="0"/>
            <a:ext cx="2243137" cy="6286500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0" y="0"/>
            <a:ext cx="2628900" cy="6286500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933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/>
          <p:nvPr/>
        </p:nvSpPr>
        <p:spPr>
          <a:xfrm>
            <a:off x="0" y="0"/>
            <a:ext cx="2243137" cy="6358052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 rot="10800000">
            <a:off x="9948863" y="0"/>
            <a:ext cx="2243137" cy="6358052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0924" y="735863"/>
            <a:ext cx="7170151" cy="4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4">
            <a:alphaModFix/>
          </a:blip>
          <a:srcRect b="42082" l="0" r="0" t="38453"/>
          <a:stretch/>
        </p:blipFill>
        <p:spPr>
          <a:xfrm>
            <a:off x="0" y="4583552"/>
            <a:ext cx="12192000" cy="2373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1387597" y="1314463"/>
            <a:ext cx="7047156" cy="1301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000" u="none" cap="none" strike="noStrike">
                <a:solidFill>
                  <a:srgbClr val="66CC00"/>
                </a:solidFill>
                <a:latin typeface="Montserrat"/>
                <a:ea typeface="Montserrat"/>
                <a:cs typeface="Montserrat"/>
                <a:sym typeface="Montserrat"/>
              </a:rPr>
              <a:t>MODULO IV</a:t>
            </a:r>
            <a:endParaRPr b="0" i="0" sz="4000" u="none" cap="none" strike="noStrike">
              <a:solidFill>
                <a:srgbClr val="66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463797" y="2857501"/>
            <a:ext cx="8915399" cy="1974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800" u="none" cap="none" strike="noStrike">
                <a:solidFill>
                  <a:srgbClr val="66CC00"/>
                </a:solidFill>
                <a:latin typeface="Arial Black"/>
                <a:ea typeface="Arial Black"/>
                <a:cs typeface="Arial Black"/>
                <a:sym typeface="Arial Black"/>
              </a:rPr>
              <a:t>ÑEMBOJA</a:t>
            </a:r>
            <a:r>
              <a:rPr b="1" i="1" lang="es-E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_</a:t>
            </a:r>
            <a:r>
              <a:rPr b="1" i="0" lang="es-E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Dirección de Educación Permanente Para Jóvenes y Adultos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Profesora: Rossana Paola Seltzer – Lengua 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0" y="-57150"/>
            <a:ext cx="2928938" cy="6358052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2287039" y="364604"/>
            <a:ext cx="7617921" cy="1449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 configuración de la </a:t>
            </a:r>
            <a:r>
              <a:rPr b="1" i="0" lang="es-ES" sz="4000" u="none" cap="none" strike="noStrike">
                <a:solidFill>
                  <a:srgbClr val="F7CAAC"/>
                </a:solidFill>
                <a:latin typeface="Montserrat"/>
                <a:ea typeface="Montserrat"/>
                <a:cs typeface="Montserrat"/>
                <a:sym typeface="Montserrat"/>
              </a:rPr>
              <a:t>IDENTIDAD</a:t>
            </a:r>
            <a:r>
              <a:rPr b="0" i="0" lang="es-ES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y su relación con la </a:t>
            </a:r>
            <a:r>
              <a:rPr b="1" i="0" lang="es-ES" sz="4000" u="none" cap="none" strike="noStrike">
                <a:solidFill>
                  <a:srgbClr val="F7CAAC"/>
                </a:solidFill>
                <a:latin typeface="Montserrat"/>
                <a:ea typeface="Montserrat"/>
                <a:cs typeface="Montserrat"/>
                <a:sym typeface="Montserrat"/>
              </a:rPr>
              <a:t>CULTURA</a:t>
            </a:r>
            <a:r>
              <a:rPr b="0" i="0" lang="es-ES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 la </a:t>
            </a:r>
            <a:r>
              <a:rPr b="1" i="0" lang="es-ES" sz="4000" u="none" cap="none" strike="noStrike">
                <a:solidFill>
                  <a:srgbClr val="F7CAAC"/>
                </a:solidFill>
                <a:latin typeface="Montserrat"/>
                <a:ea typeface="Montserrat"/>
                <a:cs typeface="Montserrat"/>
                <a:sym typeface="Montserrat"/>
              </a:rPr>
              <a:t>LITERATURA</a:t>
            </a:r>
            <a:r>
              <a:rPr b="0" i="0" lang="es-ES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8"/>
          <p:cNvSpPr/>
          <p:nvPr/>
        </p:nvSpPr>
        <p:spPr>
          <a:xfrm rot="10800000">
            <a:off x="9948863" y="0"/>
            <a:ext cx="2243137" cy="6358052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 flipH="1" rot="10800000">
            <a:off x="4296598" y="193964"/>
            <a:ext cx="3295694" cy="79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66C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66C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66C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66C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000" u="none" cap="none" strike="noStrike">
                <a:solidFill>
                  <a:srgbClr val="66CC00"/>
                </a:solidFill>
                <a:latin typeface="Montserrat"/>
                <a:ea typeface="Montserrat"/>
                <a:cs typeface="Montserrat"/>
                <a:sym typeface="Montserrat"/>
              </a:rPr>
              <a:t>ESCRITURA</a:t>
            </a:r>
            <a:r>
              <a:rPr b="0" i="0" lang="es-ES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3569406" y="3075709"/>
            <a:ext cx="5713140" cy="3078426"/>
          </a:xfrm>
          <a:prstGeom prst="rect">
            <a:avLst/>
          </a:prstGeom>
          <a:solidFill>
            <a:srgbClr val="008D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1673" y="3366655"/>
            <a:ext cx="4530436" cy="250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9140" y="3662048"/>
            <a:ext cx="2050472" cy="1641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 rot="10800000">
            <a:off x="9948863" y="0"/>
            <a:ext cx="2243137" cy="6358052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645920" y="182880"/>
            <a:ext cx="8755380" cy="858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66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0" y="160020"/>
            <a:ext cx="2491740" cy="6175172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4849741" y="476860"/>
            <a:ext cx="1675750" cy="441520"/>
          </a:xfrm>
          <a:prstGeom prst="rect">
            <a:avLst/>
          </a:prstGeom>
          <a:solidFill>
            <a:srgbClr val="66CC00">
              <a:alpha val="5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6442863" y="1003440"/>
            <a:ext cx="2230082" cy="523119"/>
          </a:xfrm>
          <a:prstGeom prst="rect">
            <a:avLst/>
          </a:prstGeom>
          <a:solidFill>
            <a:srgbClr val="66CC00">
              <a:alpha val="5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2652367" y="128990"/>
            <a:ext cx="6227618" cy="17543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es-ES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Cultura</a:t>
            </a:r>
            <a:r>
              <a:rPr b="1" i="0" lang="es-E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la configuración de la Identidad.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3708918" y="4653146"/>
            <a:ext cx="3781662" cy="1465772"/>
          </a:xfrm>
          <a:prstGeom prst="rect">
            <a:avLst/>
          </a:prstGeom>
          <a:solidFill>
            <a:srgbClr val="66CC00">
              <a:alpha val="5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700">
                <a:solidFill>
                  <a:schemeClr val="lt1"/>
                </a:solidFill>
              </a:rPr>
              <a:t>GLOBALIZACIÓN</a:t>
            </a:r>
            <a:r>
              <a:rPr lang="es-ES" sz="2700">
                <a:solidFill>
                  <a:schemeClr val="lt1"/>
                </a:solidFill>
              </a:rPr>
              <a:t> 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229448" y="4601202"/>
            <a:ext cx="274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593" y="2337882"/>
            <a:ext cx="2857500" cy="198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7159" y="2234895"/>
            <a:ext cx="2404793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0" cy="741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 rot="10800000">
            <a:off x="9948863" y="0"/>
            <a:ext cx="2243137" cy="6858000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0" y="0"/>
            <a:ext cx="2628900" cy="6858000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0"/>
          <p:cNvGrpSpPr/>
          <p:nvPr/>
        </p:nvGrpSpPr>
        <p:grpSpPr>
          <a:xfrm>
            <a:off x="941533" y="1289117"/>
            <a:ext cx="7916861" cy="5248477"/>
            <a:chOff x="0" y="77902"/>
            <a:chExt cx="7916861" cy="5248477"/>
          </a:xfrm>
        </p:grpSpPr>
        <p:sp>
          <p:nvSpPr>
            <p:cNvPr id="138" name="Google Shape;138;p20"/>
            <p:cNvSpPr/>
            <p:nvPr/>
          </p:nvSpPr>
          <p:spPr>
            <a:xfrm>
              <a:off x="4384199" y="77902"/>
              <a:ext cx="3532662" cy="2399049"/>
            </a:xfrm>
            <a:prstGeom prst="rect">
              <a:avLst/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4384199" y="77902"/>
              <a:ext cx="3532662" cy="2399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s-ES" sz="21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SOCIEDAD DEL CONOCIMIENTO: </a:t>
              </a:r>
              <a:r>
                <a:rPr b="0" i="0" lang="es-E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 la considera como un factor del cambio social.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0" y="132792"/>
              <a:ext cx="3959697" cy="239904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207663" y="3113443"/>
              <a:ext cx="3425674" cy="1894385"/>
            </a:xfrm>
            <a:prstGeom prst="rect">
              <a:avLst/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 txBox="1"/>
            <p:nvPr/>
          </p:nvSpPr>
          <p:spPr>
            <a:xfrm>
              <a:off x="207663" y="3113443"/>
              <a:ext cx="3425674" cy="1894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21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SOCIEDAD DE LA INFORMACIÓN</a:t>
              </a:r>
              <a:r>
                <a:rPr b="0" i="0" lang="es-E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 una nueva manera en que las comunidades organizan su sociedad y su economía.</a:t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4493832" y="2927330"/>
              <a:ext cx="3423029" cy="239904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20"/>
          <p:cNvSpPr/>
          <p:nvPr/>
        </p:nvSpPr>
        <p:spPr>
          <a:xfrm>
            <a:off x="-159329" y="397094"/>
            <a:ext cx="12510655" cy="958990"/>
          </a:xfrm>
          <a:prstGeom prst="rect">
            <a:avLst/>
          </a:prstGeom>
          <a:solidFill>
            <a:srgbClr val="66CC00">
              <a:alpha val="5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470487" y="57077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NOS VAMOS  A LOS CONCEPTOS …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9977" y="202969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32387" y="-1719770"/>
            <a:ext cx="16046245" cy="918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 rot="10800000">
            <a:off x="9948860" y="0"/>
            <a:ext cx="2243137" cy="6743700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0" y="0"/>
            <a:ext cx="2628900" cy="6743700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1834893" y="771067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3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5635326" y="4456073"/>
            <a:ext cx="4404775" cy="2111402"/>
          </a:xfrm>
          <a:prstGeom prst="roundRect">
            <a:avLst>
              <a:gd fmla="val 16667" name="adj"/>
            </a:avLst>
          </a:prstGeom>
          <a:solidFill>
            <a:srgbClr val="008D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2239282" y="707711"/>
            <a:ext cx="6722836" cy="640445"/>
          </a:xfrm>
          <a:prstGeom prst="roundRect">
            <a:avLst>
              <a:gd fmla="val 16667" name="adj"/>
            </a:avLst>
          </a:prstGeom>
          <a:solidFill>
            <a:srgbClr val="008D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057400" y="585789"/>
            <a:ext cx="6904718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SURREALISMO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•CONCEPTO: una teoría de lo inconsciente y de lo irracional como medio para cambiar la vida, la sociedad, el arte y el hombre por medio de la revolución.</a:t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•LITERATURA: “El Aleph” Jorge Luis Borges.</a:t>
            </a:r>
            <a:endParaRPr b="0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7950" y="4692624"/>
            <a:ext cx="2786063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78173" y="2873349"/>
            <a:ext cx="17335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7098"/>
            <a:ext cx="12192000" cy="685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rot="10800000">
            <a:off x="9948862" y="0"/>
            <a:ext cx="2243137" cy="6858000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0" y="0"/>
            <a:ext cx="2628900" cy="6858000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5400" u="none" cap="none" strike="noStrike">
                <a:solidFill>
                  <a:srgbClr val="66CC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5400" u="none" cap="none" strike="noStrike">
              <a:solidFill>
                <a:srgbClr val="66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2461294" y="624110"/>
            <a:ext cx="7212257" cy="829994"/>
          </a:xfrm>
          <a:prstGeom prst="roundRect">
            <a:avLst>
              <a:gd fmla="val 16667" name="adj"/>
            </a:avLst>
          </a:prstGeom>
          <a:solidFill>
            <a:srgbClr val="008D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2185988" y="693556"/>
            <a:ext cx="7762873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Do you Remember?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•Clase 5: NOTICIAS.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•Clase 6: PUBLICIDAD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PROPAGANDA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5757310" y="1695188"/>
            <a:ext cx="1659303" cy="1473749"/>
          </a:xfrm>
          <a:prstGeom prst="roundRect">
            <a:avLst>
              <a:gd fmla="val 16667" name="adj"/>
            </a:avLst>
          </a:prstGeom>
          <a:solidFill>
            <a:srgbClr val="008D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8488" y="1865324"/>
            <a:ext cx="1147879" cy="114787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/>
          <p:nvPr/>
        </p:nvSpPr>
        <p:spPr>
          <a:xfrm>
            <a:off x="6038488" y="3570301"/>
            <a:ext cx="3407651" cy="1765544"/>
          </a:xfrm>
          <a:prstGeom prst="roundRect">
            <a:avLst>
              <a:gd fmla="val 16667" name="adj"/>
            </a:avLst>
          </a:prstGeom>
          <a:solidFill>
            <a:srgbClr val="A8D08C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8138" y="3859969"/>
            <a:ext cx="1028702" cy="105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9563" y="3859969"/>
            <a:ext cx="1254200" cy="105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1348"/>
            <a:ext cx="12192000" cy="685933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10800000">
            <a:off x="9948862" y="0"/>
            <a:ext cx="2243137" cy="6858000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0" y="0"/>
            <a:ext cx="2628900" cy="6858000"/>
          </a:xfrm>
          <a:custGeom>
            <a:rect b="b" l="l" r="r" t="t"/>
            <a:pathLst>
              <a:path extrusionOk="0" h="10021" w="10000">
                <a:moveTo>
                  <a:pt x="0" y="21"/>
                </a:moveTo>
                <a:lnTo>
                  <a:pt x="5669" y="0"/>
                </a:lnTo>
                <a:lnTo>
                  <a:pt x="10000" y="10021"/>
                </a:lnTo>
                <a:lnTo>
                  <a:pt x="0" y="10021"/>
                </a:lnTo>
                <a:lnTo>
                  <a:pt x="0" y="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rgbClr val="66C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8645812" y="805217"/>
            <a:ext cx="3030373" cy="1619118"/>
          </a:xfrm>
          <a:prstGeom prst="roundRect">
            <a:avLst>
              <a:gd fmla="val 16667" name="adj"/>
            </a:avLst>
          </a:prstGeom>
          <a:solidFill>
            <a:srgbClr val="66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1536" y="624110"/>
            <a:ext cx="2914650" cy="15716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85" name="Google Shape;185;p23"/>
          <p:cNvSpPr/>
          <p:nvPr/>
        </p:nvSpPr>
        <p:spPr>
          <a:xfrm>
            <a:off x="2264899" y="1030496"/>
            <a:ext cx="2419644" cy="727966"/>
          </a:xfrm>
          <a:prstGeom prst="roundRect">
            <a:avLst>
              <a:gd fmla="val 16667" name="adj"/>
            </a:avLst>
          </a:prstGeom>
          <a:solidFill>
            <a:srgbClr val="008D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2264899" y="442913"/>
            <a:ext cx="7683962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TEXTO   </a:t>
            </a:r>
            <a:r>
              <a:rPr b="0" i="0" lang="es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ARGUMENTATIVO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5">
            <a:alphaModFix/>
          </a:blip>
          <a:srcRect b="7927" l="0" r="1074" t="0"/>
          <a:stretch/>
        </p:blipFill>
        <p:spPr>
          <a:xfrm>
            <a:off x="2628900" y="2570873"/>
            <a:ext cx="7543800" cy="3530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2022-11-15T15:51:41Z</dcterms:created>
  <dc:creator>Agustina Navias</dc:creator>
</cp:coreProperties>
</file>