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 2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958983" y="1844825"/>
            <a:ext cx="3984788" cy="398444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5519886" y="1892829"/>
            <a:ext cx="599999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5519886" y="2324878"/>
            <a:ext cx="5999997" cy="1344149"/>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5521076" y="4053069"/>
            <a:ext cx="599999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5521076" y="4485118"/>
            <a:ext cx="5999997" cy="1344149"/>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109933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正方形/長方形 8"/>
          <p:cNvSpPr/>
          <p:nvPr userDrawn="1"/>
        </p:nvSpPr>
        <p:spPr>
          <a:xfrm>
            <a:off x="106" y="3356992"/>
            <a:ext cx="1727029"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4" name="正方形/長方形 23"/>
          <p:cNvSpPr/>
          <p:nvPr userDrawn="1"/>
        </p:nvSpPr>
        <p:spPr>
          <a:xfrm>
            <a:off x="1727135" y="3355377"/>
            <a:ext cx="2160427" cy="145631"/>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5" name="正方形/長方形 24"/>
          <p:cNvSpPr/>
          <p:nvPr userDrawn="1"/>
        </p:nvSpPr>
        <p:spPr>
          <a:xfrm>
            <a:off x="3887563" y="3348684"/>
            <a:ext cx="2208437"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6" name="正方形/長方形 25"/>
          <p:cNvSpPr/>
          <p:nvPr userDrawn="1"/>
        </p:nvSpPr>
        <p:spPr>
          <a:xfrm>
            <a:off x="6096000" y="3348684"/>
            <a:ext cx="2160427" cy="1523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7" name="正方形/長方形 26"/>
          <p:cNvSpPr/>
          <p:nvPr userDrawn="1"/>
        </p:nvSpPr>
        <p:spPr>
          <a:xfrm>
            <a:off x="8256427" y="3348684"/>
            <a:ext cx="2160427"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9" name="正方形/長方形 28"/>
          <p:cNvSpPr/>
          <p:nvPr userDrawn="1"/>
        </p:nvSpPr>
        <p:spPr>
          <a:xfrm>
            <a:off x="10416855" y="3356992"/>
            <a:ext cx="1775146"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30" name="テキスト プレースホルダー 11"/>
          <p:cNvSpPr>
            <a:spLocks noGrp="1"/>
          </p:cNvSpPr>
          <p:nvPr>
            <p:ph type="body" sz="quarter" idx="14" hasCustomPrompt="1"/>
          </p:nvPr>
        </p:nvSpPr>
        <p:spPr>
          <a:xfrm>
            <a:off x="670927"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70927"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2" name="テキスト プレースホルダー 11"/>
          <p:cNvSpPr>
            <a:spLocks noGrp="1"/>
          </p:cNvSpPr>
          <p:nvPr>
            <p:ph type="body" sz="quarter" idx="25" hasCustomPrompt="1"/>
          </p:nvPr>
        </p:nvSpPr>
        <p:spPr>
          <a:xfrm>
            <a:off x="2862012"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26" hasCustomPrompt="1"/>
          </p:nvPr>
        </p:nvSpPr>
        <p:spPr>
          <a:xfrm>
            <a:off x="2862012"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4" name="テキスト プレースホルダー 11"/>
          <p:cNvSpPr>
            <a:spLocks noGrp="1"/>
          </p:cNvSpPr>
          <p:nvPr>
            <p:ph type="body" sz="quarter" idx="27" hasCustomPrompt="1"/>
          </p:nvPr>
        </p:nvSpPr>
        <p:spPr>
          <a:xfrm>
            <a:off x="5054410"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5" name="テキスト プレースホルダー 11"/>
          <p:cNvSpPr>
            <a:spLocks noGrp="1"/>
          </p:cNvSpPr>
          <p:nvPr>
            <p:ph type="body" sz="quarter" idx="28" hasCustomPrompt="1"/>
          </p:nvPr>
        </p:nvSpPr>
        <p:spPr>
          <a:xfrm>
            <a:off x="5054410"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6" name="テキスト プレースホルダー 11"/>
          <p:cNvSpPr>
            <a:spLocks noGrp="1"/>
          </p:cNvSpPr>
          <p:nvPr>
            <p:ph type="body" sz="quarter" idx="29" hasCustomPrompt="1"/>
          </p:nvPr>
        </p:nvSpPr>
        <p:spPr>
          <a:xfrm>
            <a:off x="7232189"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7" name="テキスト プレースホルダー 11"/>
          <p:cNvSpPr>
            <a:spLocks noGrp="1"/>
          </p:cNvSpPr>
          <p:nvPr>
            <p:ph type="body" sz="quarter" idx="30" hasCustomPrompt="1"/>
          </p:nvPr>
        </p:nvSpPr>
        <p:spPr>
          <a:xfrm>
            <a:off x="7232189"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31" hasCustomPrompt="1"/>
          </p:nvPr>
        </p:nvSpPr>
        <p:spPr>
          <a:xfrm>
            <a:off x="9408655" y="4293097"/>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9" name="テキスト プレースホルダー 11"/>
          <p:cNvSpPr>
            <a:spLocks noGrp="1"/>
          </p:cNvSpPr>
          <p:nvPr>
            <p:ph type="body" sz="quarter" idx="32" hasCustomPrompt="1"/>
          </p:nvPr>
        </p:nvSpPr>
        <p:spPr>
          <a:xfrm>
            <a:off x="9408655" y="4677140"/>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useBgFill="1">
        <p:nvSpPr>
          <p:cNvPr id="40" name="円/楕円 39"/>
          <p:cNvSpPr/>
          <p:nvPr userDrawn="1"/>
        </p:nvSpPr>
        <p:spPr>
          <a:xfrm>
            <a:off x="958983" y="2660915"/>
            <a:ext cx="1536304" cy="1536171"/>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1" name="テキスト プレースホルダー 11"/>
          <p:cNvSpPr>
            <a:spLocks noGrp="1"/>
          </p:cNvSpPr>
          <p:nvPr>
            <p:ph type="body" sz="quarter" idx="33" hasCustomPrompt="1"/>
          </p:nvPr>
        </p:nvSpPr>
        <p:spPr>
          <a:xfrm>
            <a:off x="965702" y="321311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useBgFill="1">
        <p:nvSpPr>
          <p:cNvPr id="42" name="円/楕円 41"/>
          <p:cNvSpPr/>
          <p:nvPr userDrawn="1"/>
        </p:nvSpPr>
        <p:spPr>
          <a:xfrm>
            <a:off x="3119411" y="2667013"/>
            <a:ext cx="1536304" cy="1536171"/>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3" name="テキスト プレースホルダー 11"/>
          <p:cNvSpPr>
            <a:spLocks noGrp="1"/>
          </p:cNvSpPr>
          <p:nvPr>
            <p:ph type="body" sz="quarter" idx="34" hasCustomPrompt="1"/>
          </p:nvPr>
        </p:nvSpPr>
        <p:spPr>
          <a:xfrm>
            <a:off x="3126130" y="3219215"/>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useBgFill="1">
        <p:nvSpPr>
          <p:cNvPr id="44" name="円/楕円 43"/>
          <p:cNvSpPr/>
          <p:nvPr userDrawn="1"/>
        </p:nvSpPr>
        <p:spPr>
          <a:xfrm>
            <a:off x="5327848" y="2660915"/>
            <a:ext cx="1536304" cy="1536171"/>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5" name="テキスト プレースホルダー 11"/>
          <p:cNvSpPr>
            <a:spLocks noGrp="1"/>
          </p:cNvSpPr>
          <p:nvPr>
            <p:ph type="body" sz="quarter" idx="35" hasCustomPrompt="1"/>
          </p:nvPr>
        </p:nvSpPr>
        <p:spPr>
          <a:xfrm>
            <a:off x="5334567" y="321311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useBgFill="1">
        <p:nvSpPr>
          <p:cNvPr id="46" name="円/楕円 45"/>
          <p:cNvSpPr/>
          <p:nvPr userDrawn="1"/>
        </p:nvSpPr>
        <p:spPr>
          <a:xfrm>
            <a:off x="7488275" y="2642835"/>
            <a:ext cx="1536304" cy="1536171"/>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7" name="テキスト プレースホルダー 11"/>
          <p:cNvSpPr>
            <a:spLocks noGrp="1"/>
          </p:cNvSpPr>
          <p:nvPr>
            <p:ph type="body" sz="quarter" idx="36" hasCustomPrompt="1"/>
          </p:nvPr>
        </p:nvSpPr>
        <p:spPr>
          <a:xfrm>
            <a:off x="7494994" y="319503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useBgFill="1">
        <p:nvSpPr>
          <p:cNvPr id="48" name="円/楕円 47"/>
          <p:cNvSpPr/>
          <p:nvPr userDrawn="1"/>
        </p:nvSpPr>
        <p:spPr>
          <a:xfrm>
            <a:off x="9648703" y="2660915"/>
            <a:ext cx="1536304" cy="1536171"/>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9" name="テキスト プレースホルダー 11"/>
          <p:cNvSpPr>
            <a:spLocks noGrp="1"/>
          </p:cNvSpPr>
          <p:nvPr>
            <p:ph type="body" sz="quarter" idx="37" hasCustomPrompt="1"/>
          </p:nvPr>
        </p:nvSpPr>
        <p:spPr>
          <a:xfrm>
            <a:off x="9655422" y="321311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Tree>
    <p:extLst>
      <p:ext uri="{BB962C8B-B14F-4D97-AF65-F5344CB8AC3E}">
        <p14:creationId xmlns:p14="http://schemas.microsoft.com/office/powerpoint/2010/main" val="20040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 calcmode="lin" valueType="num">
                                      <p:cBhvr>
                                        <p:cTn id="2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41">
                                            <p:txEl>
                                              <p:pRg st="0" end="0"/>
                                            </p:txEl>
                                          </p:spTgt>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360"/>
                                          </p:val>
                                        </p:tav>
                                        <p:tav tm="100000">
                                          <p:val>
                                            <p:fltVal val="0"/>
                                          </p:val>
                                        </p:tav>
                                      </p:tavLst>
                                    </p:anim>
                                    <p:animEffect transition="in" filter="fade">
                                      <p:cBhvr>
                                        <p:cTn id="44" dur="500"/>
                                        <p:tgtEl>
                                          <p:spTgt spid="42"/>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 calcmode="lin" valueType="num">
                                      <p:cBhvr>
                                        <p:cTn id="47"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43">
                                            <p:txEl>
                                              <p:pRg st="0" end="0"/>
                                            </p:txEl>
                                          </p:spTgt>
                                        </p:tgtEl>
                                      </p:cBhvr>
                                    </p:animEffect>
                                  </p:childTnLst>
                                </p:cTn>
                              </p:par>
                            </p:childTnLst>
                          </p:cTn>
                        </p:par>
                        <p:par>
                          <p:cTn id="51" fill="hold">
                            <p:stCondLst>
                              <p:cond delay="3500"/>
                            </p:stCondLst>
                            <p:childTnLst>
                              <p:par>
                                <p:cTn id="52" presetID="2" presetClass="entr" presetSubtype="4" decel="100000" fill="hold" grpId="0" nodeType="afterEffect">
                                  <p:stCondLst>
                                    <p:cond delay="25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3">
                                            <p:txEl>
                                              <p:pRg st="0" end="0"/>
                                            </p:txEl>
                                          </p:spTgt>
                                        </p:tgtEl>
                                        <p:attrNameLst>
                                          <p:attrName>style.visibility</p:attrName>
                                        </p:attrNameLst>
                                      </p:cBhvr>
                                      <p:to>
                                        <p:strVal val="visible"/>
                                      </p:to>
                                    </p:set>
                                    <p:anim calcmode="lin" valueType="num">
                                      <p:cBhvr additive="base">
                                        <p:cTn id="5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5000"/>
                            </p:stCondLst>
                            <p:childTnLst>
                              <p:par>
                                <p:cTn id="65" presetID="49" presetClass="entr" presetSubtype="0" decel="10000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 calcmode="lin" valueType="num">
                                      <p:cBhvr>
                                        <p:cTn id="69" dur="500" fill="hold"/>
                                        <p:tgtEl>
                                          <p:spTgt spid="44"/>
                                        </p:tgtEl>
                                        <p:attrNameLst>
                                          <p:attrName>style.rotation</p:attrName>
                                        </p:attrNameLst>
                                      </p:cBhvr>
                                      <p:tavLst>
                                        <p:tav tm="0">
                                          <p:val>
                                            <p:fltVal val="360"/>
                                          </p:val>
                                        </p:tav>
                                        <p:tav tm="100000">
                                          <p:val>
                                            <p:fltVal val="0"/>
                                          </p:val>
                                        </p:tav>
                                      </p:tavLst>
                                    </p:anim>
                                    <p:animEffect transition="in" filter="fade">
                                      <p:cBhvr>
                                        <p:cTn id="70" dur="500"/>
                                        <p:tgtEl>
                                          <p:spTgt spid="44"/>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5">
                                            <p:txEl>
                                              <p:pRg st="0" end="0"/>
                                            </p:txEl>
                                          </p:spTgt>
                                        </p:tgtEl>
                                        <p:attrNameLst>
                                          <p:attrName>style.visibility</p:attrName>
                                        </p:attrNameLst>
                                      </p:cBhvr>
                                      <p:to>
                                        <p:strVal val="visible"/>
                                      </p:to>
                                    </p:set>
                                    <p:anim calcmode="lin" valueType="num">
                                      <p:cBhvr>
                                        <p:cTn id="73"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76" dur="500"/>
                                        <p:tgtEl>
                                          <p:spTgt spid="45">
                                            <p:txEl>
                                              <p:pRg st="0" end="0"/>
                                            </p:txEl>
                                          </p:spTgt>
                                        </p:tgtEl>
                                      </p:cBhvr>
                                    </p:animEffect>
                                  </p:childTnLst>
                                </p:cTn>
                              </p:par>
                            </p:childTnLst>
                          </p:cTn>
                        </p:par>
                        <p:par>
                          <p:cTn id="77" fill="hold">
                            <p:stCondLst>
                              <p:cond delay="5500"/>
                            </p:stCondLst>
                            <p:childTnLst>
                              <p:par>
                                <p:cTn id="78" presetID="2" presetClass="entr" presetSubtype="4" decel="100000" fill="hold" grpId="0" nodeType="afterEffect">
                                  <p:stCondLst>
                                    <p:cond delay="250"/>
                                  </p:stCondLst>
                                  <p:childTnLst>
                                    <p:set>
                                      <p:cBhvr>
                                        <p:cTn id="79" dur="1" fill="hold">
                                          <p:stCondLst>
                                            <p:cond delay="0"/>
                                          </p:stCondLst>
                                        </p:cTn>
                                        <p:tgtEl>
                                          <p:spTgt spid="34">
                                            <p:txEl>
                                              <p:pRg st="0" end="0"/>
                                            </p:txEl>
                                          </p:spTgt>
                                        </p:tgtEl>
                                        <p:attrNameLst>
                                          <p:attrName>style.visibility</p:attrName>
                                        </p:attrNameLst>
                                      </p:cBhvr>
                                      <p:to>
                                        <p:strVal val="visible"/>
                                      </p:to>
                                    </p:set>
                                    <p:anim calcmode="lin" valueType="num">
                                      <p:cBhvr additive="base">
                                        <p:cTn id="8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35">
                                            <p:txEl>
                                              <p:pRg st="0" end="0"/>
                                            </p:txEl>
                                          </p:spTgt>
                                        </p:tgtEl>
                                        <p:attrNameLst>
                                          <p:attrName>style.visibility</p:attrName>
                                        </p:attrNameLst>
                                      </p:cBhvr>
                                      <p:to>
                                        <p:strVal val="visible"/>
                                      </p:to>
                                    </p:set>
                                    <p:anim calcmode="lin" valueType="num">
                                      <p:cBhvr additive="base">
                                        <p:cTn id="8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par>
                          <p:cTn id="90" fill="hold">
                            <p:stCondLst>
                              <p:cond delay="7000"/>
                            </p:stCondLst>
                            <p:childTnLst>
                              <p:par>
                                <p:cTn id="91" presetID="49" presetClass="entr" presetSubtype="0" decel="10000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p:cTn id="93" dur="500" fill="hold"/>
                                        <p:tgtEl>
                                          <p:spTgt spid="46"/>
                                        </p:tgtEl>
                                        <p:attrNameLst>
                                          <p:attrName>ppt_w</p:attrName>
                                        </p:attrNameLst>
                                      </p:cBhvr>
                                      <p:tavLst>
                                        <p:tav tm="0">
                                          <p:val>
                                            <p:fltVal val="0"/>
                                          </p:val>
                                        </p:tav>
                                        <p:tav tm="100000">
                                          <p:val>
                                            <p:strVal val="#ppt_w"/>
                                          </p:val>
                                        </p:tav>
                                      </p:tavLst>
                                    </p:anim>
                                    <p:anim calcmode="lin" valueType="num">
                                      <p:cBhvr>
                                        <p:cTn id="94" dur="500" fill="hold"/>
                                        <p:tgtEl>
                                          <p:spTgt spid="46"/>
                                        </p:tgtEl>
                                        <p:attrNameLst>
                                          <p:attrName>ppt_h</p:attrName>
                                        </p:attrNameLst>
                                      </p:cBhvr>
                                      <p:tavLst>
                                        <p:tav tm="0">
                                          <p:val>
                                            <p:fltVal val="0"/>
                                          </p:val>
                                        </p:tav>
                                        <p:tav tm="100000">
                                          <p:val>
                                            <p:strVal val="#ppt_h"/>
                                          </p:val>
                                        </p:tav>
                                      </p:tavLst>
                                    </p:anim>
                                    <p:anim calcmode="lin" valueType="num">
                                      <p:cBhvr>
                                        <p:cTn id="95" dur="500" fill="hold"/>
                                        <p:tgtEl>
                                          <p:spTgt spid="46"/>
                                        </p:tgtEl>
                                        <p:attrNameLst>
                                          <p:attrName>style.rotation</p:attrName>
                                        </p:attrNameLst>
                                      </p:cBhvr>
                                      <p:tavLst>
                                        <p:tav tm="0">
                                          <p:val>
                                            <p:fltVal val="360"/>
                                          </p:val>
                                        </p:tav>
                                        <p:tav tm="100000">
                                          <p:val>
                                            <p:fltVal val="0"/>
                                          </p:val>
                                        </p:tav>
                                      </p:tavLst>
                                    </p:anim>
                                    <p:animEffect transition="in" filter="fade">
                                      <p:cBhvr>
                                        <p:cTn id="96" dur="500"/>
                                        <p:tgtEl>
                                          <p:spTgt spid="46"/>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p:cTn id="99"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01"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02" dur="500"/>
                                        <p:tgtEl>
                                          <p:spTgt spid="47">
                                            <p:txEl>
                                              <p:pRg st="0" end="0"/>
                                            </p:txEl>
                                          </p:spTgt>
                                        </p:tgtEl>
                                      </p:cBhvr>
                                    </p:animEffect>
                                  </p:childTnLst>
                                </p:cTn>
                              </p:par>
                            </p:childTnLst>
                          </p:cTn>
                        </p:par>
                        <p:par>
                          <p:cTn id="103" fill="hold">
                            <p:stCondLst>
                              <p:cond delay="7500"/>
                            </p:stCondLst>
                            <p:childTnLst>
                              <p:par>
                                <p:cTn id="104" presetID="2" presetClass="entr" presetSubtype="4" decel="100000" fill="hold" grpId="0" nodeType="afterEffect">
                                  <p:stCondLst>
                                    <p:cond delay="250"/>
                                  </p:stCondLst>
                                  <p:childTnLst>
                                    <p:set>
                                      <p:cBhvr>
                                        <p:cTn id="105" dur="1" fill="hold">
                                          <p:stCondLst>
                                            <p:cond delay="0"/>
                                          </p:stCondLst>
                                        </p:cTn>
                                        <p:tgtEl>
                                          <p:spTgt spid="36">
                                            <p:txEl>
                                              <p:pRg st="0" end="0"/>
                                            </p:txEl>
                                          </p:spTgt>
                                        </p:tgtEl>
                                        <p:attrNameLst>
                                          <p:attrName>style.visibility</p:attrName>
                                        </p:attrNameLst>
                                      </p:cBhvr>
                                      <p:to>
                                        <p:strVal val="visible"/>
                                      </p:to>
                                    </p:set>
                                    <p:anim calcmode="lin" valueType="num">
                                      <p:cBhvr additive="base">
                                        <p:cTn id="10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37">
                                            <p:txEl>
                                              <p:pRg st="0" end="0"/>
                                            </p:txEl>
                                          </p:spTgt>
                                        </p:tgtEl>
                                        <p:attrNameLst>
                                          <p:attrName>style.visibility</p:attrName>
                                        </p:attrNameLst>
                                      </p:cBhvr>
                                      <p:to>
                                        <p:strVal val="visible"/>
                                      </p:to>
                                    </p:set>
                                    <p:anim calcmode="lin" valueType="num">
                                      <p:cBhvr additive="base">
                                        <p:cTn id="11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12" fill="hold">
                            <p:stCondLst>
                              <p:cond delay="8500"/>
                            </p:stCondLst>
                            <p:childTnLst>
                              <p:par>
                                <p:cTn id="113" presetID="22" presetClass="entr" presetSubtype="8"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childTnLst>
                          </p:cTn>
                        </p:par>
                        <p:par>
                          <p:cTn id="116" fill="hold">
                            <p:stCondLst>
                              <p:cond delay="9000"/>
                            </p:stCondLst>
                            <p:childTnLst>
                              <p:par>
                                <p:cTn id="117" presetID="49" presetClass="entr" presetSubtype="0" decel="10000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p:cTn id="119" dur="500" fill="hold"/>
                                        <p:tgtEl>
                                          <p:spTgt spid="48"/>
                                        </p:tgtEl>
                                        <p:attrNameLst>
                                          <p:attrName>ppt_w</p:attrName>
                                        </p:attrNameLst>
                                      </p:cBhvr>
                                      <p:tavLst>
                                        <p:tav tm="0">
                                          <p:val>
                                            <p:fltVal val="0"/>
                                          </p:val>
                                        </p:tav>
                                        <p:tav tm="100000">
                                          <p:val>
                                            <p:strVal val="#ppt_w"/>
                                          </p:val>
                                        </p:tav>
                                      </p:tavLst>
                                    </p:anim>
                                    <p:anim calcmode="lin" valueType="num">
                                      <p:cBhvr>
                                        <p:cTn id="120" dur="500" fill="hold"/>
                                        <p:tgtEl>
                                          <p:spTgt spid="48"/>
                                        </p:tgtEl>
                                        <p:attrNameLst>
                                          <p:attrName>ppt_h</p:attrName>
                                        </p:attrNameLst>
                                      </p:cBhvr>
                                      <p:tavLst>
                                        <p:tav tm="0">
                                          <p:val>
                                            <p:fltVal val="0"/>
                                          </p:val>
                                        </p:tav>
                                        <p:tav tm="100000">
                                          <p:val>
                                            <p:strVal val="#ppt_h"/>
                                          </p:val>
                                        </p:tav>
                                      </p:tavLst>
                                    </p:anim>
                                    <p:anim calcmode="lin" valueType="num">
                                      <p:cBhvr>
                                        <p:cTn id="121" dur="500" fill="hold"/>
                                        <p:tgtEl>
                                          <p:spTgt spid="48"/>
                                        </p:tgtEl>
                                        <p:attrNameLst>
                                          <p:attrName>style.rotation</p:attrName>
                                        </p:attrNameLst>
                                      </p:cBhvr>
                                      <p:tavLst>
                                        <p:tav tm="0">
                                          <p:val>
                                            <p:fltVal val="360"/>
                                          </p:val>
                                        </p:tav>
                                        <p:tav tm="100000">
                                          <p:val>
                                            <p:fltVal val="0"/>
                                          </p:val>
                                        </p:tav>
                                      </p:tavLst>
                                    </p:anim>
                                    <p:animEffect transition="in" filter="fade">
                                      <p:cBhvr>
                                        <p:cTn id="122" dur="500"/>
                                        <p:tgtEl>
                                          <p:spTgt spid="48"/>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49">
                                            <p:txEl>
                                              <p:pRg st="0" end="0"/>
                                            </p:txEl>
                                          </p:spTgt>
                                        </p:tgtEl>
                                        <p:attrNameLst>
                                          <p:attrName>style.visibility</p:attrName>
                                        </p:attrNameLst>
                                      </p:cBhvr>
                                      <p:to>
                                        <p:strVal val="visible"/>
                                      </p:to>
                                    </p:set>
                                    <p:anim calcmode="lin" valueType="num">
                                      <p:cBhvr>
                                        <p:cTn id="125"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28" dur="500"/>
                                        <p:tgtEl>
                                          <p:spTgt spid="49">
                                            <p:txEl>
                                              <p:pRg st="0" end="0"/>
                                            </p:txEl>
                                          </p:spTgt>
                                        </p:tgtEl>
                                      </p:cBhvr>
                                    </p:animEffect>
                                  </p:childTnLst>
                                </p:cTn>
                              </p:par>
                            </p:childTnLst>
                          </p:cTn>
                        </p:par>
                        <p:par>
                          <p:cTn id="129" fill="hold">
                            <p:stCondLst>
                              <p:cond delay="9500"/>
                            </p:stCondLst>
                            <p:childTnLst>
                              <p:par>
                                <p:cTn id="130" presetID="2" presetClass="entr" presetSubtype="4" decel="100000" fill="hold" grpId="0" nodeType="afterEffect">
                                  <p:stCondLst>
                                    <p:cond delay="250"/>
                                  </p:stCondLst>
                                  <p:childTnLst>
                                    <p:set>
                                      <p:cBhvr>
                                        <p:cTn id="131" dur="1" fill="hold">
                                          <p:stCondLst>
                                            <p:cond delay="0"/>
                                          </p:stCondLst>
                                        </p:cTn>
                                        <p:tgtEl>
                                          <p:spTgt spid="38">
                                            <p:txEl>
                                              <p:pRg st="0" end="0"/>
                                            </p:txEl>
                                          </p:spTgt>
                                        </p:tgtEl>
                                        <p:attrNameLst>
                                          <p:attrName>style.visibility</p:attrName>
                                        </p:attrNameLst>
                                      </p:cBhvr>
                                      <p:to>
                                        <p:strVal val="visible"/>
                                      </p:to>
                                    </p:set>
                                    <p:anim calcmode="lin" valueType="num">
                                      <p:cBhvr additive="base">
                                        <p:cTn id="13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500"/>
                                  </p:stCondLst>
                                  <p:childTnLst>
                                    <p:set>
                                      <p:cBhvr>
                                        <p:cTn id="135" dur="1" fill="hold">
                                          <p:stCondLst>
                                            <p:cond delay="0"/>
                                          </p:stCondLst>
                                        </p:cTn>
                                        <p:tgtEl>
                                          <p:spTgt spid="39">
                                            <p:txEl>
                                              <p:pRg st="0" end="0"/>
                                            </p:txEl>
                                          </p:spTgt>
                                        </p:tgtEl>
                                        <p:attrNameLst>
                                          <p:attrName>style.visibility</p:attrName>
                                        </p:attrNameLst>
                                      </p:cBhvr>
                                      <p:to>
                                        <p:strVal val="visible"/>
                                      </p:to>
                                    </p:set>
                                    <p:anim calcmode="lin" valueType="num">
                                      <p:cBhvr additive="base">
                                        <p:cTn id="13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0500"/>
                            </p:stCondLst>
                            <p:childTnLst>
                              <p:par>
                                <p:cTn id="139" presetID="2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wipe(left)">
                                      <p:cBhvr>
                                        <p:cTn id="1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Icon">
    <p:spTree>
      <p:nvGrpSpPr>
        <p:cNvPr id="1" name=""/>
        <p:cNvGrpSpPr/>
        <p:nvPr/>
      </p:nvGrpSpPr>
      <p:grpSpPr>
        <a:xfrm>
          <a:off x="0" y="0"/>
          <a:ext cx="0" cy="0"/>
          <a:chOff x="0" y="0"/>
          <a:chExt cx="0" cy="0"/>
        </a:xfrm>
      </p:grpSpPr>
      <p:sp>
        <p:nvSpPr>
          <p:cNvPr id="9" name="正方形/長方形 8"/>
          <p:cNvSpPr/>
          <p:nvPr userDrawn="1"/>
        </p:nvSpPr>
        <p:spPr>
          <a:xfrm>
            <a:off x="106" y="3356992"/>
            <a:ext cx="1727029"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4" name="正方形/長方形 23"/>
          <p:cNvSpPr/>
          <p:nvPr userDrawn="1"/>
        </p:nvSpPr>
        <p:spPr>
          <a:xfrm>
            <a:off x="1727135" y="3355377"/>
            <a:ext cx="2160427" cy="145631"/>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5" name="正方形/長方形 24"/>
          <p:cNvSpPr/>
          <p:nvPr userDrawn="1"/>
        </p:nvSpPr>
        <p:spPr>
          <a:xfrm>
            <a:off x="3887563" y="3348684"/>
            <a:ext cx="2208437"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6" name="正方形/長方形 25"/>
          <p:cNvSpPr/>
          <p:nvPr userDrawn="1"/>
        </p:nvSpPr>
        <p:spPr>
          <a:xfrm>
            <a:off x="6096000" y="3348684"/>
            <a:ext cx="2160427" cy="1523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7" name="正方形/長方形 26"/>
          <p:cNvSpPr/>
          <p:nvPr userDrawn="1"/>
        </p:nvSpPr>
        <p:spPr>
          <a:xfrm>
            <a:off x="8256427" y="3348684"/>
            <a:ext cx="2160427"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9" name="正方形/長方形 28"/>
          <p:cNvSpPr/>
          <p:nvPr userDrawn="1"/>
        </p:nvSpPr>
        <p:spPr>
          <a:xfrm>
            <a:off x="10416855" y="3356992"/>
            <a:ext cx="1775146" cy="14401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30" name="テキスト プレースホルダー 11"/>
          <p:cNvSpPr>
            <a:spLocks noGrp="1"/>
          </p:cNvSpPr>
          <p:nvPr>
            <p:ph type="body" sz="quarter" idx="14" hasCustomPrompt="1"/>
          </p:nvPr>
        </p:nvSpPr>
        <p:spPr>
          <a:xfrm>
            <a:off x="670927"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70927"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2" name="テキスト プレースホルダー 11"/>
          <p:cNvSpPr>
            <a:spLocks noGrp="1"/>
          </p:cNvSpPr>
          <p:nvPr>
            <p:ph type="body" sz="quarter" idx="25" hasCustomPrompt="1"/>
          </p:nvPr>
        </p:nvSpPr>
        <p:spPr>
          <a:xfrm>
            <a:off x="2862012"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26" hasCustomPrompt="1"/>
          </p:nvPr>
        </p:nvSpPr>
        <p:spPr>
          <a:xfrm>
            <a:off x="2862012"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4" name="テキスト プレースホルダー 11"/>
          <p:cNvSpPr>
            <a:spLocks noGrp="1"/>
          </p:cNvSpPr>
          <p:nvPr>
            <p:ph type="body" sz="quarter" idx="27" hasCustomPrompt="1"/>
          </p:nvPr>
        </p:nvSpPr>
        <p:spPr>
          <a:xfrm>
            <a:off x="5054410"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5" name="テキスト プレースホルダー 11"/>
          <p:cNvSpPr>
            <a:spLocks noGrp="1"/>
          </p:cNvSpPr>
          <p:nvPr>
            <p:ph type="body" sz="quarter" idx="28" hasCustomPrompt="1"/>
          </p:nvPr>
        </p:nvSpPr>
        <p:spPr>
          <a:xfrm>
            <a:off x="5054410"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6" name="テキスト プレースホルダー 11"/>
          <p:cNvSpPr>
            <a:spLocks noGrp="1"/>
          </p:cNvSpPr>
          <p:nvPr>
            <p:ph type="body" sz="quarter" idx="29" hasCustomPrompt="1"/>
          </p:nvPr>
        </p:nvSpPr>
        <p:spPr>
          <a:xfrm>
            <a:off x="7232189" y="4293096"/>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7" name="テキスト プレースホルダー 11"/>
          <p:cNvSpPr>
            <a:spLocks noGrp="1"/>
          </p:cNvSpPr>
          <p:nvPr>
            <p:ph type="body" sz="quarter" idx="30" hasCustomPrompt="1"/>
          </p:nvPr>
        </p:nvSpPr>
        <p:spPr>
          <a:xfrm>
            <a:off x="7232189" y="4677139"/>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31" hasCustomPrompt="1"/>
          </p:nvPr>
        </p:nvSpPr>
        <p:spPr>
          <a:xfrm>
            <a:off x="9408655" y="4293097"/>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9" name="テキスト プレースホルダー 11"/>
          <p:cNvSpPr>
            <a:spLocks noGrp="1"/>
          </p:cNvSpPr>
          <p:nvPr>
            <p:ph type="body" sz="quarter" idx="32" hasCustomPrompt="1"/>
          </p:nvPr>
        </p:nvSpPr>
        <p:spPr>
          <a:xfrm>
            <a:off x="9408655" y="4677140"/>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40" name="円/楕円 39"/>
          <p:cNvSpPr/>
          <p:nvPr userDrawn="1"/>
        </p:nvSpPr>
        <p:spPr>
          <a:xfrm>
            <a:off x="958983" y="2660915"/>
            <a:ext cx="1536304" cy="1536171"/>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1" name="テキスト プレースホルダー 11"/>
          <p:cNvSpPr>
            <a:spLocks noGrp="1"/>
          </p:cNvSpPr>
          <p:nvPr>
            <p:ph type="body" sz="quarter" idx="33" hasCustomPrompt="1"/>
          </p:nvPr>
        </p:nvSpPr>
        <p:spPr>
          <a:xfrm>
            <a:off x="965702" y="321311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p:nvSpPr>
          <p:cNvPr id="42" name="円/楕円 41"/>
          <p:cNvSpPr/>
          <p:nvPr userDrawn="1"/>
        </p:nvSpPr>
        <p:spPr>
          <a:xfrm>
            <a:off x="3119411" y="2667013"/>
            <a:ext cx="1536304" cy="1536171"/>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3" name="テキスト プレースホルダー 11"/>
          <p:cNvSpPr>
            <a:spLocks noGrp="1"/>
          </p:cNvSpPr>
          <p:nvPr>
            <p:ph type="body" sz="quarter" idx="34" hasCustomPrompt="1"/>
          </p:nvPr>
        </p:nvSpPr>
        <p:spPr>
          <a:xfrm>
            <a:off x="3126130" y="3219215"/>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p:nvSpPr>
          <p:cNvPr id="44" name="円/楕円 43"/>
          <p:cNvSpPr/>
          <p:nvPr userDrawn="1"/>
        </p:nvSpPr>
        <p:spPr>
          <a:xfrm>
            <a:off x="5327848" y="2660915"/>
            <a:ext cx="1536304" cy="1536171"/>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5" name="テキスト プレースホルダー 11"/>
          <p:cNvSpPr>
            <a:spLocks noGrp="1"/>
          </p:cNvSpPr>
          <p:nvPr>
            <p:ph type="body" sz="quarter" idx="35" hasCustomPrompt="1"/>
          </p:nvPr>
        </p:nvSpPr>
        <p:spPr>
          <a:xfrm>
            <a:off x="5334567" y="321311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p:nvSpPr>
          <p:cNvPr id="46" name="円/楕円 45"/>
          <p:cNvSpPr/>
          <p:nvPr userDrawn="1"/>
        </p:nvSpPr>
        <p:spPr>
          <a:xfrm>
            <a:off x="7488275" y="2642835"/>
            <a:ext cx="1536304" cy="1536171"/>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7" name="テキスト プレースホルダー 11"/>
          <p:cNvSpPr>
            <a:spLocks noGrp="1"/>
          </p:cNvSpPr>
          <p:nvPr>
            <p:ph type="body" sz="quarter" idx="36" hasCustomPrompt="1"/>
          </p:nvPr>
        </p:nvSpPr>
        <p:spPr>
          <a:xfrm>
            <a:off x="7494994" y="319503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p:nvSpPr>
          <p:cNvPr id="48" name="円/楕円 47"/>
          <p:cNvSpPr/>
          <p:nvPr userDrawn="1"/>
        </p:nvSpPr>
        <p:spPr>
          <a:xfrm>
            <a:off x="9648703" y="2660915"/>
            <a:ext cx="1536304" cy="1536171"/>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9" name="テキスト プレースホルダー 11"/>
          <p:cNvSpPr>
            <a:spLocks noGrp="1"/>
          </p:cNvSpPr>
          <p:nvPr>
            <p:ph type="body" sz="quarter" idx="37" hasCustomPrompt="1"/>
          </p:nvPr>
        </p:nvSpPr>
        <p:spPr>
          <a:xfrm>
            <a:off x="9655422" y="3213117"/>
            <a:ext cx="1513384" cy="431767"/>
          </a:xfrm>
        </p:spPr>
        <p:txBody>
          <a:bodyPr anchor="ctr">
            <a:noAutofit/>
          </a:bodyPr>
          <a:lstStyle>
            <a:lvl1pPr algn="ctr">
              <a:defRPr sz="3200">
                <a:solidFill>
                  <a:schemeClr val="bg2"/>
                </a:solidFill>
                <a:latin typeface="+mj-lt"/>
              </a:defRPr>
            </a:lvl1pPr>
          </a:lstStyle>
          <a:p>
            <a:pPr lvl="0"/>
            <a:r>
              <a:rPr lang="en-US" altLang="ja-JP" dirty="0"/>
              <a:t>00:00</a:t>
            </a:r>
            <a:endParaRPr lang="en-US" dirty="0"/>
          </a:p>
        </p:txBody>
      </p:sp>
      <p:sp>
        <p:nvSpPr>
          <p:cNvPr id="6" name="図プレースホルダー 5"/>
          <p:cNvSpPr>
            <a:spLocks noGrp="1"/>
          </p:cNvSpPr>
          <p:nvPr>
            <p:ph type="pic" sz="quarter" idx="38" hasCustomPrompt="1"/>
          </p:nvPr>
        </p:nvSpPr>
        <p:spPr>
          <a:xfrm>
            <a:off x="2111558" y="2276872"/>
            <a:ext cx="480492" cy="480450"/>
          </a:xfrm>
        </p:spPr>
        <p:txBody>
          <a:bodyPr>
            <a:normAutofit/>
          </a:bodyPr>
          <a:lstStyle>
            <a:lvl1pPr>
              <a:defRPr sz="733"/>
            </a:lvl1pPr>
          </a:lstStyle>
          <a:p>
            <a:r>
              <a:rPr lang="en-US" dirty="0"/>
              <a:t>ICON</a:t>
            </a:r>
          </a:p>
        </p:txBody>
      </p:sp>
      <p:sp>
        <p:nvSpPr>
          <p:cNvPr id="50" name="図プレースホルダー 5"/>
          <p:cNvSpPr>
            <a:spLocks noGrp="1"/>
          </p:cNvSpPr>
          <p:nvPr>
            <p:ph type="pic" sz="quarter" idx="39" hasCustomPrompt="1"/>
          </p:nvPr>
        </p:nvSpPr>
        <p:spPr>
          <a:xfrm>
            <a:off x="4367658" y="2276872"/>
            <a:ext cx="480492" cy="480450"/>
          </a:xfrm>
        </p:spPr>
        <p:txBody>
          <a:bodyPr>
            <a:normAutofit/>
          </a:bodyPr>
          <a:lstStyle>
            <a:lvl1pPr>
              <a:defRPr sz="733"/>
            </a:lvl1pPr>
          </a:lstStyle>
          <a:p>
            <a:r>
              <a:rPr lang="en-US" dirty="0"/>
              <a:t>ICON</a:t>
            </a:r>
          </a:p>
        </p:txBody>
      </p:sp>
      <p:sp>
        <p:nvSpPr>
          <p:cNvPr id="51" name="図プレースホルダー 5"/>
          <p:cNvSpPr>
            <a:spLocks noGrp="1"/>
          </p:cNvSpPr>
          <p:nvPr>
            <p:ph type="pic" sz="quarter" idx="40" hasCustomPrompt="1"/>
          </p:nvPr>
        </p:nvSpPr>
        <p:spPr>
          <a:xfrm>
            <a:off x="6528233" y="2276872"/>
            <a:ext cx="480492" cy="480450"/>
          </a:xfrm>
        </p:spPr>
        <p:txBody>
          <a:bodyPr>
            <a:normAutofit/>
          </a:bodyPr>
          <a:lstStyle>
            <a:lvl1pPr>
              <a:defRPr sz="733"/>
            </a:lvl1pPr>
          </a:lstStyle>
          <a:p>
            <a:r>
              <a:rPr lang="en-US" dirty="0"/>
              <a:t>ICON</a:t>
            </a:r>
          </a:p>
        </p:txBody>
      </p:sp>
      <p:sp>
        <p:nvSpPr>
          <p:cNvPr id="52" name="図プレースホルダー 5"/>
          <p:cNvSpPr>
            <a:spLocks noGrp="1"/>
          </p:cNvSpPr>
          <p:nvPr>
            <p:ph type="pic" sz="quarter" idx="41" hasCustomPrompt="1"/>
          </p:nvPr>
        </p:nvSpPr>
        <p:spPr>
          <a:xfrm>
            <a:off x="8784333" y="2276872"/>
            <a:ext cx="480492" cy="480450"/>
          </a:xfrm>
        </p:spPr>
        <p:txBody>
          <a:bodyPr>
            <a:normAutofit/>
          </a:bodyPr>
          <a:lstStyle>
            <a:lvl1pPr>
              <a:defRPr sz="733"/>
            </a:lvl1pPr>
          </a:lstStyle>
          <a:p>
            <a:r>
              <a:rPr lang="en-US" dirty="0"/>
              <a:t>ICON</a:t>
            </a:r>
          </a:p>
        </p:txBody>
      </p:sp>
      <p:sp>
        <p:nvSpPr>
          <p:cNvPr id="53" name="図プレースホルダー 5"/>
          <p:cNvSpPr>
            <a:spLocks noGrp="1"/>
          </p:cNvSpPr>
          <p:nvPr>
            <p:ph type="pic" sz="quarter" idx="42" hasCustomPrompt="1"/>
          </p:nvPr>
        </p:nvSpPr>
        <p:spPr>
          <a:xfrm>
            <a:off x="10944563" y="2276872"/>
            <a:ext cx="480492" cy="480450"/>
          </a:xfrm>
        </p:spPr>
        <p:txBody>
          <a:bodyPr>
            <a:normAutofit/>
          </a:bodyPr>
          <a:lstStyle>
            <a:lvl1pPr>
              <a:defRPr sz="733"/>
            </a:lvl1pPr>
          </a:lstStyle>
          <a:p>
            <a:r>
              <a:rPr lang="en-US" dirty="0"/>
              <a:t>ICON</a:t>
            </a:r>
          </a:p>
        </p:txBody>
      </p:sp>
    </p:spTree>
    <p:extLst>
      <p:ext uri="{BB962C8B-B14F-4D97-AF65-F5344CB8AC3E}">
        <p14:creationId xmlns:p14="http://schemas.microsoft.com/office/powerpoint/2010/main" val="30222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 calcmode="lin" valueType="num">
                                      <p:cBhvr>
                                        <p:cTn id="24"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6"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7" dur="500"/>
                                        <p:tgtEl>
                                          <p:spTgt spid="41">
                                            <p:txEl>
                                              <p:pRg st="0" end="0"/>
                                            </p:txEl>
                                          </p:spTgt>
                                        </p:tgtEl>
                                      </p:cBhvr>
                                    </p:animEffect>
                                  </p:childTnLst>
                                </p:cTn>
                              </p:par>
                            </p:childTnLst>
                          </p:cTn>
                        </p:par>
                        <p:par>
                          <p:cTn id="28" fill="hold">
                            <p:stCondLst>
                              <p:cond delay="1750"/>
                            </p:stCondLst>
                            <p:childTnLst>
                              <p:par>
                                <p:cTn id="29" presetID="2" presetClass="entr" presetSubtype="4" decel="100000" fill="hold" grpId="0" nodeType="after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31">
                                            <p:txEl>
                                              <p:pRg st="0" end="0"/>
                                            </p:txEl>
                                          </p:spTgt>
                                        </p:tgtEl>
                                        <p:attrNameLst>
                                          <p:attrName>style.visibility</p:attrName>
                                        </p:attrNameLst>
                                      </p:cBhvr>
                                      <p:to>
                                        <p:strVal val="visible"/>
                                      </p:to>
                                    </p:set>
                                    <p:anim calcmode="lin" valueType="num">
                                      <p:cBhvr additive="base">
                                        <p:cTn id="3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75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3250"/>
                            </p:stCondLst>
                            <p:childTnLst>
                              <p:par>
                                <p:cTn id="42" presetID="49" presetClass="entr" presetSubtype="0" decel="10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 calcmode="lin" valueType="num">
                                      <p:cBhvr>
                                        <p:cTn id="46" dur="500" fill="hold"/>
                                        <p:tgtEl>
                                          <p:spTgt spid="42"/>
                                        </p:tgtEl>
                                        <p:attrNameLst>
                                          <p:attrName>style.rotation</p:attrName>
                                        </p:attrNameLst>
                                      </p:cBhvr>
                                      <p:tavLst>
                                        <p:tav tm="0">
                                          <p:val>
                                            <p:fltVal val="360"/>
                                          </p:val>
                                        </p:tav>
                                        <p:tav tm="100000">
                                          <p:val>
                                            <p:fltVal val="0"/>
                                          </p:val>
                                        </p:tav>
                                      </p:tavLst>
                                    </p:anim>
                                    <p:animEffect transition="in" filter="fade">
                                      <p:cBhvr>
                                        <p:cTn id="47" dur="500"/>
                                        <p:tgtEl>
                                          <p:spTgt spid="42"/>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anim calcmode="lin" valueType="num">
                                      <p:cBhvr>
                                        <p:cTn id="53"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55"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6" dur="500"/>
                                        <p:tgtEl>
                                          <p:spTgt spid="43">
                                            <p:txEl>
                                              <p:pRg st="0" end="0"/>
                                            </p:txEl>
                                          </p:spTgt>
                                        </p:tgtEl>
                                      </p:cBhvr>
                                    </p:animEffect>
                                  </p:childTnLst>
                                </p:cTn>
                              </p:par>
                            </p:childTnLst>
                          </p:cTn>
                        </p:par>
                        <p:par>
                          <p:cTn id="57" fill="hold">
                            <p:stCondLst>
                              <p:cond delay="4000"/>
                            </p:stCondLst>
                            <p:childTnLst>
                              <p:par>
                                <p:cTn id="58" presetID="2" presetClass="entr" presetSubtype="4" decel="100000" fill="hold" grpId="0" nodeType="afterEffect">
                                  <p:stCondLst>
                                    <p:cond delay="250"/>
                                  </p:stCondLst>
                                  <p:childTnLst>
                                    <p:set>
                                      <p:cBhvr>
                                        <p:cTn id="59" dur="1" fill="hold">
                                          <p:stCondLst>
                                            <p:cond delay="0"/>
                                          </p:stCondLst>
                                        </p:cTn>
                                        <p:tgtEl>
                                          <p:spTgt spid="32">
                                            <p:txEl>
                                              <p:pRg st="0" end="0"/>
                                            </p:txEl>
                                          </p:spTgt>
                                        </p:tgtEl>
                                        <p:attrNameLst>
                                          <p:attrName>style.visibility</p:attrName>
                                        </p:attrNameLst>
                                      </p:cBhvr>
                                      <p:to>
                                        <p:strVal val="visible"/>
                                      </p:to>
                                    </p:set>
                                    <p:anim calcmode="lin" valueType="num">
                                      <p:cBhvr additive="base">
                                        <p:cTn id="6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500"/>
                                  </p:stCondLst>
                                  <p:childTnLst>
                                    <p:set>
                                      <p:cBhvr>
                                        <p:cTn id="63" dur="1" fill="hold">
                                          <p:stCondLst>
                                            <p:cond delay="0"/>
                                          </p:stCondLst>
                                        </p:cTn>
                                        <p:tgtEl>
                                          <p:spTgt spid="33">
                                            <p:txEl>
                                              <p:pRg st="0" end="0"/>
                                            </p:txEl>
                                          </p:spTgt>
                                        </p:tgtEl>
                                        <p:attrNameLst>
                                          <p:attrName>style.visibility</p:attrName>
                                        </p:attrNameLst>
                                      </p:cBhvr>
                                      <p:to>
                                        <p:strVal val="visible"/>
                                      </p:to>
                                    </p:set>
                                    <p:anim calcmode="lin" valueType="num">
                                      <p:cBhvr additive="base">
                                        <p:cTn id="6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5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5">
                                            <p:txEl>
                                              <p:pRg st="0" end="0"/>
                                            </p:txEl>
                                          </p:spTgt>
                                        </p:tgtEl>
                                        <p:attrNameLst>
                                          <p:attrName>style.visibility</p:attrName>
                                        </p:attrNameLst>
                                      </p:cBhvr>
                                      <p:to>
                                        <p:strVal val="visible"/>
                                      </p:to>
                                    </p:set>
                                    <p:anim calcmode="lin" valueType="num">
                                      <p:cBhvr>
                                        <p:cTn id="8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85" dur="500"/>
                                        <p:tgtEl>
                                          <p:spTgt spid="45">
                                            <p:txEl>
                                              <p:pRg st="0" end="0"/>
                                            </p:txEl>
                                          </p:spTgt>
                                        </p:tgtEl>
                                      </p:cBhvr>
                                    </p:animEffect>
                                  </p:childTnLst>
                                </p:cTn>
                              </p:par>
                            </p:childTnLst>
                          </p:cTn>
                        </p:par>
                        <p:par>
                          <p:cTn id="86" fill="hold">
                            <p:stCondLst>
                              <p:cond delay="6250"/>
                            </p:stCondLst>
                            <p:childTnLst>
                              <p:par>
                                <p:cTn id="87" presetID="2" presetClass="entr" presetSubtype="4" decel="100000" fill="hold" grpId="0" nodeType="afterEffect">
                                  <p:stCondLst>
                                    <p:cond delay="250"/>
                                  </p:stCondLst>
                                  <p:childTnLst>
                                    <p:set>
                                      <p:cBhvr>
                                        <p:cTn id="88" dur="1" fill="hold">
                                          <p:stCondLst>
                                            <p:cond delay="0"/>
                                          </p:stCondLst>
                                        </p:cTn>
                                        <p:tgtEl>
                                          <p:spTgt spid="34">
                                            <p:txEl>
                                              <p:pRg st="0" end="0"/>
                                            </p:txEl>
                                          </p:spTgt>
                                        </p:tgtEl>
                                        <p:attrNameLst>
                                          <p:attrName>style.visibility</p:attrName>
                                        </p:attrNameLst>
                                      </p:cBhvr>
                                      <p:to>
                                        <p:strVal val="visible"/>
                                      </p:to>
                                    </p:set>
                                    <p:anim calcmode="lin" valueType="num">
                                      <p:cBhvr additive="base">
                                        <p:cTn id="8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4" decel="100000" fill="hold" grpId="0" nodeType="withEffect">
                                  <p:stCondLst>
                                    <p:cond delay="50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7750"/>
                            </p:stCondLst>
                            <p:childTnLst>
                              <p:par>
                                <p:cTn id="100" presetID="49" presetClass="entr" presetSubtype="0" decel="10000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500" fill="hold"/>
                                        <p:tgtEl>
                                          <p:spTgt spid="46"/>
                                        </p:tgtEl>
                                        <p:attrNameLst>
                                          <p:attrName>ppt_w</p:attrName>
                                        </p:attrNameLst>
                                      </p:cBhvr>
                                      <p:tavLst>
                                        <p:tav tm="0">
                                          <p:val>
                                            <p:fltVal val="0"/>
                                          </p:val>
                                        </p:tav>
                                        <p:tav tm="100000">
                                          <p:val>
                                            <p:strVal val="#ppt_w"/>
                                          </p:val>
                                        </p:tav>
                                      </p:tavLst>
                                    </p:anim>
                                    <p:anim calcmode="lin" valueType="num">
                                      <p:cBhvr>
                                        <p:cTn id="103" dur="500" fill="hold"/>
                                        <p:tgtEl>
                                          <p:spTgt spid="46"/>
                                        </p:tgtEl>
                                        <p:attrNameLst>
                                          <p:attrName>ppt_h</p:attrName>
                                        </p:attrNameLst>
                                      </p:cBhvr>
                                      <p:tavLst>
                                        <p:tav tm="0">
                                          <p:val>
                                            <p:fltVal val="0"/>
                                          </p:val>
                                        </p:tav>
                                        <p:tav tm="100000">
                                          <p:val>
                                            <p:strVal val="#ppt_h"/>
                                          </p:val>
                                        </p:tav>
                                      </p:tavLst>
                                    </p:anim>
                                    <p:anim calcmode="lin" valueType="num">
                                      <p:cBhvr>
                                        <p:cTn id="104" dur="500" fill="hold"/>
                                        <p:tgtEl>
                                          <p:spTgt spid="46"/>
                                        </p:tgtEl>
                                        <p:attrNameLst>
                                          <p:attrName>style.rotation</p:attrName>
                                        </p:attrNameLst>
                                      </p:cBhvr>
                                      <p:tavLst>
                                        <p:tav tm="0">
                                          <p:val>
                                            <p:fltVal val="360"/>
                                          </p:val>
                                        </p:tav>
                                        <p:tav tm="100000">
                                          <p:val>
                                            <p:fltVal val="0"/>
                                          </p:val>
                                        </p:tav>
                                      </p:tavLst>
                                    </p:anim>
                                    <p:animEffect transition="in" filter="fade">
                                      <p:cBhvr>
                                        <p:cTn id="105" dur="500"/>
                                        <p:tgtEl>
                                          <p:spTgt spid="46"/>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49" presetClass="entr" presetSubtype="0" decel="100000" fill="hold" grpId="0" nodeType="withEffect">
                                  <p:stCondLst>
                                    <p:cond delay="0"/>
                                  </p:stCondLst>
                                  <p:childTnLst>
                                    <p:set>
                                      <p:cBhvr>
                                        <p:cTn id="110" dur="1" fill="hold">
                                          <p:stCondLst>
                                            <p:cond delay="0"/>
                                          </p:stCondLst>
                                        </p:cTn>
                                        <p:tgtEl>
                                          <p:spTgt spid="47">
                                            <p:txEl>
                                              <p:pRg st="0" end="0"/>
                                            </p:txEl>
                                          </p:spTgt>
                                        </p:tgtEl>
                                        <p:attrNameLst>
                                          <p:attrName>style.visibility</p:attrName>
                                        </p:attrNameLst>
                                      </p:cBhvr>
                                      <p:to>
                                        <p:strVal val="visible"/>
                                      </p:to>
                                    </p:set>
                                    <p:anim calcmode="lin" valueType="num">
                                      <p:cBhvr>
                                        <p:cTn id="11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13"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14" dur="500"/>
                                        <p:tgtEl>
                                          <p:spTgt spid="47">
                                            <p:txEl>
                                              <p:pRg st="0" end="0"/>
                                            </p:txEl>
                                          </p:spTgt>
                                        </p:tgtEl>
                                      </p:cBhvr>
                                    </p:animEffect>
                                  </p:childTnLst>
                                </p:cTn>
                              </p:par>
                            </p:childTnLst>
                          </p:cTn>
                        </p:par>
                        <p:par>
                          <p:cTn id="115" fill="hold">
                            <p:stCondLst>
                              <p:cond delay="8500"/>
                            </p:stCondLst>
                            <p:childTnLst>
                              <p:par>
                                <p:cTn id="116" presetID="2" presetClass="entr" presetSubtype="4" decel="100000" fill="hold" grpId="0" nodeType="afterEffect">
                                  <p:stCondLst>
                                    <p:cond delay="250"/>
                                  </p:stCondLst>
                                  <p:childTnLst>
                                    <p:set>
                                      <p:cBhvr>
                                        <p:cTn id="117" dur="1" fill="hold">
                                          <p:stCondLst>
                                            <p:cond delay="0"/>
                                          </p:stCondLst>
                                        </p:cTn>
                                        <p:tgtEl>
                                          <p:spTgt spid="36">
                                            <p:txEl>
                                              <p:pRg st="0" end="0"/>
                                            </p:txEl>
                                          </p:spTgt>
                                        </p:tgtEl>
                                        <p:attrNameLst>
                                          <p:attrName>style.visibility</p:attrName>
                                        </p:attrNameLst>
                                      </p:cBhvr>
                                      <p:to>
                                        <p:strVal val="visible"/>
                                      </p:to>
                                    </p:set>
                                    <p:anim calcmode="lin" valueType="num">
                                      <p:cBhvr additive="base">
                                        <p:cTn id="11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500"/>
                                  </p:stCondLst>
                                  <p:childTnLst>
                                    <p:set>
                                      <p:cBhvr>
                                        <p:cTn id="121" dur="1" fill="hold">
                                          <p:stCondLst>
                                            <p:cond delay="0"/>
                                          </p:stCondLst>
                                        </p:cTn>
                                        <p:tgtEl>
                                          <p:spTgt spid="37">
                                            <p:txEl>
                                              <p:pRg st="0" end="0"/>
                                            </p:txEl>
                                          </p:spTgt>
                                        </p:tgtEl>
                                        <p:attrNameLst>
                                          <p:attrName>style.visibility</p:attrName>
                                        </p:attrNameLst>
                                      </p:cBhvr>
                                      <p:to>
                                        <p:strVal val="visible"/>
                                      </p:to>
                                    </p:set>
                                    <p:anim calcmode="lin" valueType="num">
                                      <p:cBhvr additive="base">
                                        <p:cTn id="122"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9500"/>
                            </p:stCondLst>
                            <p:childTnLst>
                              <p:par>
                                <p:cTn id="125" presetID="22" presetClass="entr" presetSubtype="8"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par>
                          <p:cTn id="128" fill="hold">
                            <p:stCondLst>
                              <p:cond delay="10000"/>
                            </p:stCondLst>
                            <p:childTnLst>
                              <p:par>
                                <p:cTn id="129" presetID="49" presetClass="entr" presetSubtype="0" decel="10000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500" fill="hold"/>
                                        <p:tgtEl>
                                          <p:spTgt spid="48"/>
                                        </p:tgtEl>
                                        <p:attrNameLst>
                                          <p:attrName>ppt_w</p:attrName>
                                        </p:attrNameLst>
                                      </p:cBhvr>
                                      <p:tavLst>
                                        <p:tav tm="0">
                                          <p:val>
                                            <p:fltVal val="0"/>
                                          </p:val>
                                        </p:tav>
                                        <p:tav tm="100000">
                                          <p:val>
                                            <p:strVal val="#ppt_w"/>
                                          </p:val>
                                        </p:tav>
                                      </p:tavLst>
                                    </p:anim>
                                    <p:anim calcmode="lin" valueType="num">
                                      <p:cBhvr>
                                        <p:cTn id="132" dur="500" fill="hold"/>
                                        <p:tgtEl>
                                          <p:spTgt spid="48"/>
                                        </p:tgtEl>
                                        <p:attrNameLst>
                                          <p:attrName>ppt_h</p:attrName>
                                        </p:attrNameLst>
                                      </p:cBhvr>
                                      <p:tavLst>
                                        <p:tav tm="0">
                                          <p:val>
                                            <p:fltVal val="0"/>
                                          </p:val>
                                        </p:tav>
                                        <p:tav tm="100000">
                                          <p:val>
                                            <p:strVal val="#ppt_h"/>
                                          </p:val>
                                        </p:tav>
                                      </p:tavLst>
                                    </p:anim>
                                    <p:anim calcmode="lin" valueType="num">
                                      <p:cBhvr>
                                        <p:cTn id="133" dur="500" fill="hold"/>
                                        <p:tgtEl>
                                          <p:spTgt spid="48"/>
                                        </p:tgtEl>
                                        <p:attrNameLst>
                                          <p:attrName>style.rotation</p:attrName>
                                        </p:attrNameLst>
                                      </p:cBhvr>
                                      <p:tavLst>
                                        <p:tav tm="0">
                                          <p:val>
                                            <p:fltVal val="360"/>
                                          </p:val>
                                        </p:tav>
                                        <p:tav tm="100000">
                                          <p:val>
                                            <p:fltVal val="0"/>
                                          </p:val>
                                        </p:tav>
                                      </p:tavLst>
                                    </p:anim>
                                    <p:animEffect transition="in" filter="fade">
                                      <p:cBhvr>
                                        <p:cTn id="134" dur="500"/>
                                        <p:tgtEl>
                                          <p:spTgt spid="48"/>
                                        </p:tgtEl>
                                      </p:cBhvr>
                                    </p:animEffect>
                                  </p:childTnLst>
                                </p:cTn>
                              </p:par>
                              <p:par>
                                <p:cTn id="135" presetID="10" presetClass="entr" presetSubtype="0" fill="hold" grpId="0" nodeType="withEffect">
                                  <p:stCondLst>
                                    <p:cond delay="25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par>
                                <p:cTn id="138" presetID="49" presetClass="entr" presetSubtype="0" decel="100000" fill="hold" grpId="0" nodeType="withEffect">
                                  <p:stCondLst>
                                    <p:cond delay="0"/>
                                  </p:stCondLst>
                                  <p:childTnLst>
                                    <p:set>
                                      <p:cBhvr>
                                        <p:cTn id="139" dur="1" fill="hold">
                                          <p:stCondLst>
                                            <p:cond delay="0"/>
                                          </p:stCondLst>
                                        </p:cTn>
                                        <p:tgtEl>
                                          <p:spTgt spid="49">
                                            <p:txEl>
                                              <p:pRg st="0" end="0"/>
                                            </p:txEl>
                                          </p:spTgt>
                                        </p:tgtEl>
                                        <p:attrNameLst>
                                          <p:attrName>style.visibility</p:attrName>
                                        </p:attrNameLst>
                                      </p:cBhvr>
                                      <p:to>
                                        <p:strVal val="visible"/>
                                      </p:to>
                                    </p:set>
                                    <p:anim calcmode="lin" valueType="num">
                                      <p:cBhvr>
                                        <p:cTn id="14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41"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42"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43" dur="500"/>
                                        <p:tgtEl>
                                          <p:spTgt spid="49">
                                            <p:txEl>
                                              <p:pRg st="0" end="0"/>
                                            </p:txEl>
                                          </p:spTgt>
                                        </p:tgtEl>
                                      </p:cBhvr>
                                    </p:animEffect>
                                  </p:childTnLst>
                                </p:cTn>
                              </p:par>
                            </p:childTnLst>
                          </p:cTn>
                        </p:par>
                        <p:par>
                          <p:cTn id="144" fill="hold">
                            <p:stCondLst>
                              <p:cond delay="10750"/>
                            </p:stCondLst>
                            <p:childTnLst>
                              <p:par>
                                <p:cTn id="145" presetID="2" presetClass="entr" presetSubtype="4" decel="100000" fill="hold" grpId="0" nodeType="afterEffect">
                                  <p:stCondLst>
                                    <p:cond delay="250"/>
                                  </p:stCondLst>
                                  <p:childTnLst>
                                    <p:set>
                                      <p:cBhvr>
                                        <p:cTn id="146" dur="1" fill="hold">
                                          <p:stCondLst>
                                            <p:cond delay="0"/>
                                          </p:stCondLst>
                                        </p:cTn>
                                        <p:tgtEl>
                                          <p:spTgt spid="38">
                                            <p:txEl>
                                              <p:pRg st="0" end="0"/>
                                            </p:txEl>
                                          </p:spTgt>
                                        </p:tgtEl>
                                        <p:attrNameLst>
                                          <p:attrName>style.visibility</p:attrName>
                                        </p:attrNameLst>
                                      </p:cBhvr>
                                      <p:to>
                                        <p:strVal val="visible"/>
                                      </p:to>
                                    </p:set>
                                    <p:anim calcmode="lin" valueType="num">
                                      <p:cBhvr additive="base">
                                        <p:cTn id="14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500"/>
                                  </p:stCondLst>
                                  <p:childTnLst>
                                    <p:set>
                                      <p:cBhvr>
                                        <p:cTn id="150" dur="1" fill="hold">
                                          <p:stCondLst>
                                            <p:cond delay="0"/>
                                          </p:stCondLst>
                                        </p:cTn>
                                        <p:tgtEl>
                                          <p:spTgt spid="39">
                                            <p:txEl>
                                              <p:pRg st="0" end="0"/>
                                            </p:txEl>
                                          </p:spTgt>
                                        </p:tgtEl>
                                        <p:attrNameLst>
                                          <p:attrName>style.visibility</p:attrName>
                                        </p:attrNameLst>
                                      </p:cBhvr>
                                      <p:to>
                                        <p:strVal val="visible"/>
                                      </p:to>
                                    </p:set>
                                    <p:anim calcmode="lin" valueType="num">
                                      <p:cBhvr additive="base">
                                        <p:cTn id="1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53" fill="hold">
                            <p:stCondLst>
                              <p:cond delay="11750"/>
                            </p:stCondLst>
                            <p:childTnLst>
                              <p:par>
                                <p:cTn id="154" presetID="22" presetClass="entr" presetSubtype="8" fill="hold" grpId="0" nodeType="after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left)">
                                      <p:cBhvr>
                                        <p:cTn id="1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P spid="6" grpId="0"/>
      <p:bldP spid="50" grpId="0"/>
      <p:bldP spid="51" grpId="0"/>
      <p:bldP spid="52" grpId="0"/>
      <p:bldP spid="53" grpId="0"/>
    </p:bld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30" name="テキスト プレースホルダー 11"/>
          <p:cNvSpPr>
            <a:spLocks noGrp="1"/>
          </p:cNvSpPr>
          <p:nvPr>
            <p:ph type="body" sz="quarter" idx="14" hasCustomPrompt="1"/>
          </p:nvPr>
        </p:nvSpPr>
        <p:spPr>
          <a:xfrm>
            <a:off x="670927" y="4053069"/>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70927" y="4437112"/>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54" name="円/楕円 53"/>
          <p:cNvSpPr/>
          <p:nvPr userDrawn="1"/>
        </p:nvSpPr>
        <p:spPr>
          <a:xfrm>
            <a:off x="1298097" y="2948947"/>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5" name="図プレースホルダー 5"/>
          <p:cNvSpPr>
            <a:spLocks noGrp="1"/>
          </p:cNvSpPr>
          <p:nvPr>
            <p:ph type="pic" sz="quarter" idx="45" hasCustomPrompt="1"/>
          </p:nvPr>
        </p:nvSpPr>
        <p:spPr>
          <a:xfrm>
            <a:off x="1515264" y="3152970"/>
            <a:ext cx="420083" cy="420047"/>
          </a:xfrm>
        </p:spPr>
        <p:txBody>
          <a:bodyPr>
            <a:normAutofit/>
          </a:bodyPr>
          <a:lstStyle>
            <a:lvl1pPr>
              <a:defRPr sz="733"/>
            </a:lvl1pPr>
          </a:lstStyle>
          <a:p>
            <a:r>
              <a:rPr lang="en-US" dirty="0"/>
              <a:t>ICON</a:t>
            </a:r>
          </a:p>
        </p:txBody>
      </p:sp>
      <p:grpSp>
        <p:nvGrpSpPr>
          <p:cNvPr id="56" name="グループ化 55"/>
          <p:cNvGrpSpPr/>
          <p:nvPr userDrawn="1"/>
        </p:nvGrpSpPr>
        <p:grpSpPr>
          <a:xfrm>
            <a:off x="958983" y="1937524"/>
            <a:ext cx="1518394" cy="867407"/>
            <a:chOff x="3409429" y="2695228"/>
            <a:chExt cx="2277393" cy="1301110"/>
          </a:xfrm>
        </p:grpSpPr>
        <p:sp>
          <p:nvSpPr>
            <p:cNvPr id="57" name="正方形/長方形 5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二等辺三角形 5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59" name="テキスト プレースホルダー 70"/>
          <p:cNvSpPr>
            <a:spLocks noGrp="1"/>
          </p:cNvSpPr>
          <p:nvPr>
            <p:ph type="body" sz="quarter" idx="54" hasCustomPrompt="1"/>
          </p:nvPr>
        </p:nvSpPr>
        <p:spPr>
          <a:xfrm>
            <a:off x="1037092" y="2081540"/>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cxnSp>
        <p:nvCxnSpPr>
          <p:cNvPr id="7" name="直線コネクタ 6"/>
          <p:cNvCxnSpPr>
            <a:endCxn id="54" idx="2"/>
          </p:cNvCxnSpPr>
          <p:nvPr userDrawn="1"/>
        </p:nvCxnSpPr>
        <p:spPr>
          <a:xfrm>
            <a:off x="0" y="3368993"/>
            <a:ext cx="129809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61" name="テキスト プレースホルダー 11"/>
          <p:cNvSpPr>
            <a:spLocks noGrp="1"/>
          </p:cNvSpPr>
          <p:nvPr>
            <p:ph type="body" sz="quarter" idx="55" hasCustomPrompt="1"/>
          </p:nvPr>
        </p:nvSpPr>
        <p:spPr>
          <a:xfrm>
            <a:off x="2862012" y="4053069"/>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62" name="テキスト プレースホルダー 11"/>
          <p:cNvSpPr>
            <a:spLocks noGrp="1"/>
          </p:cNvSpPr>
          <p:nvPr>
            <p:ph type="body" sz="quarter" idx="56" hasCustomPrompt="1"/>
          </p:nvPr>
        </p:nvSpPr>
        <p:spPr>
          <a:xfrm>
            <a:off x="2862012" y="4437112"/>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63" name="円/楕円 62"/>
          <p:cNvSpPr/>
          <p:nvPr userDrawn="1"/>
        </p:nvSpPr>
        <p:spPr>
          <a:xfrm>
            <a:off x="3489183" y="2948947"/>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64" name="図プレースホルダー 5"/>
          <p:cNvSpPr>
            <a:spLocks noGrp="1"/>
          </p:cNvSpPr>
          <p:nvPr>
            <p:ph type="pic" sz="quarter" idx="57" hasCustomPrompt="1"/>
          </p:nvPr>
        </p:nvSpPr>
        <p:spPr>
          <a:xfrm>
            <a:off x="3706350" y="3152970"/>
            <a:ext cx="420083" cy="420047"/>
          </a:xfrm>
        </p:spPr>
        <p:txBody>
          <a:bodyPr>
            <a:normAutofit/>
          </a:bodyPr>
          <a:lstStyle>
            <a:lvl1pPr>
              <a:defRPr sz="733"/>
            </a:lvl1pPr>
          </a:lstStyle>
          <a:p>
            <a:r>
              <a:rPr lang="en-US" dirty="0"/>
              <a:t>ICON</a:t>
            </a:r>
          </a:p>
        </p:txBody>
      </p:sp>
      <p:grpSp>
        <p:nvGrpSpPr>
          <p:cNvPr id="65" name="グループ化 64"/>
          <p:cNvGrpSpPr/>
          <p:nvPr userDrawn="1"/>
        </p:nvGrpSpPr>
        <p:grpSpPr>
          <a:xfrm>
            <a:off x="3150069" y="1937524"/>
            <a:ext cx="1518394" cy="867407"/>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二等辺三角形 66"/>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68" name="テキスト プレースホルダー 70"/>
          <p:cNvSpPr>
            <a:spLocks noGrp="1"/>
          </p:cNvSpPr>
          <p:nvPr>
            <p:ph type="body" sz="quarter" idx="58" hasCustomPrompt="1"/>
          </p:nvPr>
        </p:nvSpPr>
        <p:spPr>
          <a:xfrm>
            <a:off x="3228177" y="2081540"/>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cxnSp>
        <p:nvCxnSpPr>
          <p:cNvPr id="69" name="直線コネクタ 68"/>
          <p:cNvCxnSpPr>
            <a:stCxn id="54" idx="6"/>
            <a:endCxn id="63" idx="2"/>
          </p:cNvCxnSpPr>
          <p:nvPr userDrawn="1"/>
        </p:nvCxnSpPr>
        <p:spPr>
          <a:xfrm>
            <a:off x="2138264" y="3368993"/>
            <a:ext cx="1350919"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78" name="テキスト プレースホルダー 11"/>
          <p:cNvSpPr>
            <a:spLocks noGrp="1"/>
          </p:cNvSpPr>
          <p:nvPr>
            <p:ph type="body" sz="quarter" idx="59" hasCustomPrompt="1"/>
          </p:nvPr>
        </p:nvSpPr>
        <p:spPr>
          <a:xfrm>
            <a:off x="5054591" y="4053069"/>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79" name="テキスト プレースホルダー 11"/>
          <p:cNvSpPr>
            <a:spLocks noGrp="1"/>
          </p:cNvSpPr>
          <p:nvPr>
            <p:ph type="body" sz="quarter" idx="60" hasCustomPrompt="1"/>
          </p:nvPr>
        </p:nvSpPr>
        <p:spPr>
          <a:xfrm>
            <a:off x="5054591" y="4437112"/>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80" name="円/楕円 79"/>
          <p:cNvSpPr/>
          <p:nvPr userDrawn="1"/>
        </p:nvSpPr>
        <p:spPr>
          <a:xfrm>
            <a:off x="5681762" y="2948947"/>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81" name="図プレースホルダー 5"/>
          <p:cNvSpPr>
            <a:spLocks noGrp="1"/>
          </p:cNvSpPr>
          <p:nvPr>
            <p:ph type="pic" sz="quarter" idx="61" hasCustomPrompt="1"/>
          </p:nvPr>
        </p:nvSpPr>
        <p:spPr>
          <a:xfrm>
            <a:off x="5898929" y="3152970"/>
            <a:ext cx="420083" cy="420047"/>
          </a:xfrm>
        </p:spPr>
        <p:txBody>
          <a:bodyPr>
            <a:normAutofit/>
          </a:bodyPr>
          <a:lstStyle>
            <a:lvl1pPr>
              <a:defRPr sz="733"/>
            </a:lvl1pPr>
          </a:lstStyle>
          <a:p>
            <a:r>
              <a:rPr lang="en-US" dirty="0"/>
              <a:t>ICON</a:t>
            </a:r>
          </a:p>
        </p:txBody>
      </p:sp>
      <p:grpSp>
        <p:nvGrpSpPr>
          <p:cNvPr id="82" name="グループ化 81"/>
          <p:cNvGrpSpPr/>
          <p:nvPr userDrawn="1"/>
        </p:nvGrpSpPr>
        <p:grpSpPr>
          <a:xfrm>
            <a:off x="5342648" y="1937524"/>
            <a:ext cx="1518394" cy="867407"/>
            <a:chOff x="3409429" y="2695228"/>
            <a:chExt cx="2277393" cy="1301110"/>
          </a:xfrm>
        </p:grpSpPr>
        <p:sp>
          <p:nvSpPr>
            <p:cNvPr id="83" name="正方形/長方形 8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二等辺三角形 8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85" name="テキスト プレースホルダー 70"/>
          <p:cNvSpPr>
            <a:spLocks noGrp="1"/>
          </p:cNvSpPr>
          <p:nvPr>
            <p:ph type="body" sz="quarter" idx="62" hasCustomPrompt="1"/>
          </p:nvPr>
        </p:nvSpPr>
        <p:spPr>
          <a:xfrm>
            <a:off x="5420756" y="2081540"/>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cxnSp>
        <p:nvCxnSpPr>
          <p:cNvPr id="86" name="直線コネクタ 85"/>
          <p:cNvCxnSpPr>
            <a:stCxn id="63" idx="6"/>
            <a:endCxn id="80" idx="2"/>
          </p:cNvCxnSpPr>
          <p:nvPr userDrawn="1"/>
        </p:nvCxnSpPr>
        <p:spPr>
          <a:xfrm>
            <a:off x="4329349" y="3368993"/>
            <a:ext cx="135241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プレースホルダー 11"/>
          <p:cNvSpPr>
            <a:spLocks noGrp="1"/>
          </p:cNvSpPr>
          <p:nvPr>
            <p:ph type="body" sz="quarter" idx="63" hasCustomPrompt="1"/>
          </p:nvPr>
        </p:nvSpPr>
        <p:spPr>
          <a:xfrm>
            <a:off x="7248228" y="4053069"/>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88" name="テキスト プレースホルダー 11"/>
          <p:cNvSpPr>
            <a:spLocks noGrp="1"/>
          </p:cNvSpPr>
          <p:nvPr>
            <p:ph type="body" sz="quarter" idx="64" hasCustomPrompt="1"/>
          </p:nvPr>
        </p:nvSpPr>
        <p:spPr>
          <a:xfrm>
            <a:off x="7248228" y="4437112"/>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89" name="円/楕円 88"/>
          <p:cNvSpPr/>
          <p:nvPr userDrawn="1"/>
        </p:nvSpPr>
        <p:spPr>
          <a:xfrm>
            <a:off x="7875399" y="2948947"/>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90" name="図プレースホルダー 5"/>
          <p:cNvSpPr>
            <a:spLocks noGrp="1"/>
          </p:cNvSpPr>
          <p:nvPr>
            <p:ph type="pic" sz="quarter" idx="65" hasCustomPrompt="1"/>
          </p:nvPr>
        </p:nvSpPr>
        <p:spPr>
          <a:xfrm>
            <a:off x="8092566" y="3152970"/>
            <a:ext cx="420083" cy="420047"/>
          </a:xfrm>
        </p:spPr>
        <p:txBody>
          <a:bodyPr>
            <a:normAutofit/>
          </a:bodyPr>
          <a:lstStyle>
            <a:lvl1pPr>
              <a:defRPr sz="733"/>
            </a:lvl1pPr>
          </a:lstStyle>
          <a:p>
            <a:r>
              <a:rPr lang="en-US" dirty="0"/>
              <a:t>ICON</a:t>
            </a:r>
          </a:p>
        </p:txBody>
      </p:sp>
      <p:grpSp>
        <p:nvGrpSpPr>
          <p:cNvPr id="91" name="グループ化 90"/>
          <p:cNvGrpSpPr/>
          <p:nvPr userDrawn="1"/>
        </p:nvGrpSpPr>
        <p:grpSpPr>
          <a:xfrm>
            <a:off x="7536285" y="1937524"/>
            <a:ext cx="1518394" cy="867407"/>
            <a:chOff x="3409429" y="2695228"/>
            <a:chExt cx="2277393" cy="1301110"/>
          </a:xfrm>
        </p:grpSpPr>
        <p:sp>
          <p:nvSpPr>
            <p:cNvPr id="92" name="正方形/長方形 91"/>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二等辺三角形 92"/>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94" name="テキスト プレースホルダー 70"/>
          <p:cNvSpPr>
            <a:spLocks noGrp="1"/>
          </p:cNvSpPr>
          <p:nvPr>
            <p:ph type="body" sz="quarter" idx="66" hasCustomPrompt="1"/>
          </p:nvPr>
        </p:nvSpPr>
        <p:spPr>
          <a:xfrm>
            <a:off x="7614393" y="2081540"/>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cxnSp>
        <p:nvCxnSpPr>
          <p:cNvPr id="95" name="直線コネクタ 94"/>
          <p:cNvCxnSpPr>
            <a:stCxn id="80" idx="6"/>
            <a:endCxn id="89" idx="2"/>
          </p:cNvCxnSpPr>
          <p:nvPr userDrawn="1"/>
        </p:nvCxnSpPr>
        <p:spPr>
          <a:xfrm>
            <a:off x="6521928" y="3368993"/>
            <a:ext cx="1353471"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96" name="テキスト プレースホルダー 11"/>
          <p:cNvSpPr>
            <a:spLocks noGrp="1"/>
          </p:cNvSpPr>
          <p:nvPr>
            <p:ph type="body" sz="quarter" idx="67" hasCustomPrompt="1"/>
          </p:nvPr>
        </p:nvSpPr>
        <p:spPr>
          <a:xfrm>
            <a:off x="9439313" y="4053069"/>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97" name="テキスト プレースホルダー 11"/>
          <p:cNvSpPr>
            <a:spLocks noGrp="1"/>
          </p:cNvSpPr>
          <p:nvPr>
            <p:ph type="body" sz="quarter" idx="68" hasCustomPrompt="1"/>
          </p:nvPr>
        </p:nvSpPr>
        <p:spPr>
          <a:xfrm>
            <a:off x="9439313" y="4437112"/>
            <a:ext cx="2081760" cy="1392155"/>
          </a:xfrm>
        </p:spPr>
        <p:txBody>
          <a:bodyPr anchor="t">
            <a:noAutofit/>
          </a:bodyPr>
          <a:lstStyle>
            <a:lvl1pPr algn="ctr">
              <a:defRPr sz="1200">
                <a:solidFill>
                  <a:schemeClr val="bg1"/>
                </a:solidFill>
                <a:latin typeface="+mn-lt"/>
              </a:defRPr>
            </a:lvl1pPr>
          </a:lstStyle>
          <a:p>
            <a:pPr lvl="0"/>
            <a:r>
              <a:rPr lang="en-US" altLang="ja-JP" dirty="0"/>
              <a:t>Text Here</a:t>
            </a:r>
            <a:endParaRPr lang="en-US" dirty="0"/>
          </a:p>
        </p:txBody>
      </p:sp>
      <p:sp>
        <p:nvSpPr>
          <p:cNvPr id="98" name="円/楕円 97"/>
          <p:cNvSpPr/>
          <p:nvPr userDrawn="1"/>
        </p:nvSpPr>
        <p:spPr>
          <a:xfrm>
            <a:off x="10066484" y="2948947"/>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99" name="図プレースホルダー 5"/>
          <p:cNvSpPr>
            <a:spLocks noGrp="1"/>
          </p:cNvSpPr>
          <p:nvPr>
            <p:ph type="pic" sz="quarter" idx="69" hasCustomPrompt="1"/>
          </p:nvPr>
        </p:nvSpPr>
        <p:spPr>
          <a:xfrm>
            <a:off x="10283651" y="3152970"/>
            <a:ext cx="420083" cy="420047"/>
          </a:xfrm>
        </p:spPr>
        <p:txBody>
          <a:bodyPr>
            <a:normAutofit/>
          </a:bodyPr>
          <a:lstStyle>
            <a:lvl1pPr>
              <a:defRPr sz="733"/>
            </a:lvl1pPr>
          </a:lstStyle>
          <a:p>
            <a:r>
              <a:rPr lang="en-US" dirty="0"/>
              <a:t>ICON</a:t>
            </a:r>
          </a:p>
        </p:txBody>
      </p:sp>
      <p:grpSp>
        <p:nvGrpSpPr>
          <p:cNvPr id="100" name="グループ化 99"/>
          <p:cNvGrpSpPr/>
          <p:nvPr userDrawn="1"/>
        </p:nvGrpSpPr>
        <p:grpSpPr>
          <a:xfrm>
            <a:off x="9727370" y="1937524"/>
            <a:ext cx="1518394" cy="867407"/>
            <a:chOff x="3409429" y="2695228"/>
            <a:chExt cx="2277393" cy="1301110"/>
          </a:xfrm>
        </p:grpSpPr>
        <p:sp>
          <p:nvSpPr>
            <p:cNvPr id="101" name="正方形/長方形 10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二等辺三角形 10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103" name="テキスト プレースホルダー 70"/>
          <p:cNvSpPr>
            <a:spLocks noGrp="1"/>
          </p:cNvSpPr>
          <p:nvPr>
            <p:ph type="body" sz="quarter" idx="70" hasCustomPrompt="1"/>
          </p:nvPr>
        </p:nvSpPr>
        <p:spPr>
          <a:xfrm>
            <a:off x="9805479" y="2081540"/>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cxnSp>
        <p:nvCxnSpPr>
          <p:cNvPr id="104" name="直線コネクタ 103"/>
          <p:cNvCxnSpPr>
            <a:stCxn id="89" idx="6"/>
            <a:endCxn id="98" idx="2"/>
          </p:cNvCxnSpPr>
          <p:nvPr userDrawn="1"/>
        </p:nvCxnSpPr>
        <p:spPr>
          <a:xfrm>
            <a:off x="8715565" y="3368993"/>
            <a:ext cx="1350919"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98" idx="6"/>
          </p:cNvCxnSpPr>
          <p:nvPr userDrawn="1"/>
        </p:nvCxnSpPr>
        <p:spPr>
          <a:xfrm>
            <a:off x="10906651" y="3368993"/>
            <a:ext cx="1285350"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14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300" fill="hold"/>
                                        <p:tgtEl>
                                          <p:spTgt spid="54"/>
                                        </p:tgtEl>
                                        <p:attrNameLst>
                                          <p:attrName>ppt_w</p:attrName>
                                        </p:attrNameLst>
                                      </p:cBhvr>
                                      <p:tavLst>
                                        <p:tav tm="0">
                                          <p:val>
                                            <p:fltVal val="0"/>
                                          </p:val>
                                        </p:tav>
                                        <p:tav tm="100000">
                                          <p:val>
                                            <p:strVal val="#ppt_w"/>
                                          </p:val>
                                        </p:tav>
                                      </p:tavLst>
                                    </p:anim>
                                    <p:anim calcmode="lin" valueType="num">
                                      <p:cBhvr>
                                        <p:cTn id="16" dur="300" fill="hold"/>
                                        <p:tgtEl>
                                          <p:spTgt spid="54"/>
                                        </p:tgtEl>
                                        <p:attrNameLst>
                                          <p:attrName>ppt_h</p:attrName>
                                        </p:attrNameLst>
                                      </p:cBhvr>
                                      <p:tavLst>
                                        <p:tav tm="0">
                                          <p:val>
                                            <p:fltVal val="0"/>
                                          </p:val>
                                        </p:tav>
                                        <p:tav tm="100000">
                                          <p:val>
                                            <p:strVal val="#ppt_h"/>
                                          </p:val>
                                        </p:tav>
                                      </p:tavLst>
                                    </p:anim>
                                    <p:anim calcmode="lin" valueType="num">
                                      <p:cBhvr>
                                        <p:cTn id="17" dur="300" fill="hold"/>
                                        <p:tgtEl>
                                          <p:spTgt spid="54"/>
                                        </p:tgtEl>
                                        <p:attrNameLst>
                                          <p:attrName>style.rotation</p:attrName>
                                        </p:attrNameLst>
                                      </p:cBhvr>
                                      <p:tavLst>
                                        <p:tav tm="0">
                                          <p:val>
                                            <p:fltVal val="360"/>
                                          </p:val>
                                        </p:tav>
                                        <p:tav tm="100000">
                                          <p:val>
                                            <p:fltVal val="0"/>
                                          </p:val>
                                        </p:tav>
                                      </p:tavLst>
                                    </p:anim>
                                    <p:animEffect transition="in" filter="fade">
                                      <p:cBhvr>
                                        <p:cTn id="18" dur="300"/>
                                        <p:tgtEl>
                                          <p:spTgt spid="5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 calcmode="lin" valueType="num">
                                      <p:cBhvr>
                                        <p:cTn id="23" dur="500" fill="hold"/>
                                        <p:tgtEl>
                                          <p:spTgt spid="55"/>
                                        </p:tgtEl>
                                        <p:attrNameLst>
                                          <p:attrName>style.rotation</p:attrName>
                                        </p:attrNameLst>
                                      </p:cBhvr>
                                      <p:tavLst>
                                        <p:tav tm="0">
                                          <p:val>
                                            <p:fltVal val="360"/>
                                          </p:val>
                                        </p:tav>
                                        <p:tav tm="100000">
                                          <p:val>
                                            <p:fltVal val="0"/>
                                          </p:val>
                                        </p:tav>
                                      </p:tavLst>
                                    </p:anim>
                                    <p:animEffect transition="in" filter="fade">
                                      <p:cBhvr>
                                        <p:cTn id="24" dur="500"/>
                                        <p:tgtEl>
                                          <p:spTgt spid="55"/>
                                        </p:tgtEl>
                                      </p:cBhvr>
                                    </p:animEffect>
                                  </p:childTnLst>
                                </p:cTn>
                              </p:par>
                            </p:childTnLst>
                          </p:cTn>
                        </p:par>
                        <p:par>
                          <p:cTn id="25" fill="hold">
                            <p:stCondLst>
                              <p:cond delay="1500"/>
                            </p:stCondLst>
                            <p:childTnLst>
                              <p:par>
                                <p:cTn id="26" presetID="2" presetClass="entr" presetSubtype="1" decel="10000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 calcmode="lin" valueType="num">
                                      <p:cBhvr additive="base">
                                        <p:cTn id="3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decel="100000"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250"/>
                                  </p:stCondLst>
                                  <p:childTnLst>
                                    <p:set>
                                      <p:cBhvr>
                                        <p:cTn id="40" dur="1" fill="hold">
                                          <p:stCondLst>
                                            <p:cond delay="0"/>
                                          </p:stCondLst>
                                        </p:cTn>
                                        <p:tgtEl>
                                          <p:spTgt spid="31">
                                            <p:txEl>
                                              <p:pRg st="0" end="0"/>
                                            </p:txEl>
                                          </p:spTgt>
                                        </p:tgtEl>
                                        <p:attrNameLst>
                                          <p:attrName>style.visibility</p:attrName>
                                        </p:attrNameLst>
                                      </p:cBhvr>
                                      <p:to>
                                        <p:strVal val="visible"/>
                                      </p:to>
                                    </p:set>
                                    <p:anim calcmode="lin" valueType="num">
                                      <p:cBhvr additive="base">
                                        <p:cTn id="4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3250"/>
                            </p:stCondLst>
                            <p:childTnLst>
                              <p:par>
                                <p:cTn id="48" presetID="49" presetClass="entr" presetSubtype="0" decel="100000"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300" fill="hold"/>
                                        <p:tgtEl>
                                          <p:spTgt spid="63"/>
                                        </p:tgtEl>
                                        <p:attrNameLst>
                                          <p:attrName>ppt_w</p:attrName>
                                        </p:attrNameLst>
                                      </p:cBhvr>
                                      <p:tavLst>
                                        <p:tav tm="0">
                                          <p:val>
                                            <p:fltVal val="0"/>
                                          </p:val>
                                        </p:tav>
                                        <p:tav tm="100000">
                                          <p:val>
                                            <p:strVal val="#ppt_w"/>
                                          </p:val>
                                        </p:tav>
                                      </p:tavLst>
                                    </p:anim>
                                    <p:anim calcmode="lin" valueType="num">
                                      <p:cBhvr>
                                        <p:cTn id="51" dur="300" fill="hold"/>
                                        <p:tgtEl>
                                          <p:spTgt spid="63"/>
                                        </p:tgtEl>
                                        <p:attrNameLst>
                                          <p:attrName>ppt_h</p:attrName>
                                        </p:attrNameLst>
                                      </p:cBhvr>
                                      <p:tavLst>
                                        <p:tav tm="0">
                                          <p:val>
                                            <p:fltVal val="0"/>
                                          </p:val>
                                        </p:tav>
                                        <p:tav tm="100000">
                                          <p:val>
                                            <p:strVal val="#ppt_h"/>
                                          </p:val>
                                        </p:tav>
                                      </p:tavLst>
                                    </p:anim>
                                    <p:anim calcmode="lin" valueType="num">
                                      <p:cBhvr>
                                        <p:cTn id="52" dur="300" fill="hold"/>
                                        <p:tgtEl>
                                          <p:spTgt spid="63"/>
                                        </p:tgtEl>
                                        <p:attrNameLst>
                                          <p:attrName>style.rotation</p:attrName>
                                        </p:attrNameLst>
                                      </p:cBhvr>
                                      <p:tavLst>
                                        <p:tav tm="0">
                                          <p:val>
                                            <p:fltVal val="360"/>
                                          </p:val>
                                        </p:tav>
                                        <p:tav tm="100000">
                                          <p:val>
                                            <p:fltVal val="0"/>
                                          </p:val>
                                        </p:tav>
                                      </p:tavLst>
                                    </p:anim>
                                    <p:animEffect transition="in" filter="fade">
                                      <p:cBhvr>
                                        <p:cTn id="53" dur="300"/>
                                        <p:tgtEl>
                                          <p:spTgt spid="63"/>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 calcmode="lin" valueType="num">
                                      <p:cBhvr>
                                        <p:cTn id="58" dur="500" fill="hold"/>
                                        <p:tgtEl>
                                          <p:spTgt spid="64"/>
                                        </p:tgtEl>
                                        <p:attrNameLst>
                                          <p:attrName>style.rotation</p:attrName>
                                        </p:attrNameLst>
                                      </p:cBhvr>
                                      <p:tavLst>
                                        <p:tav tm="0">
                                          <p:val>
                                            <p:fltVal val="360"/>
                                          </p:val>
                                        </p:tav>
                                        <p:tav tm="100000">
                                          <p:val>
                                            <p:fltVal val="0"/>
                                          </p:val>
                                        </p:tav>
                                      </p:tavLst>
                                    </p:anim>
                                    <p:animEffect transition="in" filter="fade">
                                      <p:cBhvr>
                                        <p:cTn id="59" dur="500"/>
                                        <p:tgtEl>
                                          <p:spTgt spid="64"/>
                                        </p:tgtEl>
                                      </p:cBhvr>
                                    </p:animEffect>
                                  </p:childTnLst>
                                </p:cTn>
                              </p:par>
                            </p:childTnLst>
                          </p:cTn>
                        </p:par>
                        <p:par>
                          <p:cTn id="60" fill="hold">
                            <p:stCondLst>
                              <p:cond delay="3750"/>
                            </p:stCondLst>
                            <p:childTnLst>
                              <p:par>
                                <p:cTn id="61" presetID="2" presetClass="entr" presetSubtype="1" decel="10000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68">
                                            <p:txEl>
                                              <p:pRg st="0" end="0"/>
                                            </p:txEl>
                                          </p:spTgt>
                                        </p:tgtEl>
                                        <p:attrNameLst>
                                          <p:attrName>style.visibility</p:attrName>
                                        </p:attrNameLst>
                                      </p:cBhvr>
                                      <p:to>
                                        <p:strVal val="visible"/>
                                      </p:to>
                                    </p:set>
                                    <p:anim calcmode="lin" valueType="num">
                                      <p:cBhvr additive="base">
                                        <p:cTn id="6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
                                            <p:txEl>
                                              <p:pRg st="0" end="0"/>
                                            </p:txEl>
                                          </p:spTgt>
                                        </p:tgtEl>
                                        <p:attrNameLst>
                                          <p:attrName>ppt_y</p:attrName>
                                        </p:attrNameLst>
                                      </p:cBhvr>
                                      <p:tavLst>
                                        <p:tav tm="0">
                                          <p:val>
                                            <p:strVal val="0-#ppt_h/2"/>
                                          </p:val>
                                        </p:tav>
                                        <p:tav tm="100000">
                                          <p:val>
                                            <p:strVal val="#ppt_y"/>
                                          </p:val>
                                        </p:tav>
                                      </p:tavLst>
                                    </p:anim>
                                  </p:childTnLst>
                                </p:cTn>
                              </p:par>
                            </p:childTnLst>
                          </p:cTn>
                        </p:par>
                        <p:par>
                          <p:cTn id="69" fill="hold">
                            <p:stCondLst>
                              <p:cond delay="4250"/>
                            </p:stCondLst>
                            <p:childTnLst>
                              <p:par>
                                <p:cTn id="70" presetID="2" presetClass="entr" presetSubtype="4" decel="100000"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 calcmode="lin" valueType="num">
                                      <p:cBhvr additive="base">
                                        <p:cTn id="72"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1">
                                            <p:txEl>
                                              <p:pRg st="0" end="0"/>
                                            </p:txEl>
                                          </p:spTgt>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250"/>
                                  </p:stCondLst>
                                  <p:childTnLst>
                                    <p:set>
                                      <p:cBhvr>
                                        <p:cTn id="75" dur="1" fill="hold">
                                          <p:stCondLst>
                                            <p:cond delay="0"/>
                                          </p:stCondLst>
                                        </p:cTn>
                                        <p:tgtEl>
                                          <p:spTgt spid="62">
                                            <p:txEl>
                                              <p:pRg st="0" end="0"/>
                                            </p:txEl>
                                          </p:spTgt>
                                        </p:tgtEl>
                                        <p:attrNameLst>
                                          <p:attrName>style.visibility</p:attrName>
                                        </p:attrNameLst>
                                      </p:cBhvr>
                                      <p:to>
                                        <p:strVal val="visible"/>
                                      </p:to>
                                    </p:set>
                                    <p:anim calcmode="lin" valueType="num">
                                      <p:cBhvr additive="base">
                                        <p:cTn id="76"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0"/>
                            </p:stCondLst>
                            <p:childTnLst>
                              <p:par>
                                <p:cTn id="79" presetID="22" presetClass="entr" presetSubtype="8" fill="hold"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left)">
                                      <p:cBhvr>
                                        <p:cTn id="81" dur="500"/>
                                        <p:tgtEl>
                                          <p:spTgt spid="86"/>
                                        </p:tgtEl>
                                      </p:cBhvr>
                                    </p:animEffect>
                                  </p:childTnLst>
                                </p:cTn>
                              </p:par>
                            </p:childTnLst>
                          </p:cTn>
                        </p:par>
                        <p:par>
                          <p:cTn id="82" fill="hold">
                            <p:stCondLst>
                              <p:cond delay="5500"/>
                            </p:stCondLst>
                            <p:childTnLst>
                              <p:par>
                                <p:cTn id="83" presetID="49" presetClass="entr" presetSubtype="0" decel="10000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300" fill="hold"/>
                                        <p:tgtEl>
                                          <p:spTgt spid="80"/>
                                        </p:tgtEl>
                                        <p:attrNameLst>
                                          <p:attrName>ppt_w</p:attrName>
                                        </p:attrNameLst>
                                      </p:cBhvr>
                                      <p:tavLst>
                                        <p:tav tm="0">
                                          <p:val>
                                            <p:fltVal val="0"/>
                                          </p:val>
                                        </p:tav>
                                        <p:tav tm="100000">
                                          <p:val>
                                            <p:strVal val="#ppt_w"/>
                                          </p:val>
                                        </p:tav>
                                      </p:tavLst>
                                    </p:anim>
                                    <p:anim calcmode="lin" valueType="num">
                                      <p:cBhvr>
                                        <p:cTn id="86" dur="300" fill="hold"/>
                                        <p:tgtEl>
                                          <p:spTgt spid="80"/>
                                        </p:tgtEl>
                                        <p:attrNameLst>
                                          <p:attrName>ppt_h</p:attrName>
                                        </p:attrNameLst>
                                      </p:cBhvr>
                                      <p:tavLst>
                                        <p:tav tm="0">
                                          <p:val>
                                            <p:fltVal val="0"/>
                                          </p:val>
                                        </p:tav>
                                        <p:tav tm="100000">
                                          <p:val>
                                            <p:strVal val="#ppt_h"/>
                                          </p:val>
                                        </p:tav>
                                      </p:tavLst>
                                    </p:anim>
                                    <p:anim calcmode="lin" valueType="num">
                                      <p:cBhvr>
                                        <p:cTn id="87" dur="300" fill="hold"/>
                                        <p:tgtEl>
                                          <p:spTgt spid="80"/>
                                        </p:tgtEl>
                                        <p:attrNameLst>
                                          <p:attrName>style.rotation</p:attrName>
                                        </p:attrNameLst>
                                      </p:cBhvr>
                                      <p:tavLst>
                                        <p:tav tm="0">
                                          <p:val>
                                            <p:fltVal val="360"/>
                                          </p:val>
                                        </p:tav>
                                        <p:tav tm="100000">
                                          <p:val>
                                            <p:fltVal val="0"/>
                                          </p:val>
                                        </p:tav>
                                      </p:tavLst>
                                    </p:anim>
                                    <p:animEffect transition="in" filter="fade">
                                      <p:cBhvr>
                                        <p:cTn id="88" dur="300"/>
                                        <p:tgtEl>
                                          <p:spTgt spid="80"/>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 calcmode="lin" valueType="num">
                                      <p:cBhvr>
                                        <p:cTn id="93" dur="500" fill="hold"/>
                                        <p:tgtEl>
                                          <p:spTgt spid="81"/>
                                        </p:tgtEl>
                                        <p:attrNameLst>
                                          <p:attrName>style.rotation</p:attrName>
                                        </p:attrNameLst>
                                      </p:cBhvr>
                                      <p:tavLst>
                                        <p:tav tm="0">
                                          <p:val>
                                            <p:fltVal val="360"/>
                                          </p:val>
                                        </p:tav>
                                        <p:tav tm="100000">
                                          <p:val>
                                            <p:fltVal val="0"/>
                                          </p:val>
                                        </p:tav>
                                      </p:tavLst>
                                    </p:anim>
                                    <p:animEffect transition="in" filter="fade">
                                      <p:cBhvr>
                                        <p:cTn id="94" dur="500"/>
                                        <p:tgtEl>
                                          <p:spTgt spid="81"/>
                                        </p:tgtEl>
                                      </p:cBhvr>
                                    </p:animEffect>
                                  </p:childTnLst>
                                </p:cTn>
                              </p:par>
                            </p:childTnLst>
                          </p:cTn>
                        </p:par>
                        <p:par>
                          <p:cTn id="95" fill="hold">
                            <p:stCondLst>
                              <p:cond delay="6000"/>
                            </p:stCondLst>
                            <p:childTnLst>
                              <p:par>
                                <p:cTn id="96" presetID="2" presetClass="entr" presetSubtype="1" decel="100000"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500" fill="hold"/>
                                        <p:tgtEl>
                                          <p:spTgt spid="82"/>
                                        </p:tgtEl>
                                        <p:attrNameLst>
                                          <p:attrName>ppt_x</p:attrName>
                                        </p:attrNameLst>
                                      </p:cBhvr>
                                      <p:tavLst>
                                        <p:tav tm="0">
                                          <p:val>
                                            <p:strVal val="#ppt_x"/>
                                          </p:val>
                                        </p:tav>
                                        <p:tav tm="100000">
                                          <p:val>
                                            <p:strVal val="#ppt_x"/>
                                          </p:val>
                                        </p:tav>
                                      </p:tavLst>
                                    </p:anim>
                                    <p:anim calcmode="lin" valueType="num">
                                      <p:cBhvr additive="base">
                                        <p:cTn id="99" dur="500" fill="hold"/>
                                        <p:tgtEl>
                                          <p:spTgt spid="82"/>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0"/>
                                  </p:stCondLst>
                                  <p:childTnLst>
                                    <p:set>
                                      <p:cBhvr>
                                        <p:cTn id="101" dur="1" fill="hold">
                                          <p:stCondLst>
                                            <p:cond delay="0"/>
                                          </p:stCondLst>
                                        </p:cTn>
                                        <p:tgtEl>
                                          <p:spTgt spid="85">
                                            <p:txEl>
                                              <p:pRg st="0" end="0"/>
                                            </p:txEl>
                                          </p:spTgt>
                                        </p:tgtEl>
                                        <p:attrNameLst>
                                          <p:attrName>style.visibility</p:attrName>
                                        </p:attrNameLst>
                                      </p:cBhvr>
                                      <p:to>
                                        <p:strVal val="visible"/>
                                      </p:to>
                                    </p:set>
                                    <p:anim calcmode="lin" valueType="num">
                                      <p:cBhvr additive="base">
                                        <p:cTn id="10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5">
                                            <p:txEl>
                                              <p:pRg st="0" end="0"/>
                                            </p:txEl>
                                          </p:spTgt>
                                        </p:tgtEl>
                                        <p:attrNameLst>
                                          <p:attrName>ppt_y</p:attrName>
                                        </p:attrNameLst>
                                      </p:cBhvr>
                                      <p:tavLst>
                                        <p:tav tm="0">
                                          <p:val>
                                            <p:strVal val="0-#ppt_h/2"/>
                                          </p:val>
                                        </p:tav>
                                        <p:tav tm="100000">
                                          <p:val>
                                            <p:strVal val="#ppt_y"/>
                                          </p:val>
                                        </p:tav>
                                      </p:tavLst>
                                    </p:anim>
                                  </p:childTnLst>
                                </p:cTn>
                              </p:par>
                            </p:childTnLst>
                          </p:cTn>
                        </p:par>
                        <p:par>
                          <p:cTn id="104" fill="hold">
                            <p:stCondLst>
                              <p:cond delay="6500"/>
                            </p:stCondLst>
                            <p:childTnLst>
                              <p:par>
                                <p:cTn id="105" presetID="2" presetClass="entr" presetSubtype="4" decel="100000" fill="hold" grpId="0" nodeType="afterEffect">
                                  <p:stCondLst>
                                    <p:cond delay="0"/>
                                  </p:stCondLst>
                                  <p:childTnLst>
                                    <p:set>
                                      <p:cBhvr>
                                        <p:cTn id="106" dur="1" fill="hold">
                                          <p:stCondLst>
                                            <p:cond delay="0"/>
                                          </p:stCondLst>
                                        </p:cTn>
                                        <p:tgtEl>
                                          <p:spTgt spid="78">
                                            <p:txEl>
                                              <p:pRg st="0" end="0"/>
                                            </p:txEl>
                                          </p:spTgt>
                                        </p:tgtEl>
                                        <p:attrNameLst>
                                          <p:attrName>style.visibility</p:attrName>
                                        </p:attrNameLst>
                                      </p:cBhvr>
                                      <p:to>
                                        <p:strVal val="visible"/>
                                      </p:to>
                                    </p:set>
                                    <p:anim calcmode="lin" valueType="num">
                                      <p:cBhvr additive="base">
                                        <p:cTn id="107"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250"/>
                                  </p:stCondLst>
                                  <p:childTnLst>
                                    <p:set>
                                      <p:cBhvr>
                                        <p:cTn id="110" dur="1" fill="hold">
                                          <p:stCondLst>
                                            <p:cond delay="0"/>
                                          </p:stCondLst>
                                        </p:cTn>
                                        <p:tgtEl>
                                          <p:spTgt spid="79">
                                            <p:txEl>
                                              <p:pRg st="0" end="0"/>
                                            </p:txEl>
                                          </p:spTgt>
                                        </p:tgtEl>
                                        <p:attrNameLst>
                                          <p:attrName>style.visibility</p:attrName>
                                        </p:attrNameLst>
                                      </p:cBhvr>
                                      <p:to>
                                        <p:strVal val="visible"/>
                                      </p:to>
                                    </p:set>
                                    <p:anim calcmode="lin" valueType="num">
                                      <p:cBhvr additive="base">
                                        <p:cTn id="111"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2" presetClass="entr" presetSubtype="8"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left)">
                                      <p:cBhvr>
                                        <p:cTn id="116" dur="500"/>
                                        <p:tgtEl>
                                          <p:spTgt spid="95"/>
                                        </p:tgtEl>
                                      </p:cBhvr>
                                    </p:animEffect>
                                  </p:childTnLst>
                                </p:cTn>
                              </p:par>
                            </p:childTnLst>
                          </p:cTn>
                        </p:par>
                        <p:par>
                          <p:cTn id="117" fill="hold">
                            <p:stCondLst>
                              <p:cond delay="7750"/>
                            </p:stCondLst>
                            <p:childTnLst>
                              <p:par>
                                <p:cTn id="118" presetID="49" presetClass="entr" presetSubtype="0" decel="100000" fill="hold" grpId="0" nodeType="afterEffect">
                                  <p:stCondLst>
                                    <p:cond delay="0"/>
                                  </p:stCondLst>
                                  <p:childTnLst>
                                    <p:set>
                                      <p:cBhvr>
                                        <p:cTn id="119" dur="1" fill="hold">
                                          <p:stCondLst>
                                            <p:cond delay="0"/>
                                          </p:stCondLst>
                                        </p:cTn>
                                        <p:tgtEl>
                                          <p:spTgt spid="89"/>
                                        </p:tgtEl>
                                        <p:attrNameLst>
                                          <p:attrName>style.visibility</p:attrName>
                                        </p:attrNameLst>
                                      </p:cBhvr>
                                      <p:to>
                                        <p:strVal val="visible"/>
                                      </p:to>
                                    </p:set>
                                    <p:anim calcmode="lin" valueType="num">
                                      <p:cBhvr>
                                        <p:cTn id="120" dur="300" fill="hold"/>
                                        <p:tgtEl>
                                          <p:spTgt spid="89"/>
                                        </p:tgtEl>
                                        <p:attrNameLst>
                                          <p:attrName>ppt_w</p:attrName>
                                        </p:attrNameLst>
                                      </p:cBhvr>
                                      <p:tavLst>
                                        <p:tav tm="0">
                                          <p:val>
                                            <p:fltVal val="0"/>
                                          </p:val>
                                        </p:tav>
                                        <p:tav tm="100000">
                                          <p:val>
                                            <p:strVal val="#ppt_w"/>
                                          </p:val>
                                        </p:tav>
                                      </p:tavLst>
                                    </p:anim>
                                    <p:anim calcmode="lin" valueType="num">
                                      <p:cBhvr>
                                        <p:cTn id="121" dur="300" fill="hold"/>
                                        <p:tgtEl>
                                          <p:spTgt spid="89"/>
                                        </p:tgtEl>
                                        <p:attrNameLst>
                                          <p:attrName>ppt_h</p:attrName>
                                        </p:attrNameLst>
                                      </p:cBhvr>
                                      <p:tavLst>
                                        <p:tav tm="0">
                                          <p:val>
                                            <p:fltVal val="0"/>
                                          </p:val>
                                        </p:tav>
                                        <p:tav tm="100000">
                                          <p:val>
                                            <p:strVal val="#ppt_h"/>
                                          </p:val>
                                        </p:tav>
                                      </p:tavLst>
                                    </p:anim>
                                    <p:anim calcmode="lin" valueType="num">
                                      <p:cBhvr>
                                        <p:cTn id="122" dur="300" fill="hold"/>
                                        <p:tgtEl>
                                          <p:spTgt spid="89"/>
                                        </p:tgtEl>
                                        <p:attrNameLst>
                                          <p:attrName>style.rotation</p:attrName>
                                        </p:attrNameLst>
                                      </p:cBhvr>
                                      <p:tavLst>
                                        <p:tav tm="0">
                                          <p:val>
                                            <p:fltVal val="360"/>
                                          </p:val>
                                        </p:tav>
                                        <p:tav tm="100000">
                                          <p:val>
                                            <p:fltVal val="0"/>
                                          </p:val>
                                        </p:tav>
                                      </p:tavLst>
                                    </p:anim>
                                    <p:animEffect transition="in" filter="fade">
                                      <p:cBhvr>
                                        <p:cTn id="123" dur="300"/>
                                        <p:tgtEl>
                                          <p:spTgt spid="89"/>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 calcmode="lin" valueType="num">
                                      <p:cBhvr>
                                        <p:cTn id="126" dur="500" fill="hold"/>
                                        <p:tgtEl>
                                          <p:spTgt spid="90"/>
                                        </p:tgtEl>
                                        <p:attrNameLst>
                                          <p:attrName>ppt_w</p:attrName>
                                        </p:attrNameLst>
                                      </p:cBhvr>
                                      <p:tavLst>
                                        <p:tav tm="0">
                                          <p:val>
                                            <p:fltVal val="0"/>
                                          </p:val>
                                        </p:tav>
                                        <p:tav tm="100000">
                                          <p:val>
                                            <p:strVal val="#ppt_w"/>
                                          </p:val>
                                        </p:tav>
                                      </p:tavLst>
                                    </p:anim>
                                    <p:anim calcmode="lin" valueType="num">
                                      <p:cBhvr>
                                        <p:cTn id="127" dur="500" fill="hold"/>
                                        <p:tgtEl>
                                          <p:spTgt spid="90"/>
                                        </p:tgtEl>
                                        <p:attrNameLst>
                                          <p:attrName>ppt_h</p:attrName>
                                        </p:attrNameLst>
                                      </p:cBhvr>
                                      <p:tavLst>
                                        <p:tav tm="0">
                                          <p:val>
                                            <p:fltVal val="0"/>
                                          </p:val>
                                        </p:tav>
                                        <p:tav tm="100000">
                                          <p:val>
                                            <p:strVal val="#ppt_h"/>
                                          </p:val>
                                        </p:tav>
                                      </p:tavLst>
                                    </p:anim>
                                    <p:anim calcmode="lin" valueType="num">
                                      <p:cBhvr>
                                        <p:cTn id="128" dur="500" fill="hold"/>
                                        <p:tgtEl>
                                          <p:spTgt spid="90"/>
                                        </p:tgtEl>
                                        <p:attrNameLst>
                                          <p:attrName>style.rotation</p:attrName>
                                        </p:attrNameLst>
                                      </p:cBhvr>
                                      <p:tavLst>
                                        <p:tav tm="0">
                                          <p:val>
                                            <p:fltVal val="360"/>
                                          </p:val>
                                        </p:tav>
                                        <p:tav tm="100000">
                                          <p:val>
                                            <p:fltVal val="0"/>
                                          </p:val>
                                        </p:tav>
                                      </p:tavLst>
                                    </p:anim>
                                    <p:animEffect transition="in" filter="fade">
                                      <p:cBhvr>
                                        <p:cTn id="129" dur="500"/>
                                        <p:tgtEl>
                                          <p:spTgt spid="90"/>
                                        </p:tgtEl>
                                      </p:cBhvr>
                                    </p:animEffect>
                                  </p:childTnLst>
                                </p:cTn>
                              </p:par>
                            </p:childTnLst>
                          </p:cTn>
                        </p:par>
                        <p:par>
                          <p:cTn id="130" fill="hold">
                            <p:stCondLst>
                              <p:cond delay="8250"/>
                            </p:stCondLst>
                            <p:childTnLst>
                              <p:par>
                                <p:cTn id="131" presetID="2" presetClass="entr" presetSubtype="1" decel="100000" fill="hold" nodeType="afterEffect">
                                  <p:stCondLst>
                                    <p:cond delay="0"/>
                                  </p:stCondLst>
                                  <p:childTnLst>
                                    <p:set>
                                      <p:cBhvr>
                                        <p:cTn id="132" dur="1" fill="hold">
                                          <p:stCondLst>
                                            <p:cond delay="0"/>
                                          </p:stCondLst>
                                        </p:cTn>
                                        <p:tgtEl>
                                          <p:spTgt spid="91"/>
                                        </p:tgtEl>
                                        <p:attrNameLst>
                                          <p:attrName>style.visibility</p:attrName>
                                        </p:attrNameLst>
                                      </p:cBhvr>
                                      <p:to>
                                        <p:strVal val="visible"/>
                                      </p:to>
                                    </p:set>
                                    <p:anim calcmode="lin" valueType="num">
                                      <p:cBhvr additive="base">
                                        <p:cTn id="133" dur="500" fill="hold"/>
                                        <p:tgtEl>
                                          <p:spTgt spid="91"/>
                                        </p:tgtEl>
                                        <p:attrNameLst>
                                          <p:attrName>ppt_x</p:attrName>
                                        </p:attrNameLst>
                                      </p:cBhvr>
                                      <p:tavLst>
                                        <p:tav tm="0">
                                          <p:val>
                                            <p:strVal val="#ppt_x"/>
                                          </p:val>
                                        </p:tav>
                                        <p:tav tm="100000">
                                          <p:val>
                                            <p:strVal val="#ppt_x"/>
                                          </p:val>
                                        </p:tav>
                                      </p:tavLst>
                                    </p:anim>
                                    <p:anim calcmode="lin" valueType="num">
                                      <p:cBhvr additive="base">
                                        <p:cTn id="134" dur="500" fill="hold"/>
                                        <p:tgtEl>
                                          <p:spTgt spid="91"/>
                                        </p:tgtEl>
                                        <p:attrNameLst>
                                          <p:attrName>ppt_y</p:attrName>
                                        </p:attrNameLst>
                                      </p:cBhvr>
                                      <p:tavLst>
                                        <p:tav tm="0">
                                          <p:val>
                                            <p:strVal val="0-#ppt_h/2"/>
                                          </p:val>
                                        </p:tav>
                                        <p:tav tm="100000">
                                          <p:val>
                                            <p:strVal val="#ppt_y"/>
                                          </p:val>
                                        </p:tav>
                                      </p:tavLst>
                                    </p:anim>
                                  </p:childTnLst>
                                </p:cTn>
                              </p:par>
                              <p:par>
                                <p:cTn id="135" presetID="2" presetClass="entr" presetSubtype="1" decel="100000" fill="hold" grpId="0" nodeType="withEffect">
                                  <p:stCondLst>
                                    <p:cond delay="0"/>
                                  </p:stCondLst>
                                  <p:childTnLst>
                                    <p:set>
                                      <p:cBhvr>
                                        <p:cTn id="136" dur="1" fill="hold">
                                          <p:stCondLst>
                                            <p:cond delay="0"/>
                                          </p:stCondLst>
                                        </p:cTn>
                                        <p:tgtEl>
                                          <p:spTgt spid="94">
                                            <p:txEl>
                                              <p:pRg st="0" end="0"/>
                                            </p:txEl>
                                          </p:spTgt>
                                        </p:tgtEl>
                                        <p:attrNameLst>
                                          <p:attrName>style.visibility</p:attrName>
                                        </p:attrNameLst>
                                      </p:cBhvr>
                                      <p:to>
                                        <p:strVal val="visible"/>
                                      </p:to>
                                    </p:set>
                                    <p:anim calcmode="lin" valueType="num">
                                      <p:cBhvr additive="base">
                                        <p:cTn id="137"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94">
                                            <p:txEl>
                                              <p:pRg st="0" end="0"/>
                                            </p:txEl>
                                          </p:spTgt>
                                        </p:tgtEl>
                                        <p:attrNameLst>
                                          <p:attrName>ppt_y</p:attrName>
                                        </p:attrNameLst>
                                      </p:cBhvr>
                                      <p:tavLst>
                                        <p:tav tm="0">
                                          <p:val>
                                            <p:strVal val="0-#ppt_h/2"/>
                                          </p:val>
                                        </p:tav>
                                        <p:tav tm="100000">
                                          <p:val>
                                            <p:strVal val="#ppt_y"/>
                                          </p:val>
                                        </p:tav>
                                      </p:tavLst>
                                    </p:anim>
                                  </p:childTnLst>
                                </p:cTn>
                              </p:par>
                            </p:childTnLst>
                          </p:cTn>
                        </p:par>
                        <p:par>
                          <p:cTn id="139" fill="hold">
                            <p:stCondLst>
                              <p:cond delay="8750"/>
                            </p:stCondLst>
                            <p:childTnLst>
                              <p:par>
                                <p:cTn id="140" presetID="2" presetClass="entr" presetSubtype="4" decel="100000" fill="hold" grpId="0" nodeType="after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250"/>
                                  </p:stCondLst>
                                  <p:childTnLst>
                                    <p:set>
                                      <p:cBhvr>
                                        <p:cTn id="145" dur="1" fill="hold">
                                          <p:stCondLst>
                                            <p:cond delay="0"/>
                                          </p:stCondLst>
                                        </p:cTn>
                                        <p:tgtEl>
                                          <p:spTgt spid="88">
                                            <p:txEl>
                                              <p:pRg st="0" end="0"/>
                                            </p:txEl>
                                          </p:spTgt>
                                        </p:tgtEl>
                                        <p:attrNameLst>
                                          <p:attrName>style.visibility</p:attrName>
                                        </p:attrNameLst>
                                      </p:cBhvr>
                                      <p:to>
                                        <p:strVal val="visible"/>
                                      </p:to>
                                    </p:set>
                                    <p:anim calcmode="lin" valueType="num">
                                      <p:cBhvr additive="base">
                                        <p:cTn id="146"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9500"/>
                            </p:stCondLst>
                            <p:childTnLst>
                              <p:par>
                                <p:cTn id="149" presetID="22" presetClass="entr" presetSubtype="8" fill="hold" nodeType="afterEffect">
                                  <p:stCondLst>
                                    <p:cond delay="0"/>
                                  </p:stCondLst>
                                  <p:childTnLst>
                                    <p:set>
                                      <p:cBhvr>
                                        <p:cTn id="150" dur="1" fill="hold">
                                          <p:stCondLst>
                                            <p:cond delay="0"/>
                                          </p:stCondLst>
                                        </p:cTn>
                                        <p:tgtEl>
                                          <p:spTgt spid="104"/>
                                        </p:tgtEl>
                                        <p:attrNameLst>
                                          <p:attrName>style.visibility</p:attrName>
                                        </p:attrNameLst>
                                      </p:cBhvr>
                                      <p:to>
                                        <p:strVal val="visible"/>
                                      </p:to>
                                    </p:set>
                                    <p:animEffect transition="in" filter="wipe(left)">
                                      <p:cBhvr>
                                        <p:cTn id="151" dur="500"/>
                                        <p:tgtEl>
                                          <p:spTgt spid="104"/>
                                        </p:tgtEl>
                                      </p:cBhvr>
                                    </p:animEffect>
                                  </p:childTnLst>
                                </p:cTn>
                              </p:par>
                            </p:childTnLst>
                          </p:cTn>
                        </p:par>
                        <p:par>
                          <p:cTn id="152" fill="hold">
                            <p:stCondLst>
                              <p:cond delay="10000"/>
                            </p:stCondLst>
                            <p:childTnLst>
                              <p:par>
                                <p:cTn id="153" presetID="49" presetClass="entr" presetSubtype="0" decel="100000" fill="hold" grpId="0" nodeType="afterEffect">
                                  <p:stCondLst>
                                    <p:cond delay="0"/>
                                  </p:stCondLst>
                                  <p:childTnLst>
                                    <p:set>
                                      <p:cBhvr>
                                        <p:cTn id="154" dur="1" fill="hold">
                                          <p:stCondLst>
                                            <p:cond delay="0"/>
                                          </p:stCondLst>
                                        </p:cTn>
                                        <p:tgtEl>
                                          <p:spTgt spid="98"/>
                                        </p:tgtEl>
                                        <p:attrNameLst>
                                          <p:attrName>style.visibility</p:attrName>
                                        </p:attrNameLst>
                                      </p:cBhvr>
                                      <p:to>
                                        <p:strVal val="visible"/>
                                      </p:to>
                                    </p:set>
                                    <p:anim calcmode="lin" valueType="num">
                                      <p:cBhvr>
                                        <p:cTn id="155" dur="300" fill="hold"/>
                                        <p:tgtEl>
                                          <p:spTgt spid="98"/>
                                        </p:tgtEl>
                                        <p:attrNameLst>
                                          <p:attrName>ppt_w</p:attrName>
                                        </p:attrNameLst>
                                      </p:cBhvr>
                                      <p:tavLst>
                                        <p:tav tm="0">
                                          <p:val>
                                            <p:fltVal val="0"/>
                                          </p:val>
                                        </p:tav>
                                        <p:tav tm="100000">
                                          <p:val>
                                            <p:strVal val="#ppt_w"/>
                                          </p:val>
                                        </p:tav>
                                      </p:tavLst>
                                    </p:anim>
                                    <p:anim calcmode="lin" valueType="num">
                                      <p:cBhvr>
                                        <p:cTn id="156" dur="300" fill="hold"/>
                                        <p:tgtEl>
                                          <p:spTgt spid="98"/>
                                        </p:tgtEl>
                                        <p:attrNameLst>
                                          <p:attrName>ppt_h</p:attrName>
                                        </p:attrNameLst>
                                      </p:cBhvr>
                                      <p:tavLst>
                                        <p:tav tm="0">
                                          <p:val>
                                            <p:fltVal val="0"/>
                                          </p:val>
                                        </p:tav>
                                        <p:tav tm="100000">
                                          <p:val>
                                            <p:strVal val="#ppt_h"/>
                                          </p:val>
                                        </p:tav>
                                      </p:tavLst>
                                    </p:anim>
                                    <p:anim calcmode="lin" valueType="num">
                                      <p:cBhvr>
                                        <p:cTn id="157" dur="300" fill="hold"/>
                                        <p:tgtEl>
                                          <p:spTgt spid="98"/>
                                        </p:tgtEl>
                                        <p:attrNameLst>
                                          <p:attrName>style.rotation</p:attrName>
                                        </p:attrNameLst>
                                      </p:cBhvr>
                                      <p:tavLst>
                                        <p:tav tm="0">
                                          <p:val>
                                            <p:fltVal val="360"/>
                                          </p:val>
                                        </p:tav>
                                        <p:tav tm="100000">
                                          <p:val>
                                            <p:fltVal val="0"/>
                                          </p:val>
                                        </p:tav>
                                      </p:tavLst>
                                    </p:anim>
                                    <p:animEffect transition="in" filter="fade">
                                      <p:cBhvr>
                                        <p:cTn id="158" dur="300"/>
                                        <p:tgtEl>
                                          <p:spTgt spid="98"/>
                                        </p:tgtEl>
                                      </p:cBhvr>
                                    </p:animEffect>
                                  </p:childTnLst>
                                </p:cTn>
                              </p:par>
                              <p:par>
                                <p:cTn id="159" presetID="49" presetClass="entr" presetSubtype="0" decel="100000" fill="hold" grpId="0" nodeType="withEffect">
                                  <p:stCondLst>
                                    <p:cond delay="0"/>
                                  </p:stCondLst>
                                  <p:childTnLst>
                                    <p:set>
                                      <p:cBhvr>
                                        <p:cTn id="160" dur="1" fill="hold">
                                          <p:stCondLst>
                                            <p:cond delay="0"/>
                                          </p:stCondLst>
                                        </p:cTn>
                                        <p:tgtEl>
                                          <p:spTgt spid="99"/>
                                        </p:tgtEl>
                                        <p:attrNameLst>
                                          <p:attrName>style.visibility</p:attrName>
                                        </p:attrNameLst>
                                      </p:cBhvr>
                                      <p:to>
                                        <p:strVal val="visible"/>
                                      </p:to>
                                    </p:set>
                                    <p:anim calcmode="lin" valueType="num">
                                      <p:cBhvr>
                                        <p:cTn id="161" dur="500" fill="hold"/>
                                        <p:tgtEl>
                                          <p:spTgt spid="99"/>
                                        </p:tgtEl>
                                        <p:attrNameLst>
                                          <p:attrName>ppt_w</p:attrName>
                                        </p:attrNameLst>
                                      </p:cBhvr>
                                      <p:tavLst>
                                        <p:tav tm="0">
                                          <p:val>
                                            <p:fltVal val="0"/>
                                          </p:val>
                                        </p:tav>
                                        <p:tav tm="100000">
                                          <p:val>
                                            <p:strVal val="#ppt_w"/>
                                          </p:val>
                                        </p:tav>
                                      </p:tavLst>
                                    </p:anim>
                                    <p:anim calcmode="lin" valueType="num">
                                      <p:cBhvr>
                                        <p:cTn id="162" dur="500" fill="hold"/>
                                        <p:tgtEl>
                                          <p:spTgt spid="99"/>
                                        </p:tgtEl>
                                        <p:attrNameLst>
                                          <p:attrName>ppt_h</p:attrName>
                                        </p:attrNameLst>
                                      </p:cBhvr>
                                      <p:tavLst>
                                        <p:tav tm="0">
                                          <p:val>
                                            <p:fltVal val="0"/>
                                          </p:val>
                                        </p:tav>
                                        <p:tav tm="100000">
                                          <p:val>
                                            <p:strVal val="#ppt_h"/>
                                          </p:val>
                                        </p:tav>
                                      </p:tavLst>
                                    </p:anim>
                                    <p:anim calcmode="lin" valueType="num">
                                      <p:cBhvr>
                                        <p:cTn id="163" dur="500" fill="hold"/>
                                        <p:tgtEl>
                                          <p:spTgt spid="99"/>
                                        </p:tgtEl>
                                        <p:attrNameLst>
                                          <p:attrName>style.rotation</p:attrName>
                                        </p:attrNameLst>
                                      </p:cBhvr>
                                      <p:tavLst>
                                        <p:tav tm="0">
                                          <p:val>
                                            <p:fltVal val="360"/>
                                          </p:val>
                                        </p:tav>
                                        <p:tav tm="100000">
                                          <p:val>
                                            <p:fltVal val="0"/>
                                          </p:val>
                                        </p:tav>
                                      </p:tavLst>
                                    </p:anim>
                                    <p:animEffect transition="in" filter="fade">
                                      <p:cBhvr>
                                        <p:cTn id="164" dur="500"/>
                                        <p:tgtEl>
                                          <p:spTgt spid="99"/>
                                        </p:tgtEl>
                                      </p:cBhvr>
                                    </p:animEffect>
                                  </p:childTnLst>
                                </p:cTn>
                              </p:par>
                            </p:childTnLst>
                          </p:cTn>
                        </p:par>
                        <p:par>
                          <p:cTn id="165" fill="hold">
                            <p:stCondLst>
                              <p:cond delay="10500"/>
                            </p:stCondLst>
                            <p:childTnLst>
                              <p:par>
                                <p:cTn id="166" presetID="2" presetClass="entr" presetSubtype="1" decel="100000" fill="hold" nodeType="afterEffect">
                                  <p:stCondLst>
                                    <p:cond delay="0"/>
                                  </p:stCondLst>
                                  <p:childTnLst>
                                    <p:set>
                                      <p:cBhvr>
                                        <p:cTn id="167" dur="1" fill="hold">
                                          <p:stCondLst>
                                            <p:cond delay="0"/>
                                          </p:stCondLst>
                                        </p:cTn>
                                        <p:tgtEl>
                                          <p:spTgt spid="100"/>
                                        </p:tgtEl>
                                        <p:attrNameLst>
                                          <p:attrName>style.visibility</p:attrName>
                                        </p:attrNameLst>
                                      </p:cBhvr>
                                      <p:to>
                                        <p:strVal val="visible"/>
                                      </p:to>
                                    </p:set>
                                    <p:anim calcmode="lin" valueType="num">
                                      <p:cBhvr additive="base">
                                        <p:cTn id="168" dur="500" fill="hold"/>
                                        <p:tgtEl>
                                          <p:spTgt spid="100"/>
                                        </p:tgtEl>
                                        <p:attrNameLst>
                                          <p:attrName>ppt_x</p:attrName>
                                        </p:attrNameLst>
                                      </p:cBhvr>
                                      <p:tavLst>
                                        <p:tav tm="0">
                                          <p:val>
                                            <p:strVal val="#ppt_x"/>
                                          </p:val>
                                        </p:tav>
                                        <p:tav tm="100000">
                                          <p:val>
                                            <p:strVal val="#ppt_x"/>
                                          </p:val>
                                        </p:tav>
                                      </p:tavLst>
                                    </p:anim>
                                    <p:anim calcmode="lin" valueType="num">
                                      <p:cBhvr additive="base">
                                        <p:cTn id="169" dur="500" fill="hold"/>
                                        <p:tgtEl>
                                          <p:spTgt spid="100"/>
                                        </p:tgtEl>
                                        <p:attrNameLst>
                                          <p:attrName>ppt_y</p:attrName>
                                        </p:attrNameLst>
                                      </p:cBhvr>
                                      <p:tavLst>
                                        <p:tav tm="0">
                                          <p:val>
                                            <p:strVal val="0-#ppt_h/2"/>
                                          </p:val>
                                        </p:tav>
                                        <p:tav tm="100000">
                                          <p:val>
                                            <p:strVal val="#ppt_y"/>
                                          </p:val>
                                        </p:tav>
                                      </p:tavLst>
                                    </p:anim>
                                  </p:childTnLst>
                                </p:cTn>
                              </p:par>
                              <p:par>
                                <p:cTn id="170" presetID="2" presetClass="entr" presetSubtype="1" decel="100000" fill="hold" grpId="0" nodeType="withEffect">
                                  <p:stCondLst>
                                    <p:cond delay="0"/>
                                  </p:stCondLst>
                                  <p:childTnLst>
                                    <p:set>
                                      <p:cBhvr>
                                        <p:cTn id="171" dur="1" fill="hold">
                                          <p:stCondLst>
                                            <p:cond delay="0"/>
                                          </p:stCondLst>
                                        </p:cTn>
                                        <p:tgtEl>
                                          <p:spTgt spid="103">
                                            <p:txEl>
                                              <p:pRg st="0" end="0"/>
                                            </p:txEl>
                                          </p:spTgt>
                                        </p:tgtEl>
                                        <p:attrNameLst>
                                          <p:attrName>style.visibility</p:attrName>
                                        </p:attrNameLst>
                                      </p:cBhvr>
                                      <p:to>
                                        <p:strVal val="visible"/>
                                      </p:to>
                                    </p:set>
                                    <p:anim calcmode="lin" valueType="num">
                                      <p:cBhvr additive="base">
                                        <p:cTn id="172"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03">
                                            <p:txEl>
                                              <p:pRg st="0" end="0"/>
                                            </p:txEl>
                                          </p:spTgt>
                                        </p:tgtEl>
                                        <p:attrNameLst>
                                          <p:attrName>ppt_y</p:attrName>
                                        </p:attrNameLst>
                                      </p:cBhvr>
                                      <p:tavLst>
                                        <p:tav tm="0">
                                          <p:val>
                                            <p:strVal val="0-#ppt_h/2"/>
                                          </p:val>
                                        </p:tav>
                                        <p:tav tm="100000">
                                          <p:val>
                                            <p:strVal val="#ppt_y"/>
                                          </p:val>
                                        </p:tav>
                                      </p:tavLst>
                                    </p:anim>
                                  </p:childTnLst>
                                </p:cTn>
                              </p:par>
                            </p:childTnLst>
                          </p:cTn>
                        </p:par>
                        <p:par>
                          <p:cTn id="174" fill="hold">
                            <p:stCondLst>
                              <p:cond delay="11000"/>
                            </p:stCondLst>
                            <p:childTnLst>
                              <p:par>
                                <p:cTn id="175" presetID="2" presetClass="entr" presetSubtype="4" decel="100000" fill="hold" grpId="0" nodeType="afterEffect">
                                  <p:stCondLst>
                                    <p:cond delay="0"/>
                                  </p:stCondLst>
                                  <p:childTnLst>
                                    <p:set>
                                      <p:cBhvr>
                                        <p:cTn id="176" dur="1" fill="hold">
                                          <p:stCondLst>
                                            <p:cond delay="0"/>
                                          </p:stCondLst>
                                        </p:cTn>
                                        <p:tgtEl>
                                          <p:spTgt spid="96">
                                            <p:txEl>
                                              <p:pRg st="0" end="0"/>
                                            </p:txEl>
                                          </p:spTgt>
                                        </p:tgtEl>
                                        <p:attrNameLst>
                                          <p:attrName>style.visibility</p:attrName>
                                        </p:attrNameLst>
                                      </p:cBhvr>
                                      <p:to>
                                        <p:strVal val="visible"/>
                                      </p:to>
                                    </p:set>
                                    <p:anim calcmode="lin" valueType="num">
                                      <p:cBhvr additive="base">
                                        <p:cTn id="177"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96">
                                            <p:txEl>
                                              <p:pRg st="0" end="0"/>
                                            </p:txEl>
                                          </p:spTgt>
                                        </p:tgtEl>
                                        <p:attrNameLst>
                                          <p:attrName>ppt_y</p:attrName>
                                        </p:attrNameLst>
                                      </p:cBhvr>
                                      <p:tavLst>
                                        <p:tav tm="0">
                                          <p:val>
                                            <p:strVal val="1+#ppt_h/2"/>
                                          </p:val>
                                        </p:tav>
                                        <p:tav tm="100000">
                                          <p:val>
                                            <p:strVal val="#ppt_y"/>
                                          </p:val>
                                        </p:tav>
                                      </p:tavLst>
                                    </p:anim>
                                  </p:childTnLst>
                                </p:cTn>
                              </p:par>
                              <p:par>
                                <p:cTn id="179" presetID="2" presetClass="entr" presetSubtype="4" decel="100000" fill="hold" grpId="0" nodeType="withEffect">
                                  <p:stCondLst>
                                    <p:cond delay="250"/>
                                  </p:stCondLst>
                                  <p:childTnLst>
                                    <p:set>
                                      <p:cBhvr>
                                        <p:cTn id="180" dur="1" fill="hold">
                                          <p:stCondLst>
                                            <p:cond delay="0"/>
                                          </p:stCondLst>
                                        </p:cTn>
                                        <p:tgtEl>
                                          <p:spTgt spid="97">
                                            <p:txEl>
                                              <p:pRg st="0" end="0"/>
                                            </p:txEl>
                                          </p:spTgt>
                                        </p:tgtEl>
                                        <p:attrNameLst>
                                          <p:attrName>style.visibility</p:attrName>
                                        </p:attrNameLst>
                                      </p:cBhvr>
                                      <p:to>
                                        <p:strVal val="visible"/>
                                      </p:to>
                                    </p:set>
                                    <p:anim calcmode="lin" valueType="num">
                                      <p:cBhvr additive="base">
                                        <p:cTn id="18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97">
                                            <p:txEl>
                                              <p:pRg st="0" end="0"/>
                                            </p:txEl>
                                          </p:spTgt>
                                        </p:tgtEl>
                                        <p:attrNameLst>
                                          <p:attrName>ppt_y</p:attrName>
                                        </p:attrNameLst>
                                      </p:cBhvr>
                                      <p:tavLst>
                                        <p:tav tm="0">
                                          <p:val>
                                            <p:strVal val="1+#ppt_h/2"/>
                                          </p:val>
                                        </p:tav>
                                        <p:tav tm="100000">
                                          <p:val>
                                            <p:strVal val="#ppt_y"/>
                                          </p:val>
                                        </p:tav>
                                      </p:tavLst>
                                    </p:anim>
                                  </p:childTnLst>
                                </p:cTn>
                              </p:par>
                            </p:childTnLst>
                          </p:cTn>
                        </p:par>
                        <p:par>
                          <p:cTn id="183" fill="hold">
                            <p:stCondLst>
                              <p:cond delay="11750"/>
                            </p:stCondLst>
                            <p:childTnLst>
                              <p:par>
                                <p:cTn id="184" presetID="22" presetClass="entr" presetSubtype="8" fill="hold" nodeType="afterEffect">
                                  <p:stCondLst>
                                    <p:cond delay="0"/>
                                  </p:stCondLst>
                                  <p:childTnLst>
                                    <p:set>
                                      <p:cBhvr>
                                        <p:cTn id="185" dur="1" fill="hold">
                                          <p:stCondLst>
                                            <p:cond delay="0"/>
                                          </p:stCondLst>
                                        </p:cTn>
                                        <p:tgtEl>
                                          <p:spTgt spid="105"/>
                                        </p:tgtEl>
                                        <p:attrNameLst>
                                          <p:attrName>style.visibility</p:attrName>
                                        </p:attrNameLst>
                                      </p:cBhvr>
                                      <p:to>
                                        <p:strVal val="visible"/>
                                      </p:to>
                                    </p:set>
                                    <p:animEffect transition="in" filter="wipe(left)">
                                      <p:cBhvr>
                                        <p:cTn id="18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54" grpId="0" animBg="1"/>
      <p:bldP spid="55" grpId="0"/>
      <p:bldP spid="59" grpId="0" build="allAtOnce">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0-#ppt_h/2"/>
                          </p:val>
                        </p:tav>
                        <p:tav tm="100000">
                          <p:val>
                            <p:strVal val="#ppt_y"/>
                          </p:val>
                        </p:tav>
                      </p:tavLst>
                    </p:anim>
                  </p:childTnLst>
                </p:cTn>
              </p:par>
            </p:tnLst>
          </p:tmpl>
        </p:tmplLst>
      </p:bldP>
      <p:bldP spid="61" grpId="0" build="p">
        <p:tmplLst>
          <p:tmpl lvl="1">
            <p:tnLst>
              <p:par>
                <p:cTn presetID="2" presetClass="entr" presetSubtype="4"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build="p">
        <p:tmplLst>
          <p:tmpl lvl="1">
            <p:tnLst>
              <p:par>
                <p:cTn presetID="2" presetClass="entr" presetSubtype="4" decel="100000" fill="hold" nodeType="withEffect">
                  <p:stCondLst>
                    <p:cond delay="25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3" grpId="0" animBg="1"/>
      <p:bldP spid="64" grpId="0"/>
      <p:bldP spid="68" grpId="0" build="allAtOnce">
        <p:tmplLst>
          <p:tmpl lvl="1">
            <p:tnLst>
              <p:par>
                <p:cTn presetID="2" presetClass="entr" presetSubtype="1" decel="10000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ppt_x"/>
                          </p:val>
                        </p:tav>
                        <p:tav tm="100000">
                          <p:val>
                            <p:strVal val="#ppt_x"/>
                          </p:val>
                        </p:tav>
                      </p:tavLst>
                    </p:anim>
                    <p:anim calcmode="lin" valueType="num">
                      <p:cBhvr additive="base">
                        <p:cTn dur="500" fill="hold"/>
                        <p:tgtEl>
                          <p:spTgt spid="68"/>
                        </p:tgtEl>
                        <p:attrNameLst>
                          <p:attrName>ppt_y</p:attrName>
                        </p:attrNameLst>
                      </p:cBhvr>
                      <p:tavLst>
                        <p:tav tm="0">
                          <p:val>
                            <p:strVal val="0-#ppt_h/2"/>
                          </p:val>
                        </p:tav>
                        <p:tav tm="100000">
                          <p:val>
                            <p:strVal val="#ppt_y"/>
                          </p:val>
                        </p:tav>
                      </p:tavLst>
                    </p:anim>
                  </p:childTnLst>
                </p:cTn>
              </p:par>
            </p:tnLst>
          </p:tmpl>
        </p:tmplLst>
      </p:bldP>
      <p:bldP spid="78" grpId="0" build="p">
        <p:tmplLst>
          <p:tmpl lvl="1">
            <p:tnLst>
              <p:par>
                <p:cTn presetID="2" presetClass="entr" presetSubtype="4"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P spid="81" grpId="0"/>
      <p:bldP spid="85" grpId="0" build="allAtOnce">
        <p:tmplLst>
          <p:tmpl lvl="1">
            <p:tnLst>
              <p:par>
                <p:cTn presetID="2" presetClass="entr" presetSubtype="1" decel="10000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0-#ppt_h/2"/>
                          </p:val>
                        </p:tav>
                        <p:tav tm="100000">
                          <p:val>
                            <p:strVal val="#ppt_y"/>
                          </p:val>
                        </p:tav>
                      </p:tavLst>
                    </p:anim>
                  </p:childTnLst>
                </p:cTn>
              </p:par>
            </p:tnLst>
          </p:tmpl>
        </p:tmplLst>
      </p:bldP>
      <p:bldP spid="87" grpId="0" build="p">
        <p:tmplLst>
          <p:tmpl lvl="1">
            <p:tnLst>
              <p:par>
                <p:cTn presetID="2" presetClass="entr" presetSubtype="4" decel="100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build="p">
        <p:tmplLst>
          <p:tmpl lvl="1">
            <p:tnLst>
              <p:par>
                <p:cTn presetID="2" presetClass="entr" presetSubtype="4" decel="100000" fill="hold" nodeType="withEffect">
                  <p:stCondLst>
                    <p:cond delay="25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fill="hold"/>
                        <p:tgtEl>
                          <p:spTgt spid="88"/>
                        </p:tgtEl>
                        <p:attrNameLst>
                          <p:attrName>ppt_x</p:attrName>
                        </p:attrNameLst>
                      </p:cBhvr>
                      <p:tavLst>
                        <p:tav tm="0">
                          <p:val>
                            <p:strVal val="#ppt_x"/>
                          </p:val>
                        </p:tav>
                        <p:tav tm="100000">
                          <p:val>
                            <p:strVal val="#ppt_x"/>
                          </p:val>
                        </p:tav>
                      </p:tavLst>
                    </p:anim>
                    <p:anim calcmode="lin" valueType="num">
                      <p:cBhvr additive="base">
                        <p:cTn dur="500" fill="hold"/>
                        <p:tgtEl>
                          <p:spTgt spid="88"/>
                        </p:tgtEl>
                        <p:attrNameLst>
                          <p:attrName>ppt_y</p:attrName>
                        </p:attrNameLst>
                      </p:cBhvr>
                      <p:tavLst>
                        <p:tav tm="0">
                          <p:val>
                            <p:strVal val="1+#ppt_h/2"/>
                          </p:val>
                        </p:tav>
                        <p:tav tm="100000">
                          <p:val>
                            <p:strVal val="#ppt_y"/>
                          </p:val>
                        </p:tav>
                      </p:tavLst>
                    </p:anim>
                  </p:childTnLst>
                </p:cTn>
              </p:par>
            </p:tnLst>
          </p:tmpl>
        </p:tmplLst>
      </p:bldP>
      <p:bldP spid="89" grpId="0" animBg="1"/>
      <p:bldP spid="90" grpId="0"/>
      <p:bldP spid="94" grpId="0" build="allAtOnce">
        <p:tmplLst>
          <p:tmpl lvl="1">
            <p:tnLst>
              <p:par>
                <p:cTn presetID="2" presetClass="entr" presetSubtype="1" decel="100000" fill="hold" nodeType="with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fill="hold"/>
                        <p:tgtEl>
                          <p:spTgt spid="94"/>
                        </p:tgtEl>
                        <p:attrNameLst>
                          <p:attrName>ppt_x</p:attrName>
                        </p:attrNameLst>
                      </p:cBhvr>
                      <p:tavLst>
                        <p:tav tm="0">
                          <p:val>
                            <p:strVal val="#ppt_x"/>
                          </p:val>
                        </p:tav>
                        <p:tav tm="100000">
                          <p:val>
                            <p:strVal val="#ppt_x"/>
                          </p:val>
                        </p:tav>
                      </p:tavLst>
                    </p:anim>
                    <p:anim calcmode="lin" valueType="num">
                      <p:cBhvr additive="base">
                        <p:cTn dur="500" fill="hold"/>
                        <p:tgtEl>
                          <p:spTgt spid="94"/>
                        </p:tgtEl>
                        <p:attrNameLst>
                          <p:attrName>ppt_y</p:attrName>
                        </p:attrNameLst>
                      </p:cBhvr>
                      <p:tavLst>
                        <p:tav tm="0">
                          <p:val>
                            <p:strVal val="0-#ppt_h/2"/>
                          </p:val>
                        </p:tav>
                        <p:tav tm="100000">
                          <p:val>
                            <p:strVal val="#ppt_y"/>
                          </p:val>
                        </p:tav>
                      </p:tavLst>
                    </p:anim>
                  </p:childTnLst>
                </p:cTn>
              </p:par>
            </p:tnLst>
          </p:tmpl>
        </p:tmplLst>
      </p:bldP>
      <p:bldP spid="96" grpId="0" build="p">
        <p:tmplLst>
          <p:tmpl lvl="1">
            <p:tnLst>
              <p:par>
                <p:cTn presetID="2" presetClass="entr" presetSubtype="4"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ppt_x"/>
                          </p:val>
                        </p:tav>
                        <p:tav tm="100000">
                          <p:val>
                            <p:strVal val="#ppt_x"/>
                          </p:val>
                        </p:tav>
                      </p:tavLst>
                    </p:anim>
                    <p:anim calcmode="lin" valueType="num">
                      <p:cBhvr additive="base">
                        <p:cTn dur="500" fill="hold"/>
                        <p:tgtEl>
                          <p:spTgt spid="96"/>
                        </p:tgtEl>
                        <p:attrNameLst>
                          <p:attrName>ppt_y</p:attrName>
                        </p:attrNameLst>
                      </p:cBhvr>
                      <p:tavLst>
                        <p:tav tm="0">
                          <p:val>
                            <p:strVal val="1+#ppt_h/2"/>
                          </p:val>
                        </p:tav>
                        <p:tav tm="100000">
                          <p:val>
                            <p:strVal val="#ppt_y"/>
                          </p:val>
                        </p:tav>
                      </p:tavLst>
                    </p:anim>
                  </p:childTnLst>
                </p:cTn>
              </p:par>
            </p:tnLst>
          </p:tmpl>
        </p:tmplLst>
      </p:bldP>
      <p:bldP spid="97" grpId="0" build="p">
        <p:tmplLst>
          <p:tmpl lvl="1">
            <p:tnLst>
              <p:par>
                <p:cTn presetID="2" presetClass="entr" presetSubtype="4" decel="100000" fill="hold" nodeType="withEffect">
                  <p:stCondLst>
                    <p:cond delay="25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fill="hold"/>
                        <p:tgtEl>
                          <p:spTgt spid="97"/>
                        </p:tgtEl>
                        <p:attrNameLst>
                          <p:attrName>ppt_x</p:attrName>
                        </p:attrNameLst>
                      </p:cBhvr>
                      <p:tavLst>
                        <p:tav tm="0">
                          <p:val>
                            <p:strVal val="#ppt_x"/>
                          </p:val>
                        </p:tav>
                        <p:tav tm="100000">
                          <p:val>
                            <p:strVal val="#ppt_x"/>
                          </p:val>
                        </p:tav>
                      </p:tavLst>
                    </p:anim>
                    <p:anim calcmode="lin" valueType="num">
                      <p:cBhvr additive="base">
                        <p:cTn dur="500" fill="hold"/>
                        <p:tgtEl>
                          <p:spTgt spid="97"/>
                        </p:tgtEl>
                        <p:attrNameLst>
                          <p:attrName>ppt_y</p:attrName>
                        </p:attrNameLst>
                      </p:cBhvr>
                      <p:tavLst>
                        <p:tav tm="0">
                          <p:val>
                            <p:strVal val="1+#ppt_h/2"/>
                          </p:val>
                        </p:tav>
                        <p:tav tm="100000">
                          <p:val>
                            <p:strVal val="#ppt_y"/>
                          </p:val>
                        </p:tav>
                      </p:tavLst>
                    </p:anim>
                  </p:childTnLst>
                </p:cTn>
              </p:par>
            </p:tnLst>
          </p:tmpl>
        </p:tmplLst>
      </p:bldP>
      <p:bldP spid="98" grpId="0" animBg="1"/>
      <p:bldP spid="99" grpId="0"/>
      <p:bldP spid="103" grpId="0" build="allAtOnce">
        <p:tmplLst>
          <p:tmpl lvl="1">
            <p:tnLst>
              <p:par>
                <p:cTn presetID="2" presetClass="entr" presetSubtype="1" decel="10000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fill="hold"/>
                        <p:tgtEl>
                          <p:spTgt spid="103"/>
                        </p:tgtEl>
                        <p:attrNameLst>
                          <p:attrName>ppt_x</p:attrName>
                        </p:attrNameLst>
                      </p:cBhvr>
                      <p:tavLst>
                        <p:tav tm="0">
                          <p:val>
                            <p:strVal val="#ppt_x"/>
                          </p:val>
                        </p:tav>
                        <p:tav tm="100000">
                          <p:val>
                            <p:strVal val="#ppt_x"/>
                          </p:val>
                        </p:tav>
                      </p:tavLst>
                    </p:anim>
                    <p:anim calcmode="lin" valueType="num">
                      <p:cBhvr additive="base">
                        <p:cTn dur="500" fill="hold"/>
                        <p:tgtEl>
                          <p:spTgt spid="103"/>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grpSp>
        <p:nvGrpSpPr>
          <p:cNvPr id="27" name="グループ化 26"/>
          <p:cNvGrpSpPr/>
          <p:nvPr userDrawn="1"/>
        </p:nvGrpSpPr>
        <p:grpSpPr>
          <a:xfrm>
            <a:off x="8208418" y="3693366"/>
            <a:ext cx="2976589" cy="2279917"/>
            <a:chOff x="1438350" y="5540049"/>
            <a:chExt cx="4464496" cy="3419875"/>
          </a:xfrm>
        </p:grpSpPr>
        <p:sp>
          <p:nvSpPr>
            <p:cNvPr id="28" name="正方形/長方形 27"/>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二等辺三角形 28"/>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grpSp>
        <p:nvGrpSpPr>
          <p:cNvPr id="23" name="グループ化 22"/>
          <p:cNvGrpSpPr/>
          <p:nvPr userDrawn="1"/>
        </p:nvGrpSpPr>
        <p:grpSpPr>
          <a:xfrm>
            <a:off x="4607759" y="3693366"/>
            <a:ext cx="2976589" cy="2279917"/>
            <a:chOff x="1438350" y="5540049"/>
            <a:chExt cx="4464496" cy="3419875"/>
          </a:xfrm>
        </p:grpSpPr>
        <p:sp>
          <p:nvSpPr>
            <p:cNvPr id="25" name="正方形/長方形 24"/>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二等辺三角形 25"/>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grpSp>
        <p:nvGrpSpPr>
          <p:cNvPr id="6" name="グループ化 5"/>
          <p:cNvGrpSpPr/>
          <p:nvPr userDrawn="1"/>
        </p:nvGrpSpPr>
        <p:grpSpPr>
          <a:xfrm>
            <a:off x="958983" y="3693366"/>
            <a:ext cx="2976589" cy="2279917"/>
            <a:chOff x="1438350" y="5540049"/>
            <a:chExt cx="4464496" cy="3419875"/>
          </a:xfrm>
        </p:grpSpPr>
        <p:sp>
          <p:nvSpPr>
            <p:cNvPr id="20" name="正方形/長方形 19"/>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二等辺三角形 20"/>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正方形/長方形 7"/>
          <p:cNvSpPr/>
          <p:nvPr userDrawn="1"/>
        </p:nvSpPr>
        <p:spPr>
          <a:xfrm>
            <a:off x="106" y="3392996"/>
            <a:ext cx="12191894" cy="72008"/>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 name="円/楕円 3"/>
          <p:cNvSpPr/>
          <p:nvPr userDrawn="1"/>
        </p:nvSpPr>
        <p:spPr>
          <a:xfrm>
            <a:off x="2255240" y="3236979"/>
            <a:ext cx="384076" cy="384043"/>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0" name="円/楕円 9"/>
          <p:cNvSpPr/>
          <p:nvPr userDrawn="1"/>
        </p:nvSpPr>
        <p:spPr>
          <a:xfrm>
            <a:off x="5903433" y="3236979"/>
            <a:ext cx="384076" cy="384043"/>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2" name="円/楕円 11"/>
          <p:cNvSpPr/>
          <p:nvPr userDrawn="1"/>
        </p:nvSpPr>
        <p:spPr>
          <a:xfrm>
            <a:off x="9504674" y="3236979"/>
            <a:ext cx="384076" cy="384043"/>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4" name="テキスト プレースホルダー 11"/>
          <p:cNvSpPr>
            <a:spLocks noGrp="1"/>
          </p:cNvSpPr>
          <p:nvPr>
            <p:ph type="body" sz="quarter" idx="33" hasCustomPrompt="1"/>
          </p:nvPr>
        </p:nvSpPr>
        <p:spPr>
          <a:xfrm>
            <a:off x="1006993" y="2024844"/>
            <a:ext cx="2928579" cy="1152128"/>
          </a:xfrm>
        </p:spPr>
        <p:txBody>
          <a:bodyPr anchor="ctr">
            <a:noAutofit/>
          </a:bodyPr>
          <a:lstStyle>
            <a:lvl1pPr algn="ctr">
              <a:defRPr sz="10001">
                <a:solidFill>
                  <a:schemeClr val="bg2">
                    <a:alpha val="50000"/>
                  </a:schemeClr>
                </a:solidFill>
                <a:latin typeface="+mj-lt"/>
              </a:defRPr>
            </a:lvl1pPr>
          </a:lstStyle>
          <a:p>
            <a:pPr lvl="0"/>
            <a:r>
              <a:rPr lang="en-US" altLang="ja-JP" dirty="0"/>
              <a:t>0000</a:t>
            </a:r>
            <a:endParaRPr lang="en-US" dirty="0"/>
          </a:p>
        </p:txBody>
      </p:sp>
      <p:sp>
        <p:nvSpPr>
          <p:cNvPr id="15" name="テキスト プレースホルダー 11"/>
          <p:cNvSpPr>
            <a:spLocks noGrp="1"/>
          </p:cNvSpPr>
          <p:nvPr>
            <p:ph type="body" sz="quarter" idx="34" hasCustomPrompt="1"/>
          </p:nvPr>
        </p:nvSpPr>
        <p:spPr>
          <a:xfrm>
            <a:off x="4631181" y="2024844"/>
            <a:ext cx="2928579" cy="1152128"/>
          </a:xfrm>
        </p:spPr>
        <p:txBody>
          <a:bodyPr anchor="ctr">
            <a:noAutofit/>
          </a:bodyPr>
          <a:lstStyle>
            <a:lvl1pPr algn="ctr">
              <a:defRPr sz="10001">
                <a:solidFill>
                  <a:schemeClr val="bg2">
                    <a:alpha val="50000"/>
                  </a:schemeClr>
                </a:solidFill>
                <a:latin typeface="+mj-lt"/>
              </a:defRPr>
            </a:lvl1pPr>
          </a:lstStyle>
          <a:p>
            <a:pPr lvl="0"/>
            <a:r>
              <a:rPr lang="en-US" altLang="ja-JP" dirty="0"/>
              <a:t>0000</a:t>
            </a:r>
            <a:endParaRPr lang="en-US" dirty="0"/>
          </a:p>
        </p:txBody>
      </p:sp>
      <p:sp>
        <p:nvSpPr>
          <p:cNvPr id="16" name="テキスト プレースホルダー 11"/>
          <p:cNvSpPr>
            <a:spLocks noGrp="1"/>
          </p:cNvSpPr>
          <p:nvPr>
            <p:ph type="body" sz="quarter" idx="35" hasCustomPrompt="1"/>
          </p:nvPr>
        </p:nvSpPr>
        <p:spPr>
          <a:xfrm>
            <a:off x="8256427" y="2024844"/>
            <a:ext cx="2928579" cy="1152128"/>
          </a:xfrm>
        </p:spPr>
        <p:txBody>
          <a:bodyPr anchor="ctr">
            <a:noAutofit/>
          </a:bodyPr>
          <a:lstStyle>
            <a:lvl1pPr algn="ctr">
              <a:defRPr sz="10001">
                <a:solidFill>
                  <a:schemeClr val="bg2">
                    <a:alpha val="50000"/>
                  </a:schemeClr>
                </a:solidFill>
                <a:latin typeface="+mj-lt"/>
              </a:defRPr>
            </a:lvl1pPr>
          </a:lstStyle>
          <a:p>
            <a:pPr lvl="0"/>
            <a:r>
              <a:rPr lang="en-US" altLang="ja-JP" dirty="0"/>
              <a:t>0000</a:t>
            </a:r>
            <a:endParaRPr lang="en-US" dirty="0"/>
          </a:p>
        </p:txBody>
      </p:sp>
      <p:sp>
        <p:nvSpPr>
          <p:cNvPr id="19" name="テキスト プレースホルダー 11"/>
          <p:cNvSpPr>
            <a:spLocks noGrp="1"/>
          </p:cNvSpPr>
          <p:nvPr>
            <p:ph type="body" sz="quarter" idx="15" hasCustomPrompt="1"/>
          </p:nvPr>
        </p:nvSpPr>
        <p:spPr>
          <a:xfrm>
            <a:off x="1006993" y="4005064"/>
            <a:ext cx="2880570" cy="1872208"/>
          </a:xfrm>
        </p:spPr>
        <p:txBody>
          <a:bodyPr anchor="ctr">
            <a:noAutofit/>
          </a:bodyPr>
          <a:lstStyle>
            <a:lvl1pPr marL="228611" indent="-228611" algn="l">
              <a:buClr>
                <a:schemeClr val="accent1"/>
              </a:buClr>
              <a:buFont typeface="Wingdings" panose="05000000000000000000" pitchFamily="2" charset="2"/>
              <a:buChar char="q"/>
              <a:defRPr sz="1600">
                <a:solidFill>
                  <a:schemeClr val="bg1"/>
                </a:solidFill>
                <a:latin typeface="+mn-lt"/>
              </a:defRPr>
            </a:lvl1pPr>
          </a:lstStyle>
          <a:p>
            <a:pPr lvl="0"/>
            <a:r>
              <a:rPr lang="en-US" altLang="ja-JP" dirty="0"/>
              <a:t>Item</a:t>
            </a:r>
          </a:p>
          <a:p>
            <a:pPr lvl="0"/>
            <a:r>
              <a:rPr lang="en-US" altLang="ja-JP" dirty="0"/>
              <a:t>Item</a:t>
            </a:r>
            <a:endParaRPr lang="en-US" dirty="0"/>
          </a:p>
        </p:txBody>
      </p:sp>
      <p:sp>
        <p:nvSpPr>
          <p:cNvPr id="22" name="テキスト プレースホルダー 11"/>
          <p:cNvSpPr>
            <a:spLocks noGrp="1"/>
          </p:cNvSpPr>
          <p:nvPr>
            <p:ph type="body" sz="quarter" idx="37" hasCustomPrompt="1"/>
          </p:nvPr>
        </p:nvSpPr>
        <p:spPr>
          <a:xfrm>
            <a:off x="4655714" y="4005064"/>
            <a:ext cx="2880571" cy="1872208"/>
          </a:xfrm>
        </p:spPr>
        <p:txBody>
          <a:bodyPr anchor="ctr">
            <a:noAutofit/>
          </a:bodyPr>
          <a:lstStyle>
            <a:lvl1pPr marL="228611" indent="-228611" algn="l">
              <a:buClr>
                <a:schemeClr val="accent1"/>
              </a:buClr>
              <a:buFont typeface="Wingdings" panose="05000000000000000000" pitchFamily="2" charset="2"/>
              <a:buChar char="q"/>
              <a:defRPr sz="1600">
                <a:solidFill>
                  <a:schemeClr val="bg1"/>
                </a:solidFill>
                <a:latin typeface="+mn-lt"/>
              </a:defRPr>
            </a:lvl1pPr>
          </a:lstStyle>
          <a:p>
            <a:pPr lvl="0"/>
            <a:r>
              <a:rPr lang="en-US" altLang="ja-JP" dirty="0"/>
              <a:t>Item </a:t>
            </a:r>
          </a:p>
          <a:p>
            <a:pPr lvl="0"/>
            <a:r>
              <a:rPr lang="en-US" altLang="ja-JP" dirty="0"/>
              <a:t>Item</a:t>
            </a:r>
            <a:endParaRPr lang="en-US" dirty="0"/>
          </a:p>
        </p:txBody>
      </p:sp>
      <p:sp>
        <p:nvSpPr>
          <p:cNvPr id="24" name="テキスト プレースホルダー 11"/>
          <p:cNvSpPr>
            <a:spLocks noGrp="1"/>
          </p:cNvSpPr>
          <p:nvPr>
            <p:ph type="body" sz="quarter" idx="39" hasCustomPrompt="1"/>
          </p:nvPr>
        </p:nvSpPr>
        <p:spPr>
          <a:xfrm>
            <a:off x="8256427" y="4005064"/>
            <a:ext cx="2880570" cy="1872208"/>
          </a:xfrm>
        </p:spPr>
        <p:txBody>
          <a:bodyPr anchor="ctr">
            <a:noAutofit/>
          </a:bodyPr>
          <a:lstStyle>
            <a:lvl1pPr marL="228611" indent="-228611" algn="l">
              <a:buClr>
                <a:schemeClr val="accent1"/>
              </a:buClr>
              <a:buFont typeface="Wingdings" panose="05000000000000000000" pitchFamily="2" charset="2"/>
              <a:buChar char="q"/>
              <a:defRPr sz="1600">
                <a:solidFill>
                  <a:schemeClr val="bg1"/>
                </a:solidFill>
                <a:latin typeface="+mn-lt"/>
              </a:defRPr>
            </a:lvl1pPr>
          </a:lstStyle>
          <a:p>
            <a:pPr lvl="0"/>
            <a:r>
              <a:rPr lang="en-US" altLang="ja-JP" dirty="0"/>
              <a:t>Item</a:t>
            </a:r>
          </a:p>
          <a:p>
            <a:pPr lvl="0"/>
            <a:r>
              <a:rPr lang="en-US" altLang="ja-JP" dirty="0"/>
              <a:t>Item</a:t>
            </a:r>
            <a:endParaRPr lang="en-US" dirty="0"/>
          </a:p>
        </p:txBody>
      </p:sp>
    </p:spTree>
    <p:extLst>
      <p:ext uri="{BB962C8B-B14F-4D97-AF65-F5344CB8AC3E}">
        <p14:creationId xmlns:p14="http://schemas.microsoft.com/office/powerpoint/2010/main" val="20328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500"/>
                                  </p:stCondLst>
                                  <p:childTnLst>
                                    <p:set>
                                      <p:cBhvr>
                                        <p:cTn id="25" dur="1" fill="hold">
                                          <p:stCondLst>
                                            <p:cond delay="0"/>
                                          </p:stCondLst>
                                        </p:cTn>
                                        <p:tgtEl>
                                          <p:spTgt spid="19">
                                            <p:txEl>
                                              <p:pRg st="1" end="1"/>
                                            </p:txEl>
                                          </p:spTgt>
                                        </p:tgtEl>
                                        <p:attrNameLst>
                                          <p:attrName>style.visibility</p:attrName>
                                        </p:attrNameLst>
                                      </p:cBhvr>
                                      <p:to>
                                        <p:strVal val="visible"/>
                                      </p:to>
                                    </p:set>
                                    <p:anim calcmode="lin" valueType="num">
                                      <p:cBhvr additive="base">
                                        <p:cTn id="26"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1" decel="100000" fill="hold" grpId="0" nodeType="afterEffect">
                                  <p:stCondLst>
                                    <p:cond delay="50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4" decel="100000" fill="hold" grpId="0" nodeType="withEffect">
                                  <p:stCondLst>
                                    <p:cond delay="75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750"/>
                                  </p:stCondLst>
                                  <p:childTnLst>
                                    <p:set>
                                      <p:cBhvr>
                                        <p:cTn id="46" dur="1" fill="hold">
                                          <p:stCondLst>
                                            <p:cond delay="0"/>
                                          </p:stCondLst>
                                        </p:cTn>
                                        <p:tgtEl>
                                          <p:spTgt spid="22">
                                            <p:txEl>
                                              <p:pRg st="1" end="1"/>
                                            </p:txEl>
                                          </p:spTgt>
                                        </p:tgtEl>
                                        <p:attrNameLst>
                                          <p:attrName>style.visibility</p:attrName>
                                        </p:attrNameLst>
                                      </p:cBhvr>
                                      <p:to>
                                        <p:strVal val="visible"/>
                                      </p:to>
                                    </p:set>
                                    <p:anim calcmode="lin" valueType="num">
                                      <p:cBhvr additive="base">
                                        <p:cTn id="4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75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1" decel="100000" fill="hold" grpId="0" nodeType="afterEffect">
                                  <p:stCondLst>
                                    <p:cond delay="500"/>
                                  </p:stCondLst>
                                  <p:childTnLst>
                                    <p:set>
                                      <p:cBhvr>
                                        <p:cTn id="55" dur="1" fill="hold">
                                          <p:stCondLst>
                                            <p:cond delay="0"/>
                                          </p:stCondLst>
                                        </p:cTn>
                                        <p:tgtEl>
                                          <p:spTgt spid="16">
                                            <p:txEl>
                                              <p:pRg st="0" end="0"/>
                                            </p:txEl>
                                          </p:spTgt>
                                        </p:tgtEl>
                                        <p:attrNameLst>
                                          <p:attrName>style.visibility</p:attrName>
                                        </p:attrNameLst>
                                      </p:cBhvr>
                                      <p:to>
                                        <p:strVal val="visible"/>
                                      </p:to>
                                    </p:set>
                                    <p:anim calcmode="lin" valueType="num">
                                      <p:cBhvr additive="base">
                                        <p:cTn id="56"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
                                            <p:txEl>
                                              <p:pRg st="0" end="0"/>
                                            </p:txEl>
                                          </p:spTgt>
                                        </p:tgtEl>
                                        <p:attrNameLst>
                                          <p:attrName>ppt_y</p:attrName>
                                        </p:attrNameLst>
                                      </p:cBhvr>
                                      <p:tavLst>
                                        <p:tav tm="0">
                                          <p:val>
                                            <p:strVal val="0-#ppt_h/2"/>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75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750"/>
                                  </p:stCondLst>
                                  <p:childTnLst>
                                    <p:set>
                                      <p:cBhvr>
                                        <p:cTn id="67" dur="1" fill="hold">
                                          <p:stCondLst>
                                            <p:cond delay="0"/>
                                          </p:stCondLst>
                                        </p:cTn>
                                        <p:tgtEl>
                                          <p:spTgt spid="24">
                                            <p:txEl>
                                              <p:pRg st="1" end="1"/>
                                            </p:txEl>
                                          </p:spTgt>
                                        </p:tgtEl>
                                        <p:attrNameLst>
                                          <p:attrName>style.visibility</p:attrName>
                                        </p:attrNameLst>
                                      </p:cBhvr>
                                      <p:to>
                                        <p:strVal val="visible"/>
                                      </p:to>
                                    </p:set>
                                    <p:anim calcmode="lin" valueType="num">
                                      <p:cBhvr additive="base">
                                        <p:cTn id="6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70" presetID="2" presetClass="entr" presetSubtype="4" decel="100000" fill="hold" nodeType="withEffect">
                                  <p:stCondLst>
                                    <p:cond delay="75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4" grpId="0" animBg="1"/>
      <p:bldP spid="10" grpId="0" animBg="1"/>
      <p:bldP spid="12" grpId="0" animBg="1"/>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1"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1" decel="10000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9"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2"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4"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70076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No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3" name="テキスト プレースホルダー 11"/>
          <p:cNvSpPr>
            <a:spLocks noGrp="1"/>
          </p:cNvSpPr>
          <p:nvPr>
            <p:ph type="body" sz="quarter" idx="15" hasCustomPrompt="1"/>
          </p:nvPr>
        </p:nvSpPr>
        <p:spPr>
          <a:xfrm>
            <a:off x="622917" y="2084851"/>
            <a:ext cx="10946166" cy="3024336"/>
          </a:xfrm>
        </p:spPr>
        <p:txBody>
          <a:bodyPr anchor="ctr">
            <a:noAutofit/>
          </a:bodyPr>
          <a:lstStyle>
            <a:lvl1pPr algn="l">
              <a:spcBef>
                <a:spcPts val="733"/>
              </a:spcBef>
              <a:defRPr sz="1600">
                <a:solidFill>
                  <a:schemeClr val="bg1"/>
                </a:solidFill>
                <a:latin typeface="+mn-lt"/>
              </a:defRPr>
            </a:lvl1pPr>
          </a:lstStyle>
          <a:p>
            <a:pPr lvl="0"/>
            <a:r>
              <a:rPr lang="en-US" altLang="ja-JP" dirty="0"/>
              <a:t>Text Here</a:t>
            </a:r>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41452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11"/>
          <p:cNvSpPr>
            <a:spLocks noGrp="1"/>
          </p:cNvSpPr>
          <p:nvPr>
            <p:ph type="body" sz="quarter" idx="14" hasCustomPrompt="1"/>
          </p:nvPr>
        </p:nvSpPr>
        <p:spPr>
          <a:xfrm>
            <a:off x="622917" y="2564904"/>
            <a:ext cx="10896966"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9" name="テキスト プレースホルダー 11"/>
          <p:cNvSpPr>
            <a:spLocks noGrp="1"/>
          </p:cNvSpPr>
          <p:nvPr>
            <p:ph type="body" sz="quarter" idx="15" hasCustomPrompt="1"/>
          </p:nvPr>
        </p:nvSpPr>
        <p:spPr>
          <a:xfrm>
            <a:off x="622917" y="2996952"/>
            <a:ext cx="10896966" cy="1536171"/>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958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25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9" decel="100000" fill="hold" nodeType="after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11"/>
          <p:cNvSpPr>
            <a:spLocks noGrp="1"/>
          </p:cNvSpPr>
          <p:nvPr>
            <p:ph type="body" sz="quarter" idx="14" hasCustomPrompt="1"/>
          </p:nvPr>
        </p:nvSpPr>
        <p:spPr>
          <a:xfrm>
            <a:off x="622917" y="1892829"/>
            <a:ext cx="10896966"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9" name="テキスト プレースホルダー 11"/>
          <p:cNvSpPr>
            <a:spLocks noGrp="1"/>
          </p:cNvSpPr>
          <p:nvPr>
            <p:ph type="body" sz="quarter" idx="15" hasCustomPrompt="1"/>
          </p:nvPr>
        </p:nvSpPr>
        <p:spPr>
          <a:xfrm>
            <a:off x="622917" y="2324877"/>
            <a:ext cx="10896966" cy="153617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6" hasCustomPrompt="1"/>
          </p:nvPr>
        </p:nvSpPr>
        <p:spPr>
          <a:xfrm>
            <a:off x="624107" y="4053069"/>
            <a:ext cx="10896966"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624107" y="4485117"/>
            <a:ext cx="10896966" cy="153617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9111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2"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318586" y="1556809"/>
            <a:ext cx="11707075" cy="2784475"/>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9088" h="4176712">
                <a:moveTo>
                  <a:pt x="2400300" y="0"/>
                </a:moveTo>
                <a:lnTo>
                  <a:pt x="17559088" y="0"/>
                </a:lnTo>
                <a:lnTo>
                  <a:pt x="15146088" y="4176712"/>
                </a:lnTo>
                <a:lnTo>
                  <a:pt x="0" y="4164012"/>
                </a:lnTo>
                <a:lnTo>
                  <a:pt x="2400300"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Add Image</a:t>
            </a:r>
          </a:p>
        </p:txBody>
      </p:sp>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622917" y="4677139"/>
            <a:ext cx="10898156"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622917" y="5109187"/>
            <a:ext cx="10898156" cy="1126706"/>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0" name="コンテンツ プレースホルダー 11"/>
          <p:cNvSpPr>
            <a:spLocks noGrp="1"/>
          </p:cNvSpPr>
          <p:nvPr>
            <p:ph sz="quarter" idx="11" hasCustomPrompt="1"/>
          </p:nvPr>
        </p:nvSpPr>
        <p:spPr>
          <a:xfrm rot="7200000">
            <a:off x="-938681" y="2762288"/>
            <a:ext cx="4507866" cy="609653"/>
          </a:xfrm>
          <a:blipFill>
            <a:blip r:embed="rId2"/>
            <a:stretch>
              <a:fillRect/>
            </a:stretch>
          </a:blipFill>
        </p:spPr>
        <p:txBody>
          <a:bodyPr/>
          <a:lstStyle/>
          <a:p>
            <a:pPr lvl="0"/>
            <a:r>
              <a:rPr lang="en-US" dirty="0"/>
              <a:t> </a:t>
            </a:r>
          </a:p>
        </p:txBody>
      </p:sp>
      <p:sp>
        <p:nvSpPr>
          <p:cNvPr id="11" name="コンテンツ プレースホルダー 11"/>
          <p:cNvSpPr>
            <a:spLocks noGrp="1"/>
          </p:cNvSpPr>
          <p:nvPr>
            <p:ph sz="quarter" idx="19" hasCustomPrompt="1"/>
          </p:nvPr>
        </p:nvSpPr>
        <p:spPr>
          <a:xfrm rot="18000000">
            <a:off x="8641794" y="2762288"/>
            <a:ext cx="4507866" cy="609653"/>
          </a:xfrm>
          <a:blipFill>
            <a:blip r:embed="rId2"/>
            <a:stretch>
              <a:fillRect/>
            </a:stretch>
          </a:blipFill>
        </p:spPr>
        <p:txBody>
          <a:bodyPr/>
          <a:lstStyle/>
          <a:p>
            <a:pPr lvl="0"/>
            <a:r>
              <a:rPr lang="en-US" dirty="0"/>
              <a:t> </a:t>
            </a:r>
          </a:p>
        </p:txBody>
      </p:sp>
    </p:spTree>
    <p:extLst>
      <p:ext uri="{BB962C8B-B14F-4D97-AF65-F5344CB8AC3E}">
        <p14:creationId xmlns:p14="http://schemas.microsoft.com/office/powerpoint/2010/main" val="14117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325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 2 Columns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645250" y="1643838"/>
            <a:ext cx="5672127" cy="2553247"/>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0" name="コンテンツ プレースホルダー 11"/>
          <p:cNvSpPr>
            <a:spLocks noGrp="1"/>
          </p:cNvSpPr>
          <p:nvPr>
            <p:ph sz="quarter" idx="11" hasCustomPrompt="1"/>
          </p:nvPr>
        </p:nvSpPr>
        <p:spPr>
          <a:xfrm rot="7200000">
            <a:off x="-373673" y="2712560"/>
            <a:ext cx="3924536" cy="609653"/>
          </a:xfrm>
          <a:blipFill>
            <a:blip r:embed="rId2"/>
            <a:stretch>
              <a:fillRect/>
            </a:stretch>
          </a:blipFill>
        </p:spPr>
        <p:txBody>
          <a:bodyPr/>
          <a:lstStyle/>
          <a:p>
            <a:pPr lvl="0"/>
            <a:r>
              <a:rPr lang="en-US" dirty="0"/>
              <a:t> </a:t>
            </a:r>
          </a:p>
        </p:txBody>
      </p:sp>
      <p:sp>
        <p:nvSpPr>
          <p:cNvPr id="11" name="コンテンツ プレースホルダー 11"/>
          <p:cNvSpPr>
            <a:spLocks noGrp="1"/>
          </p:cNvSpPr>
          <p:nvPr>
            <p:ph sz="quarter" idx="19" hasCustomPrompt="1"/>
          </p:nvPr>
        </p:nvSpPr>
        <p:spPr>
          <a:xfrm rot="18000000">
            <a:off x="3422710" y="2509698"/>
            <a:ext cx="3924536" cy="609653"/>
          </a:xfrm>
          <a:blipFill>
            <a:blip r:embed="rId2"/>
            <a:stretch>
              <a:fillRect/>
            </a:stretch>
          </a:blipFill>
        </p:spPr>
        <p:txBody>
          <a:bodyPr/>
          <a:lstStyle/>
          <a:p>
            <a:pPr lvl="0"/>
            <a:r>
              <a:rPr lang="en-US" dirty="0"/>
              <a:t> </a:t>
            </a:r>
          </a:p>
        </p:txBody>
      </p:sp>
      <p:sp>
        <p:nvSpPr>
          <p:cNvPr id="14" name="図プレースホルダー 5"/>
          <p:cNvSpPr>
            <a:spLocks noGrp="1"/>
          </p:cNvSpPr>
          <p:nvPr>
            <p:ph type="pic" sz="quarter" idx="21" hasCustomPrompt="1"/>
          </p:nvPr>
        </p:nvSpPr>
        <p:spPr>
          <a:xfrm>
            <a:off x="6063714" y="2093863"/>
            <a:ext cx="5672127" cy="2553247"/>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12" name="テキスト プレースホルダー 11"/>
          <p:cNvSpPr>
            <a:spLocks noGrp="1"/>
          </p:cNvSpPr>
          <p:nvPr>
            <p:ph type="body" sz="quarter" idx="14" hasCustomPrompt="1"/>
          </p:nvPr>
        </p:nvSpPr>
        <p:spPr>
          <a:xfrm>
            <a:off x="622917" y="4437111"/>
            <a:ext cx="4032798"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622917" y="4869160"/>
            <a:ext cx="4032798" cy="864096"/>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24" hasCustomPrompt="1"/>
          </p:nvPr>
        </p:nvSpPr>
        <p:spPr>
          <a:xfrm>
            <a:off x="6095471" y="4896731"/>
            <a:ext cx="4032798"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25" hasCustomPrompt="1"/>
          </p:nvPr>
        </p:nvSpPr>
        <p:spPr>
          <a:xfrm>
            <a:off x="6095471" y="5328779"/>
            <a:ext cx="4032798" cy="864096"/>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6" name="コンテンツ プレースホルダー 11"/>
          <p:cNvSpPr>
            <a:spLocks noGrp="1"/>
          </p:cNvSpPr>
          <p:nvPr>
            <p:ph sz="quarter" idx="23" hasCustomPrompt="1"/>
          </p:nvPr>
        </p:nvSpPr>
        <p:spPr>
          <a:xfrm rot="18000000">
            <a:off x="8841174" y="2959724"/>
            <a:ext cx="3924536" cy="609653"/>
          </a:xfrm>
          <a:blipFill>
            <a:blip r:embed="rId2"/>
            <a:stretch>
              <a:fillRect/>
            </a:stretch>
          </a:blipFill>
        </p:spPr>
        <p:txBody>
          <a:bodyPr/>
          <a:lstStyle/>
          <a:p>
            <a:pPr lvl="0"/>
            <a:r>
              <a:rPr lang="en-US" dirty="0"/>
              <a:t> </a:t>
            </a:r>
          </a:p>
        </p:txBody>
      </p:sp>
      <p:sp>
        <p:nvSpPr>
          <p:cNvPr id="15" name="コンテンツ プレースホルダー 11"/>
          <p:cNvSpPr>
            <a:spLocks noGrp="1"/>
          </p:cNvSpPr>
          <p:nvPr>
            <p:ph sz="quarter" idx="22" hasCustomPrompt="1"/>
          </p:nvPr>
        </p:nvSpPr>
        <p:spPr>
          <a:xfrm rot="7200000">
            <a:off x="5044791" y="3162585"/>
            <a:ext cx="3924536" cy="609653"/>
          </a:xfrm>
          <a:blipFill>
            <a:blip r:embed="rId2"/>
            <a:stretch>
              <a:fillRect/>
            </a:stretch>
          </a:blipFill>
        </p:spPr>
        <p:txBody>
          <a:bodyPr/>
          <a:lstStyle/>
          <a:p>
            <a:pPr lvl="0"/>
            <a:r>
              <a:rPr lang="en-US" dirty="0"/>
              <a:t> </a:t>
            </a:r>
          </a:p>
        </p:txBody>
      </p:sp>
    </p:spTree>
    <p:extLst>
      <p:ext uri="{BB962C8B-B14F-4D97-AF65-F5344CB8AC3E}">
        <p14:creationId xmlns:p14="http://schemas.microsoft.com/office/powerpoint/2010/main" val="9857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325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bg/>
                                          </p:spTgt>
                                        </p:tgtEl>
                                        <p:attrNameLst>
                                          <p:attrName>style.visibility</p:attrName>
                                        </p:attrNameLst>
                                      </p:cBhvr>
                                      <p:to>
                                        <p:strVal val="visible"/>
                                      </p:to>
                                    </p:set>
                                    <p:animEffect transition="in" filter="fade">
                                      <p:cBhvr>
                                        <p:cTn id="39" dur="500"/>
                                        <p:tgtEl>
                                          <p:spTgt spid="15">
                                            <p:bg/>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500"/>
                                        <p:tgtEl>
                                          <p:spTgt spid="15">
                                            <p:txEl>
                                              <p:pRg st="0" end="0"/>
                                            </p:txEl>
                                          </p:spTgt>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250"/>
                            </p:stCondLst>
                            <p:childTnLst>
                              <p:par>
                                <p:cTn id="48" presetID="10" presetClass="entr" presetSubtype="0" fill="hold" grpId="0" nodeType="afterEffect">
                                  <p:stCondLst>
                                    <p:cond delay="0"/>
                                  </p:stCondLst>
                                  <p:childTnLst>
                                    <p:set>
                                      <p:cBhvr>
                                        <p:cTn id="49" dur="1" fill="hold">
                                          <p:stCondLst>
                                            <p:cond delay="0"/>
                                          </p:stCondLst>
                                        </p:cTn>
                                        <p:tgtEl>
                                          <p:spTgt spid="16">
                                            <p:bg/>
                                          </p:spTgt>
                                        </p:tgtEl>
                                        <p:attrNameLst>
                                          <p:attrName>style.visibility</p:attrName>
                                        </p:attrNameLst>
                                      </p:cBhvr>
                                      <p:to>
                                        <p:strVal val="visible"/>
                                      </p:to>
                                    </p:set>
                                    <p:animEffect transition="in" filter="fade">
                                      <p:cBhvr>
                                        <p:cTn id="50" dur="500"/>
                                        <p:tgtEl>
                                          <p:spTgt spid="16">
                                            <p:bg/>
                                          </p:spTgt>
                                        </p:tgtEl>
                                      </p:cBhvr>
                                    </p:animEffect>
                                  </p:childTnLst>
                                </p:cTn>
                              </p:par>
                            </p:childTnLst>
                          </p:cTn>
                        </p:par>
                        <p:par>
                          <p:cTn id="51" fill="hold">
                            <p:stCondLst>
                              <p:cond delay="5750"/>
                            </p:stCondLst>
                            <p:childTnLst>
                              <p:par>
                                <p:cTn id="52" presetID="10" presetClass="entr" presetSubtype="0"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fade">
                                      <p:cBhvr>
                                        <p:cTn id="54" dur="500"/>
                                        <p:tgtEl>
                                          <p:spTgt spid="16">
                                            <p:txEl>
                                              <p:pRg st="0" end="0"/>
                                            </p:txEl>
                                          </p:spTgt>
                                        </p:tgtEl>
                                      </p:cBhvr>
                                    </p:animEffect>
                                  </p:childTnLst>
                                </p:cTn>
                              </p:par>
                            </p:childTnLst>
                          </p:cTn>
                        </p:par>
                        <p:par>
                          <p:cTn id="55" fill="hold">
                            <p:stCondLst>
                              <p:cond delay="6250"/>
                            </p:stCondLst>
                            <p:childTnLst>
                              <p:par>
                                <p:cTn id="56" presetID="2" presetClass="entr" presetSubtype="2" decel="10000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 calcmode="lin" valueType="num">
                                      <p:cBhvr additive="base">
                                        <p:cTn id="58"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50"/>
                                  </p:stCondLst>
                                  <p:childTnLst>
                                    <p:set>
                                      <p:cBhvr>
                                        <p:cTn id="61" dur="1" fill="hold">
                                          <p:stCondLst>
                                            <p:cond delay="0"/>
                                          </p:stCondLst>
                                        </p:cTn>
                                        <p:tgtEl>
                                          <p:spTgt spid="20">
                                            <p:txEl>
                                              <p:pRg st="0" end="0"/>
                                            </p:txEl>
                                          </p:spTgt>
                                        </p:tgtEl>
                                        <p:attrNameLst>
                                          <p:attrName>style.visibility</p:attrName>
                                        </p:attrNameLst>
                                      </p:cBhvr>
                                      <p:to>
                                        <p:strVal val="visible"/>
                                      </p:to>
                                    </p:set>
                                    <p:anim calcmode="lin" valueType="num">
                                      <p:cBhvr additive="base">
                                        <p:cTn id="6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16" grpId="0" build="p"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5" grpId="0" build="p" animBg="1">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mage - 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958983" y="1844825"/>
            <a:ext cx="3984788" cy="398444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5519886" y="2660915"/>
            <a:ext cx="599999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5519886" y="3092963"/>
            <a:ext cx="5999997" cy="1968219"/>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154986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819010" y="1691843"/>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21" name="図プレースホルダー 5"/>
          <p:cNvSpPr>
            <a:spLocks noGrp="1"/>
          </p:cNvSpPr>
          <p:nvPr>
            <p:ph type="pic" sz="quarter" idx="21" hasCustomPrompt="1"/>
          </p:nvPr>
        </p:nvSpPr>
        <p:spPr>
          <a:xfrm>
            <a:off x="3791544" y="1695655"/>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2" name="図プレースホルダー 5"/>
          <p:cNvSpPr>
            <a:spLocks noGrp="1"/>
          </p:cNvSpPr>
          <p:nvPr>
            <p:ph type="pic" sz="quarter" idx="22" hasCustomPrompt="1"/>
          </p:nvPr>
        </p:nvSpPr>
        <p:spPr>
          <a:xfrm>
            <a:off x="6768133" y="1695655"/>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3" name="図プレースホルダー 5"/>
          <p:cNvSpPr>
            <a:spLocks noGrp="1"/>
          </p:cNvSpPr>
          <p:nvPr>
            <p:ph type="pic" sz="quarter" idx="23" hasCustomPrompt="1"/>
          </p:nvPr>
        </p:nvSpPr>
        <p:spPr>
          <a:xfrm>
            <a:off x="9744722" y="1695655"/>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4" name="図プレースホルダー 5"/>
          <p:cNvSpPr>
            <a:spLocks noGrp="1"/>
          </p:cNvSpPr>
          <p:nvPr>
            <p:ph type="pic" sz="quarter" idx="24" hasCustomPrompt="1"/>
          </p:nvPr>
        </p:nvSpPr>
        <p:spPr>
          <a:xfrm>
            <a:off x="-1328642" y="3883200"/>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baseline="0"/>
            </a:lvl1pPr>
          </a:lstStyle>
          <a:p>
            <a:r>
              <a:rPr lang="en-US" dirty="0"/>
              <a:t>                       Add Image</a:t>
            </a:r>
          </a:p>
        </p:txBody>
      </p:sp>
      <p:sp>
        <p:nvSpPr>
          <p:cNvPr id="25" name="図プレースホルダー 5"/>
          <p:cNvSpPr>
            <a:spLocks noGrp="1"/>
          </p:cNvSpPr>
          <p:nvPr>
            <p:ph type="pic" sz="quarter" idx="25" hasCustomPrompt="1"/>
          </p:nvPr>
        </p:nvSpPr>
        <p:spPr>
          <a:xfrm>
            <a:off x="1631117" y="3883123"/>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6" name="図プレースホルダー 5"/>
          <p:cNvSpPr>
            <a:spLocks noGrp="1"/>
          </p:cNvSpPr>
          <p:nvPr>
            <p:ph type="pic" sz="quarter" idx="26" hasCustomPrompt="1"/>
          </p:nvPr>
        </p:nvSpPr>
        <p:spPr>
          <a:xfrm>
            <a:off x="4607706" y="3883123"/>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7" name="図プレースホルダー 5"/>
          <p:cNvSpPr>
            <a:spLocks noGrp="1"/>
          </p:cNvSpPr>
          <p:nvPr>
            <p:ph type="pic" sz="quarter" idx="27" hasCustomPrompt="1"/>
          </p:nvPr>
        </p:nvSpPr>
        <p:spPr>
          <a:xfrm>
            <a:off x="7580240" y="3883123"/>
            <a:ext cx="4063977" cy="1829356"/>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7" name="テキスト プレースホルダー 6"/>
          <p:cNvSpPr>
            <a:spLocks noGrp="1"/>
          </p:cNvSpPr>
          <p:nvPr>
            <p:ph type="body" sz="quarter" idx="28" hasCustomPrompt="1"/>
          </p:nvPr>
        </p:nvSpPr>
        <p:spPr>
          <a:xfrm rot="7200000">
            <a:off x="518" y="2365447"/>
            <a:ext cx="3121865" cy="575783"/>
          </a:xfrm>
          <a:blipFill>
            <a:blip r:embed="rId2"/>
            <a:stretch>
              <a:fillRect/>
            </a:stretch>
          </a:blipFill>
        </p:spPr>
        <p:txBody>
          <a:bodyPr/>
          <a:lstStyle/>
          <a:p>
            <a:pPr lvl="0"/>
            <a:r>
              <a:rPr lang="en-US" altLang="ja-JP" dirty="0"/>
              <a:t> </a:t>
            </a:r>
            <a:endParaRPr lang="en-US" dirty="0"/>
          </a:p>
        </p:txBody>
      </p:sp>
      <p:sp>
        <p:nvSpPr>
          <p:cNvPr id="28" name="テキスト プレースホルダー 6"/>
          <p:cNvSpPr>
            <a:spLocks noGrp="1"/>
          </p:cNvSpPr>
          <p:nvPr>
            <p:ph type="body" sz="quarter" idx="29" hasCustomPrompt="1"/>
          </p:nvPr>
        </p:nvSpPr>
        <p:spPr>
          <a:xfrm rot="18000000">
            <a:off x="9288942" y="4573693"/>
            <a:ext cx="3121865" cy="575783"/>
          </a:xfrm>
          <a:blipFill>
            <a:blip r:embed="rId2"/>
            <a:stretch>
              <a:fillRect/>
            </a:stretch>
          </a:blipFill>
        </p:spPr>
        <p:txBody>
          <a:bodyPr/>
          <a:lstStyle/>
          <a:p>
            <a:pPr lvl="0"/>
            <a:r>
              <a:rPr lang="en-US" altLang="ja-JP" dirty="0"/>
              <a:t> </a:t>
            </a:r>
            <a:endParaRPr lang="en-US" dirty="0"/>
          </a:p>
        </p:txBody>
      </p:sp>
    </p:spTree>
    <p:extLst>
      <p:ext uri="{BB962C8B-B14F-4D97-AF65-F5344CB8AC3E}">
        <p14:creationId xmlns:p14="http://schemas.microsoft.com/office/powerpoint/2010/main" val="29437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1000"/>
                            </p:stCondLst>
                            <p:childTnLst>
                              <p:par>
                                <p:cTn id="16" presetID="2" presetClass="entr" presetSubtype="8"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decel="10000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decel="10000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decel="10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decel="10000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decel="10000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8">
                                            <p:bg/>
                                          </p:spTgt>
                                        </p:tgtEl>
                                        <p:attrNameLst>
                                          <p:attrName>style.visibility</p:attrName>
                                        </p:attrNameLst>
                                      </p:cBhvr>
                                      <p:to>
                                        <p:strVal val="visible"/>
                                      </p:to>
                                    </p:set>
                                    <p:animEffect transition="in" filter="fade">
                                      <p:cBhvr>
                                        <p:cTn id="58" dur="500"/>
                                        <p:tgtEl>
                                          <p:spTgt spid="28">
                                            <p:bg/>
                                          </p:spTgt>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animBg="1"/>
      <p:bldP spid="23" grpId="0" animBg="1"/>
      <p:bldP spid="24" grpId="0" animBg="1"/>
      <p:bldP spid="25" grpId="0" animBg="1"/>
      <p:bldP spid="26" grpId="0" animBg="1"/>
      <p:bldP spid="27" grpId="0" animBg="1"/>
      <p:bldP spid="7" grpId="0" build="allAtOnce"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28" grpId="0" build="p"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2980" y="1268760"/>
            <a:ext cx="2384536" cy="4944549"/>
          </a:xfrm>
          <a:prstGeom prst="rect">
            <a:avLst/>
          </a:prstGeom>
          <a:effectLst>
            <a:outerShdw blurRad="63500" sx="102000" sy="102000" algn="ctr" rotWithShape="0">
              <a:prstClr val="black">
                <a:alpha val="40000"/>
              </a:prstClr>
            </a:outerShdw>
          </a:effectLst>
        </p:spPr>
      </p:pic>
      <p:sp>
        <p:nvSpPr>
          <p:cNvPr id="12" name="テキスト プレースホルダー 11"/>
          <p:cNvSpPr>
            <a:spLocks noGrp="1"/>
          </p:cNvSpPr>
          <p:nvPr>
            <p:ph type="body" sz="quarter" idx="14" hasCustomPrompt="1"/>
          </p:nvPr>
        </p:nvSpPr>
        <p:spPr>
          <a:xfrm>
            <a:off x="4079601" y="2708920"/>
            <a:ext cx="7440282"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4" name="テキスト プレースホルダー 11"/>
          <p:cNvSpPr>
            <a:spLocks noGrp="1"/>
          </p:cNvSpPr>
          <p:nvPr>
            <p:ph type="body" sz="quarter" idx="15" hasCustomPrompt="1"/>
          </p:nvPr>
        </p:nvSpPr>
        <p:spPr>
          <a:xfrm>
            <a:off x="4079601" y="3140968"/>
            <a:ext cx="7440282" cy="2016224"/>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8" name="図プレースホルダー 7"/>
          <p:cNvSpPr>
            <a:spLocks noGrp="1"/>
          </p:cNvSpPr>
          <p:nvPr>
            <p:ph type="pic" sz="quarter" idx="19" hasCustomPrompt="1"/>
          </p:nvPr>
        </p:nvSpPr>
        <p:spPr>
          <a:xfrm>
            <a:off x="1428140" y="1895989"/>
            <a:ext cx="2056979" cy="3684000"/>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24366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8" decel="76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76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299" y="1863336"/>
            <a:ext cx="6153935" cy="4205957"/>
          </a:xfrm>
          <a:prstGeom prst="rect">
            <a:avLst/>
          </a:prstGeom>
        </p:spPr>
      </p:pic>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図プレースホルダー 7"/>
          <p:cNvSpPr>
            <a:spLocks noGrp="1"/>
          </p:cNvSpPr>
          <p:nvPr>
            <p:ph type="pic" sz="quarter" idx="19" hasCustomPrompt="1"/>
          </p:nvPr>
        </p:nvSpPr>
        <p:spPr>
          <a:xfrm>
            <a:off x="3105330" y="2036846"/>
            <a:ext cx="4704931" cy="3072341"/>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13" name="テキスト プレースホルダー 12"/>
          <p:cNvSpPr>
            <a:spLocks noGrp="1"/>
          </p:cNvSpPr>
          <p:nvPr>
            <p:ph type="body" sz="quarter" idx="20" hasCustomPrompt="1"/>
          </p:nvPr>
        </p:nvSpPr>
        <p:spPr>
          <a:xfrm>
            <a:off x="492969" y="2852936"/>
            <a:ext cx="2776783" cy="3746011"/>
          </a:xfrm>
          <a:blipFill>
            <a:blip r:embed="rId3"/>
            <a:stretch>
              <a:fillRect/>
            </a:stretch>
          </a:blipFill>
        </p:spPr>
        <p:txBody>
          <a:bodyPr/>
          <a:lstStyle/>
          <a:p>
            <a:pPr lvl="0"/>
            <a:r>
              <a:rPr lang="en-US" dirty="0"/>
              <a:t> </a:t>
            </a:r>
          </a:p>
        </p:txBody>
      </p:sp>
      <p:sp>
        <p:nvSpPr>
          <p:cNvPr id="20" name="図プレースホルダー 7"/>
          <p:cNvSpPr>
            <a:spLocks noGrp="1"/>
          </p:cNvSpPr>
          <p:nvPr>
            <p:ph type="pic" sz="quarter" idx="22" hasCustomPrompt="1"/>
          </p:nvPr>
        </p:nvSpPr>
        <p:spPr>
          <a:xfrm>
            <a:off x="882937" y="3148800"/>
            <a:ext cx="1980172" cy="2628000"/>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19" name="テキスト プレースホルダー 18"/>
          <p:cNvSpPr>
            <a:spLocks noGrp="1"/>
          </p:cNvSpPr>
          <p:nvPr>
            <p:ph type="body" sz="quarter" idx="21" hasCustomPrompt="1"/>
          </p:nvPr>
        </p:nvSpPr>
        <p:spPr>
          <a:xfrm>
            <a:off x="2510372" y="3621022"/>
            <a:ext cx="1617238" cy="2715183"/>
          </a:xfrm>
          <a:blipFill>
            <a:blip r:embed="rId4"/>
            <a:stretch>
              <a:fillRect/>
            </a:stretch>
          </a:blipFill>
        </p:spPr>
        <p:txBody>
          <a:bodyPr/>
          <a:lstStyle/>
          <a:p>
            <a:pPr lvl="0"/>
            <a:r>
              <a:rPr lang="en-US" dirty="0"/>
              <a:t> </a:t>
            </a:r>
          </a:p>
        </p:txBody>
      </p:sp>
      <p:sp>
        <p:nvSpPr>
          <p:cNvPr id="21" name="図プレースホルダー 7"/>
          <p:cNvSpPr>
            <a:spLocks noGrp="1"/>
          </p:cNvSpPr>
          <p:nvPr>
            <p:ph type="pic" sz="quarter" idx="23" hasCustomPrompt="1"/>
          </p:nvPr>
        </p:nvSpPr>
        <p:spPr>
          <a:xfrm>
            <a:off x="2768154" y="3948000"/>
            <a:ext cx="1099295" cy="1968000"/>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22" name="テキスト プレースホルダー 11"/>
          <p:cNvSpPr>
            <a:spLocks noGrp="1"/>
          </p:cNvSpPr>
          <p:nvPr>
            <p:ph type="body" sz="quarter" idx="14" hasCustomPrompt="1"/>
          </p:nvPr>
        </p:nvSpPr>
        <p:spPr>
          <a:xfrm>
            <a:off x="8112399" y="3189255"/>
            <a:ext cx="3744741" cy="959825"/>
          </a:xfrm>
        </p:spPr>
        <p:txBody>
          <a:bodyPr anchor="b">
            <a:noAutofit/>
          </a:bodyPr>
          <a:lstStyle>
            <a:lvl1pPr>
              <a:lnSpc>
                <a:spcPts val="2667"/>
              </a:lnSpc>
              <a:defRPr sz="2933">
                <a:solidFill>
                  <a:schemeClr val="accent1"/>
                </a:solidFill>
                <a:latin typeface="Bebas Neue Regular" pitchFamily="50" charset="0"/>
              </a:defRPr>
            </a:lvl1pPr>
          </a:lstStyle>
          <a:p>
            <a:pPr lvl="0"/>
            <a:r>
              <a:rPr lang="en-US" altLang="ja-JP" dirty="0"/>
              <a:t>Text Here</a:t>
            </a:r>
          </a:p>
          <a:p>
            <a:pPr lvl="0"/>
            <a:r>
              <a:rPr lang="en-US" dirty="0"/>
              <a:t>TEXT HERE</a:t>
            </a:r>
          </a:p>
        </p:txBody>
      </p:sp>
      <p:sp>
        <p:nvSpPr>
          <p:cNvPr id="23" name="テキスト プレースホルダー 11"/>
          <p:cNvSpPr>
            <a:spLocks noGrp="1"/>
          </p:cNvSpPr>
          <p:nvPr>
            <p:ph type="body" sz="quarter" idx="15" hasCustomPrompt="1"/>
          </p:nvPr>
        </p:nvSpPr>
        <p:spPr>
          <a:xfrm>
            <a:off x="8112399" y="4101075"/>
            <a:ext cx="3744741" cy="2016224"/>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7180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500"/>
                                        <p:tgtEl>
                                          <p:spTgt spid="1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9">
                                            <p:bg/>
                                          </p:spTgt>
                                        </p:tgtEl>
                                        <p:attrNameLst>
                                          <p:attrName>style.visibility</p:attrName>
                                        </p:attrNameLst>
                                      </p:cBhvr>
                                      <p:to>
                                        <p:strVal val="visible"/>
                                      </p:to>
                                    </p:set>
                                    <p:animEffect transition="in" filter="fade">
                                      <p:cBhvr>
                                        <p:cTn id="28" dur="500"/>
                                        <p:tgtEl>
                                          <p:spTgt spid="19">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500"/>
                                        <p:tgtEl>
                                          <p:spTgt spid="19">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000"/>
                            </p:stCondLst>
                            <p:childTnLst>
                              <p:par>
                                <p:cTn id="36" presetID="2" presetClass="entr" presetSubtype="2" decel="100000" fill="hold" grpId="0" nodeType="afterEffect">
                                  <p:stCondLst>
                                    <p:cond delay="25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 presetClass="entr" presetSubtype="2" decel="100000" fill="hold" grpId="0" nodeType="afterEffect">
                                  <p:stCondLst>
                                    <p:cond delay="250"/>
                                  </p:stCondLst>
                                  <p:childTnLst>
                                    <p:set>
                                      <p:cBhvr>
                                        <p:cTn id="42" dur="1" fill="hold">
                                          <p:stCondLst>
                                            <p:cond delay="0"/>
                                          </p:stCondLst>
                                        </p:cTn>
                                        <p:tgtEl>
                                          <p:spTgt spid="22">
                                            <p:txEl>
                                              <p:pRg st="1" end="1"/>
                                            </p:txEl>
                                          </p:spTgt>
                                        </p:tgtEl>
                                        <p:attrNameLst>
                                          <p:attrName>style.visibility</p:attrName>
                                        </p:attrNameLst>
                                      </p:cBhvr>
                                      <p:to>
                                        <p:strVal val="visible"/>
                                      </p:to>
                                    </p:set>
                                    <p:anim calcmode="lin" valueType="num">
                                      <p:cBhvr additive="base">
                                        <p:cTn id="43"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2">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3" grpId="0" build="allAtOnce"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animBg="1"/>
      <p:bldP spid="19" grpId="0" build="allAtOnce" animBg="1">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C 1">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2" y="1556792"/>
            <a:ext cx="7023887" cy="4800533"/>
          </a:xfrm>
          <a:prstGeom prst="rect">
            <a:avLst/>
          </a:prstGeom>
        </p:spPr>
      </p:pic>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図プレースホルダー 7"/>
          <p:cNvSpPr>
            <a:spLocks noGrp="1"/>
          </p:cNvSpPr>
          <p:nvPr>
            <p:ph type="pic" sz="quarter" idx="19" hasCustomPrompt="1"/>
          </p:nvPr>
        </p:nvSpPr>
        <p:spPr>
          <a:xfrm>
            <a:off x="925474" y="1796819"/>
            <a:ext cx="5425073" cy="3456384"/>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15" name="テキスト プレースホルダー 11"/>
          <p:cNvSpPr>
            <a:spLocks noGrp="1"/>
          </p:cNvSpPr>
          <p:nvPr>
            <p:ph type="body" sz="quarter" idx="14" hasCustomPrompt="1"/>
          </p:nvPr>
        </p:nvSpPr>
        <p:spPr>
          <a:xfrm>
            <a:off x="6768133" y="1700808"/>
            <a:ext cx="4751750" cy="2472134"/>
          </a:xfrm>
        </p:spPr>
        <p:txBody>
          <a:bodyPr anchor="b">
            <a:noAutofit/>
          </a:bodyPr>
          <a:lstStyle>
            <a:lvl1pPr>
              <a:lnSpc>
                <a:spcPts val="4667"/>
              </a:lnSpc>
              <a:defRPr sz="5334" baseline="0">
                <a:solidFill>
                  <a:schemeClr val="bg1"/>
                </a:solidFill>
                <a:latin typeface="+mj-lt"/>
              </a:defRPr>
            </a:lvl1pPr>
          </a:lstStyle>
          <a:p>
            <a:pPr lvl="0"/>
            <a:r>
              <a:rPr lang="en-US" altLang="ja-JP" dirty="0"/>
              <a:t>Text Here</a:t>
            </a:r>
            <a:br>
              <a:rPr lang="en-US" altLang="ja-JP" dirty="0"/>
            </a:br>
            <a:r>
              <a:rPr lang="en-US" dirty="0"/>
              <a:t>TEXT HERE</a:t>
            </a:r>
          </a:p>
        </p:txBody>
      </p:sp>
      <p:sp>
        <p:nvSpPr>
          <p:cNvPr id="16" name="テキスト プレースホルダー 11"/>
          <p:cNvSpPr>
            <a:spLocks noGrp="1"/>
          </p:cNvSpPr>
          <p:nvPr>
            <p:ph type="body" sz="quarter" idx="15" hasCustomPrompt="1"/>
          </p:nvPr>
        </p:nvSpPr>
        <p:spPr>
          <a:xfrm>
            <a:off x="6768133" y="4173223"/>
            <a:ext cx="4751750" cy="1968219"/>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383041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 presetClass="entr" presetSubtype="3" decel="100000" fill="hold" grpId="0" nodeType="afterEffect">
                                  <p:stCondLst>
                                    <p:cond delay="250"/>
                                  </p:stCondLst>
                                  <p:iterate type="wd">
                                    <p:tmPct val="10000"/>
                                  </p:iterate>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5" grpId="0" build="p">
        <p:tmplLst>
          <p:tmpl lvl="1">
            <p:tnLst>
              <p:par>
                <p:cTn presetID="2" presetClass="entr" presetSubtype="3" decel="100000" fill="hold" nodeType="afterEffect">
                  <p:stCondLst>
                    <p:cond delay="25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4"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cial Network">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25" name="円/楕円 24"/>
          <p:cNvSpPr/>
          <p:nvPr userDrawn="1"/>
        </p:nvSpPr>
        <p:spPr>
          <a:xfrm>
            <a:off x="7440266" y="1604798"/>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6" name="図プレースホルダー 5"/>
          <p:cNvSpPr>
            <a:spLocks noGrp="1"/>
          </p:cNvSpPr>
          <p:nvPr>
            <p:ph type="pic" sz="quarter" idx="39" hasCustomPrompt="1"/>
          </p:nvPr>
        </p:nvSpPr>
        <p:spPr>
          <a:xfrm>
            <a:off x="7657433" y="1808821"/>
            <a:ext cx="420083" cy="420047"/>
          </a:xfrm>
        </p:spPr>
        <p:txBody>
          <a:bodyPr>
            <a:normAutofit/>
          </a:bodyPr>
          <a:lstStyle>
            <a:lvl1pPr>
              <a:defRPr sz="733"/>
            </a:lvl1pPr>
          </a:lstStyle>
          <a:p>
            <a:r>
              <a:rPr lang="en-US" dirty="0"/>
              <a:t>ICON</a:t>
            </a:r>
          </a:p>
        </p:txBody>
      </p:sp>
      <p:sp>
        <p:nvSpPr>
          <p:cNvPr id="29" name="円/楕円 28"/>
          <p:cNvSpPr/>
          <p:nvPr userDrawn="1"/>
        </p:nvSpPr>
        <p:spPr>
          <a:xfrm>
            <a:off x="8928560" y="2300875"/>
            <a:ext cx="1416280" cy="1416157"/>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3" name="図プレースホルダー 5"/>
          <p:cNvSpPr>
            <a:spLocks noGrp="1"/>
          </p:cNvSpPr>
          <p:nvPr>
            <p:ph type="pic" sz="quarter" idx="40" hasCustomPrompt="1"/>
          </p:nvPr>
        </p:nvSpPr>
        <p:spPr>
          <a:xfrm>
            <a:off x="9282630" y="2648913"/>
            <a:ext cx="708140" cy="708079"/>
          </a:xfrm>
        </p:spPr>
        <p:txBody>
          <a:bodyPr>
            <a:normAutofit/>
          </a:bodyPr>
          <a:lstStyle>
            <a:lvl1pPr>
              <a:defRPr sz="733"/>
            </a:lvl1pPr>
          </a:lstStyle>
          <a:p>
            <a:r>
              <a:rPr lang="en-US" dirty="0"/>
              <a:t>ICON</a:t>
            </a:r>
          </a:p>
        </p:txBody>
      </p:sp>
      <p:sp>
        <p:nvSpPr>
          <p:cNvPr id="36" name="円/楕円 35"/>
          <p:cNvSpPr/>
          <p:nvPr userDrawn="1"/>
        </p:nvSpPr>
        <p:spPr>
          <a:xfrm>
            <a:off x="7697905" y="3840531"/>
            <a:ext cx="1230655" cy="123054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9" name="図プレースホルダー 5"/>
          <p:cNvSpPr>
            <a:spLocks noGrp="1"/>
          </p:cNvSpPr>
          <p:nvPr>
            <p:ph type="pic" sz="quarter" idx="41" hasCustomPrompt="1"/>
          </p:nvPr>
        </p:nvSpPr>
        <p:spPr>
          <a:xfrm>
            <a:off x="8016380" y="4150018"/>
            <a:ext cx="615327" cy="615274"/>
          </a:xfrm>
        </p:spPr>
        <p:txBody>
          <a:bodyPr>
            <a:normAutofit/>
          </a:bodyPr>
          <a:lstStyle>
            <a:lvl1pPr>
              <a:defRPr sz="733"/>
            </a:lvl1pPr>
          </a:lstStyle>
          <a:p>
            <a:r>
              <a:rPr lang="en-US" dirty="0"/>
              <a:t>ICON</a:t>
            </a:r>
          </a:p>
        </p:txBody>
      </p:sp>
      <p:sp>
        <p:nvSpPr>
          <p:cNvPr id="49" name="円/楕円 48"/>
          <p:cNvSpPr/>
          <p:nvPr userDrawn="1"/>
        </p:nvSpPr>
        <p:spPr>
          <a:xfrm>
            <a:off x="2543297" y="1424323"/>
            <a:ext cx="1416280" cy="1416157"/>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0" name="図プレースホルダー 5"/>
          <p:cNvSpPr>
            <a:spLocks noGrp="1"/>
          </p:cNvSpPr>
          <p:nvPr>
            <p:ph type="pic" sz="quarter" idx="42" hasCustomPrompt="1"/>
          </p:nvPr>
        </p:nvSpPr>
        <p:spPr>
          <a:xfrm>
            <a:off x="2897367" y="1778362"/>
            <a:ext cx="708140" cy="708079"/>
          </a:xfrm>
        </p:spPr>
        <p:txBody>
          <a:bodyPr>
            <a:normAutofit/>
          </a:bodyPr>
          <a:lstStyle>
            <a:lvl1pPr>
              <a:defRPr sz="733"/>
            </a:lvl1pPr>
          </a:lstStyle>
          <a:p>
            <a:r>
              <a:rPr lang="en-US" dirty="0"/>
              <a:t>ICON</a:t>
            </a:r>
          </a:p>
        </p:txBody>
      </p:sp>
      <p:sp>
        <p:nvSpPr>
          <p:cNvPr id="51" name="円/楕円 50"/>
          <p:cNvSpPr/>
          <p:nvPr userDrawn="1"/>
        </p:nvSpPr>
        <p:spPr>
          <a:xfrm>
            <a:off x="862964" y="2186093"/>
            <a:ext cx="965994" cy="965911"/>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2" name="図プレースホルダー 5"/>
          <p:cNvSpPr>
            <a:spLocks noGrp="1"/>
          </p:cNvSpPr>
          <p:nvPr>
            <p:ph type="pic" sz="quarter" idx="43" hasCustomPrompt="1"/>
          </p:nvPr>
        </p:nvSpPr>
        <p:spPr>
          <a:xfrm>
            <a:off x="1094473" y="2407310"/>
            <a:ext cx="494438" cy="494395"/>
          </a:xfrm>
        </p:spPr>
        <p:txBody>
          <a:bodyPr>
            <a:normAutofit/>
          </a:bodyPr>
          <a:lstStyle>
            <a:lvl1pPr>
              <a:defRPr sz="733"/>
            </a:lvl1pPr>
          </a:lstStyle>
          <a:p>
            <a:r>
              <a:rPr lang="en-US" dirty="0"/>
              <a:t>ICON</a:t>
            </a:r>
          </a:p>
        </p:txBody>
      </p:sp>
      <p:sp>
        <p:nvSpPr>
          <p:cNvPr id="53" name="円/楕円 52"/>
          <p:cNvSpPr/>
          <p:nvPr userDrawn="1"/>
        </p:nvSpPr>
        <p:spPr>
          <a:xfrm>
            <a:off x="1151021" y="3284984"/>
            <a:ext cx="1728342" cy="172819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4" name="図プレースホルダー 5"/>
          <p:cNvSpPr>
            <a:spLocks noGrp="1"/>
          </p:cNvSpPr>
          <p:nvPr>
            <p:ph type="pic" sz="quarter" idx="44" hasCustomPrompt="1"/>
          </p:nvPr>
        </p:nvSpPr>
        <p:spPr>
          <a:xfrm>
            <a:off x="1583107" y="3717032"/>
            <a:ext cx="864171" cy="864096"/>
          </a:xfrm>
        </p:spPr>
        <p:txBody>
          <a:bodyPr>
            <a:normAutofit/>
          </a:bodyPr>
          <a:lstStyle>
            <a:lvl1pPr>
              <a:defRPr sz="733"/>
            </a:lvl1pPr>
          </a:lstStyle>
          <a:p>
            <a:r>
              <a:rPr lang="en-US" dirty="0"/>
              <a:t>ICON</a:t>
            </a:r>
          </a:p>
        </p:txBody>
      </p:sp>
      <p:sp>
        <p:nvSpPr>
          <p:cNvPr id="55" name="円/楕円 54"/>
          <p:cNvSpPr/>
          <p:nvPr userDrawn="1"/>
        </p:nvSpPr>
        <p:spPr>
          <a:xfrm>
            <a:off x="3376030" y="4129523"/>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6" name="図プレースホルダー 5"/>
          <p:cNvSpPr>
            <a:spLocks noGrp="1"/>
          </p:cNvSpPr>
          <p:nvPr>
            <p:ph type="pic" sz="quarter" idx="45" hasCustomPrompt="1"/>
          </p:nvPr>
        </p:nvSpPr>
        <p:spPr>
          <a:xfrm>
            <a:off x="3593197" y="4333546"/>
            <a:ext cx="420083" cy="420047"/>
          </a:xfrm>
        </p:spPr>
        <p:txBody>
          <a:bodyPr>
            <a:normAutofit/>
          </a:bodyPr>
          <a:lstStyle>
            <a:lvl1pPr>
              <a:defRPr sz="733"/>
            </a:lvl1pPr>
          </a:lstStyle>
          <a:p>
            <a:r>
              <a:rPr lang="en-US" dirty="0"/>
              <a:t>ICON</a:t>
            </a:r>
          </a:p>
        </p:txBody>
      </p:sp>
      <p:sp>
        <p:nvSpPr>
          <p:cNvPr id="59" name="円/楕円 58"/>
          <p:cNvSpPr/>
          <p:nvPr userDrawn="1"/>
        </p:nvSpPr>
        <p:spPr>
          <a:xfrm>
            <a:off x="10553821" y="3666183"/>
            <a:ext cx="997139" cy="99705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60" name="図プレースホルダー 5"/>
          <p:cNvSpPr>
            <a:spLocks noGrp="1"/>
          </p:cNvSpPr>
          <p:nvPr>
            <p:ph type="pic" sz="quarter" idx="47" hasCustomPrompt="1"/>
          </p:nvPr>
        </p:nvSpPr>
        <p:spPr>
          <a:xfrm>
            <a:off x="10798698" y="3918212"/>
            <a:ext cx="512214" cy="512169"/>
          </a:xfrm>
        </p:spPr>
        <p:txBody>
          <a:bodyPr>
            <a:normAutofit/>
          </a:bodyPr>
          <a:lstStyle>
            <a:lvl1pPr>
              <a:defRPr sz="733"/>
            </a:lvl1pPr>
          </a:lstStyle>
          <a:p>
            <a:r>
              <a:rPr lang="en-US" dirty="0"/>
              <a:t>ICON</a:t>
            </a:r>
          </a:p>
        </p:txBody>
      </p:sp>
      <p:sp>
        <p:nvSpPr>
          <p:cNvPr id="61" name="円/楕円 60"/>
          <p:cNvSpPr/>
          <p:nvPr userDrawn="1"/>
        </p:nvSpPr>
        <p:spPr>
          <a:xfrm>
            <a:off x="9713655" y="1274378"/>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62" name="図プレースホルダー 5"/>
          <p:cNvSpPr>
            <a:spLocks noGrp="1"/>
          </p:cNvSpPr>
          <p:nvPr>
            <p:ph type="pic" sz="quarter" idx="48" hasCustomPrompt="1"/>
          </p:nvPr>
        </p:nvSpPr>
        <p:spPr>
          <a:xfrm>
            <a:off x="9930822" y="1478401"/>
            <a:ext cx="420083" cy="420047"/>
          </a:xfrm>
        </p:spPr>
        <p:txBody>
          <a:bodyPr>
            <a:normAutofit/>
          </a:bodyPr>
          <a:lstStyle>
            <a:lvl1pPr>
              <a:defRPr sz="733"/>
            </a:lvl1pPr>
          </a:lstStyle>
          <a:p>
            <a:r>
              <a:rPr lang="en-US" dirty="0"/>
              <a:t>ICON</a:t>
            </a:r>
          </a:p>
        </p:txBody>
      </p:sp>
      <p:sp>
        <p:nvSpPr>
          <p:cNvPr id="63" name="テキスト プレースホルダー 11"/>
          <p:cNvSpPr>
            <a:spLocks noGrp="1"/>
          </p:cNvSpPr>
          <p:nvPr>
            <p:ph type="body" sz="quarter" idx="14" hasCustomPrompt="1"/>
          </p:nvPr>
        </p:nvSpPr>
        <p:spPr>
          <a:xfrm>
            <a:off x="1487088" y="5253203"/>
            <a:ext cx="9193819"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64" name="テキスト プレースホルダー 11"/>
          <p:cNvSpPr>
            <a:spLocks noGrp="1"/>
          </p:cNvSpPr>
          <p:nvPr>
            <p:ph type="body" sz="quarter" idx="15" hasCustomPrompt="1"/>
          </p:nvPr>
        </p:nvSpPr>
        <p:spPr>
          <a:xfrm>
            <a:off x="1487088" y="5685251"/>
            <a:ext cx="9193819" cy="624069"/>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cxnSp>
        <p:nvCxnSpPr>
          <p:cNvPr id="21" name="直線コネクタ 20"/>
          <p:cNvCxnSpPr>
            <a:endCxn id="4" idx="1"/>
          </p:cNvCxnSpPr>
          <p:nvPr userDrawn="1"/>
        </p:nvCxnSpPr>
        <p:spPr>
          <a:xfrm>
            <a:off x="3959577" y="2420888"/>
            <a:ext cx="2088413" cy="919073"/>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 name="正方形/長方形 3"/>
          <p:cNvSpPr/>
          <p:nvPr userDrawn="1"/>
        </p:nvSpPr>
        <p:spPr>
          <a:xfrm>
            <a:off x="6047990" y="3236979"/>
            <a:ext cx="192038" cy="205963"/>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6" name="直線コネクタ 45"/>
          <p:cNvCxnSpPr>
            <a:endCxn id="4" idx="1"/>
          </p:cNvCxnSpPr>
          <p:nvPr userDrawn="1"/>
        </p:nvCxnSpPr>
        <p:spPr>
          <a:xfrm flipV="1">
            <a:off x="2879363" y="3339961"/>
            <a:ext cx="3168627" cy="65244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endCxn id="4" idx="1"/>
          </p:cNvCxnSpPr>
          <p:nvPr userDrawn="1"/>
        </p:nvCxnSpPr>
        <p:spPr>
          <a:xfrm>
            <a:off x="1828959" y="2785909"/>
            <a:ext cx="4219031" cy="554052"/>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endCxn id="4" idx="1"/>
          </p:cNvCxnSpPr>
          <p:nvPr userDrawn="1"/>
        </p:nvCxnSpPr>
        <p:spPr>
          <a:xfrm flipV="1">
            <a:off x="4216196" y="3339961"/>
            <a:ext cx="1831794" cy="100114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25" idx="3"/>
            <a:endCxn id="4" idx="3"/>
          </p:cNvCxnSpPr>
          <p:nvPr userDrawn="1"/>
        </p:nvCxnSpPr>
        <p:spPr>
          <a:xfrm flipH="1">
            <a:off x="6240028" y="2321862"/>
            <a:ext cx="1323277" cy="101809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4" idx="3"/>
          </p:cNvCxnSpPr>
          <p:nvPr userDrawn="1"/>
        </p:nvCxnSpPr>
        <p:spPr>
          <a:xfrm flipH="1">
            <a:off x="6240028" y="1892830"/>
            <a:ext cx="3473627" cy="144713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H="1">
            <a:off x="6240028" y="3062935"/>
            <a:ext cx="2688532" cy="277026"/>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H="1" flipV="1">
            <a:off x="6240028" y="3339963"/>
            <a:ext cx="4313793" cy="71310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H="1" flipV="1">
            <a:off x="6240029" y="3339960"/>
            <a:ext cx="1536303" cy="789563"/>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7" name="テキスト プレースホルダー 18"/>
          <p:cNvSpPr>
            <a:spLocks noGrp="1"/>
          </p:cNvSpPr>
          <p:nvPr>
            <p:ph type="body" sz="quarter" idx="21" hasCustomPrompt="1"/>
          </p:nvPr>
        </p:nvSpPr>
        <p:spPr>
          <a:xfrm>
            <a:off x="5047862" y="1555075"/>
            <a:ext cx="2104347" cy="3532991"/>
          </a:xfrm>
          <a:blipFill>
            <a:blip r:embed="rId2"/>
            <a:stretch>
              <a:fillRect/>
            </a:stretch>
          </a:blipFill>
        </p:spPr>
        <p:txBody>
          <a:bodyPr/>
          <a:lstStyle/>
          <a:p>
            <a:pPr lvl="0"/>
            <a:r>
              <a:rPr lang="en-US" dirty="0"/>
              <a:t> </a:t>
            </a:r>
          </a:p>
        </p:txBody>
      </p:sp>
      <p:sp>
        <p:nvSpPr>
          <p:cNvPr id="28" name="図プレースホルダー 7"/>
          <p:cNvSpPr>
            <a:spLocks noGrp="1"/>
          </p:cNvSpPr>
          <p:nvPr>
            <p:ph type="pic" sz="quarter" idx="23" hasCustomPrompt="1"/>
          </p:nvPr>
        </p:nvSpPr>
        <p:spPr>
          <a:xfrm>
            <a:off x="5380270" y="1972366"/>
            <a:ext cx="1430401" cy="2560757"/>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204973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bg/>
                                          </p:spTgt>
                                        </p:tgtEl>
                                        <p:attrNameLst>
                                          <p:attrName>style.visibility</p:attrName>
                                        </p:attrNameLst>
                                      </p:cBhvr>
                                      <p:to>
                                        <p:strVal val="visible"/>
                                      </p:to>
                                    </p:set>
                                    <p:animEffect transition="in" filter="fade">
                                      <p:cBhvr>
                                        <p:cTn id="11" dur="500"/>
                                        <p:tgtEl>
                                          <p:spTgt spid="2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fade">
                                      <p:cBhvr>
                                        <p:cTn id="14" dur="500"/>
                                        <p:tgtEl>
                                          <p:spTgt spid="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5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childTnLst>
                                </p:cTn>
                              </p:par>
                              <p:par>
                                <p:cTn id="25" presetID="10" presetClass="entr" presetSubtype="0" fill="hold" grpId="0" nodeType="withEffect">
                                  <p:stCondLst>
                                    <p:cond delay="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par>
                                <p:cTn id="28" presetID="10" presetClass="entr" presetSubtype="0" fill="hold" grpId="0" nodeType="withEffect">
                                  <p:stCondLst>
                                    <p:cond delay="5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childTnLst>
                                </p:cTn>
                              </p:par>
                              <p:par>
                                <p:cTn id="31" presetID="10" presetClass="entr" presetSubtype="0" fill="hold" grpId="0" nodeType="withEffect">
                                  <p:stCondLst>
                                    <p:cond delay="1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50"/>
                                        <p:tgtEl>
                                          <p:spTgt spid="36"/>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250"/>
                                        <p:tgtEl>
                                          <p:spTgt spid="39"/>
                                        </p:tgtEl>
                                      </p:cBhvr>
                                    </p:animEffect>
                                  </p:childTnLst>
                                </p:cTn>
                              </p:par>
                              <p:par>
                                <p:cTn id="37" presetID="10" presetClass="entr" presetSubtype="0" fill="hold" grpId="0" nodeType="withEffect">
                                  <p:stCondLst>
                                    <p:cond delay="15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250"/>
                                        <p:tgtEl>
                                          <p:spTgt spid="49"/>
                                        </p:tgtEl>
                                      </p:cBhvr>
                                    </p:animEffect>
                                  </p:childTnLst>
                                </p:cTn>
                              </p:par>
                              <p:par>
                                <p:cTn id="40" presetID="10" presetClass="entr" presetSubtype="0" fill="hold" grpId="0" nodeType="withEffect">
                                  <p:stCondLst>
                                    <p:cond delay="15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50"/>
                                        <p:tgtEl>
                                          <p:spTgt spid="5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50"/>
                                        <p:tgtEl>
                                          <p:spTgt spid="51"/>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50"/>
                                        <p:tgtEl>
                                          <p:spTgt spid="5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50"/>
                                        <p:tgtEl>
                                          <p:spTgt spid="53"/>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250"/>
                                        <p:tgtEl>
                                          <p:spTgt spid="54"/>
                                        </p:tgtEl>
                                      </p:cBhvr>
                                    </p:animEffect>
                                  </p:childTnLst>
                                </p:cTn>
                              </p:par>
                              <p:par>
                                <p:cTn id="55" presetID="10" presetClass="entr" presetSubtype="0" fill="hold" grpId="0" nodeType="withEffect">
                                  <p:stCondLst>
                                    <p:cond delay="3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250"/>
                                        <p:tgtEl>
                                          <p:spTgt spid="55"/>
                                        </p:tgtEl>
                                      </p:cBhvr>
                                    </p:animEffect>
                                  </p:childTnLst>
                                </p:cTn>
                              </p:par>
                              <p:par>
                                <p:cTn id="58" presetID="10" presetClass="entr" presetSubtype="0" fill="hold" grpId="0" nodeType="withEffect">
                                  <p:stCondLst>
                                    <p:cond delay="30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par>
                                <p:cTn id="61" presetID="10" presetClass="entr" presetSubtype="0" fill="hold" grpId="0" nodeType="withEffect">
                                  <p:stCondLst>
                                    <p:cond delay="35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250"/>
                                        <p:tgtEl>
                                          <p:spTgt spid="59"/>
                                        </p:tgtEl>
                                      </p:cBhvr>
                                    </p:animEffect>
                                  </p:childTnLst>
                                </p:cTn>
                              </p:par>
                              <p:par>
                                <p:cTn id="64" presetID="10" presetClass="entr" presetSubtype="0" fill="hold" grpId="0" nodeType="withEffect">
                                  <p:stCondLst>
                                    <p:cond delay="35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250"/>
                                        <p:tgtEl>
                                          <p:spTgt spid="60"/>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250"/>
                                        <p:tgtEl>
                                          <p:spTgt spid="61"/>
                                        </p:tgtEl>
                                      </p:cBhvr>
                                    </p:animEffect>
                                  </p:childTnLst>
                                </p:cTn>
                              </p:par>
                              <p:par>
                                <p:cTn id="70" presetID="10" presetClass="entr" presetSubtype="0" fill="hold" grpId="0" nodeType="withEffect">
                                  <p:stCondLst>
                                    <p:cond delay="40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250"/>
                                        <p:tgtEl>
                                          <p:spTgt spid="62"/>
                                        </p:tgtEl>
                                      </p:cBhvr>
                                    </p:animEffect>
                                  </p:childTnLst>
                                </p:cTn>
                              </p:par>
                            </p:childTnLst>
                          </p:cTn>
                        </p:par>
                        <p:par>
                          <p:cTn id="73" fill="hold">
                            <p:stCondLst>
                              <p:cond delay="1650"/>
                            </p:stCondLst>
                            <p:childTnLst>
                              <p:par>
                                <p:cTn id="74" presetID="22" presetClass="entr" presetSubtype="2"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right)">
                                      <p:cBhvr>
                                        <p:cTn id="76" dur="500"/>
                                        <p:tgtEl>
                                          <p:spTgt spid="21"/>
                                        </p:tgtEl>
                                      </p:cBhvr>
                                    </p:animEffect>
                                  </p:childTnLst>
                                </p:cTn>
                              </p:par>
                              <p:par>
                                <p:cTn id="77" presetID="22" presetClass="entr" presetSubtype="2"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par>
                                <p:cTn id="80" presetID="22" presetClass="entr" presetSubtype="2"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right)">
                                      <p:cBhvr>
                                        <p:cTn id="82" dur="500"/>
                                        <p:tgtEl>
                                          <p:spTgt spid="57"/>
                                        </p:tgtEl>
                                      </p:cBhvr>
                                    </p:animEffect>
                                  </p:childTnLst>
                                </p:cTn>
                              </p:par>
                              <p:par>
                                <p:cTn id="83" presetID="22" presetClass="entr" presetSubtype="2"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right)">
                                      <p:cBhvr>
                                        <p:cTn id="85" dur="500"/>
                                        <p:tgtEl>
                                          <p:spTgt spid="66"/>
                                        </p:tgtEl>
                                      </p:cBhvr>
                                    </p:animEffect>
                                  </p:childTnLst>
                                </p:cTn>
                              </p:par>
                              <p:par>
                                <p:cTn id="86" presetID="22" presetClass="entr" presetSubtype="8"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par>
                                <p:cTn id="89" presetID="22" presetClass="entr" presetSubtype="8"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par>
                                <p:cTn id="95" presetID="22" presetClass="entr" presetSubtype="8" fill="hold"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wipe(left)">
                                      <p:cBhvr>
                                        <p:cTn id="97" dur="500"/>
                                        <p:tgtEl>
                                          <p:spTgt spid="77"/>
                                        </p:tgtEl>
                                      </p:cBhvr>
                                    </p:animEffect>
                                  </p:childTnLst>
                                </p:cTn>
                              </p:par>
                              <p:par>
                                <p:cTn id="98" presetID="22" presetClass="entr" presetSubtype="8"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ipe(left)">
                                      <p:cBhvr>
                                        <p:cTn id="100" dur="500"/>
                                        <p:tgtEl>
                                          <p:spTgt spid="81"/>
                                        </p:tgtEl>
                                      </p:cBhvr>
                                    </p:animEffect>
                                  </p:childTnLst>
                                </p:cTn>
                              </p:par>
                            </p:childTnLst>
                          </p:cTn>
                        </p:par>
                        <p:par>
                          <p:cTn id="101" fill="hold">
                            <p:stCondLst>
                              <p:cond delay="2150"/>
                            </p:stCondLst>
                            <p:childTnLst>
                              <p:par>
                                <p:cTn id="102" presetID="2" presetClass="entr" presetSubtype="4" decel="100000" fill="hold" grpId="0" nodeType="afterEffect">
                                  <p:stCondLst>
                                    <p:cond delay="250"/>
                                  </p:stCondLst>
                                  <p:childTnLst>
                                    <p:set>
                                      <p:cBhvr>
                                        <p:cTn id="103" dur="1" fill="hold">
                                          <p:stCondLst>
                                            <p:cond delay="0"/>
                                          </p:stCondLst>
                                        </p:cTn>
                                        <p:tgtEl>
                                          <p:spTgt spid="63">
                                            <p:txEl>
                                              <p:pRg st="0" end="0"/>
                                            </p:txEl>
                                          </p:spTgt>
                                        </p:tgtEl>
                                        <p:attrNameLst>
                                          <p:attrName>style.visibility</p:attrName>
                                        </p:attrNameLst>
                                      </p:cBhvr>
                                      <p:to>
                                        <p:strVal val="visible"/>
                                      </p:to>
                                    </p:set>
                                    <p:anim calcmode="lin" valueType="num">
                                      <p:cBhvr additive="base">
                                        <p:cTn id="10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06" presetID="2" presetClass="entr" presetSubtype="4" decel="100000" fill="hold" grpId="0" nodeType="withEffect">
                                  <p:stCondLst>
                                    <p:cond delay="500"/>
                                  </p:stCondLst>
                                  <p:childTnLst>
                                    <p:set>
                                      <p:cBhvr>
                                        <p:cTn id="107" dur="1" fill="hold">
                                          <p:stCondLst>
                                            <p:cond delay="0"/>
                                          </p:stCondLst>
                                        </p:cTn>
                                        <p:tgtEl>
                                          <p:spTgt spid="64">
                                            <p:txEl>
                                              <p:pRg st="0" end="0"/>
                                            </p:txEl>
                                          </p:spTgt>
                                        </p:tgtEl>
                                        <p:attrNameLst>
                                          <p:attrName>style.visibility</p:attrName>
                                        </p:attrNameLst>
                                      </p:cBhvr>
                                      <p:to>
                                        <p:strVal val="visible"/>
                                      </p:to>
                                    </p:set>
                                    <p:anim calcmode="lin" valueType="num">
                                      <p:cBhvr additive="base">
                                        <p:cTn id="108"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5" grpId="0" animBg="1"/>
      <p:bldP spid="26" grpId="0"/>
      <p:bldP spid="29" grpId="0" animBg="1"/>
      <p:bldP spid="33" grpId="0"/>
      <p:bldP spid="36" grpId="0" animBg="1"/>
      <p:bldP spid="39" grpId="0"/>
      <p:bldP spid="49" grpId="0" animBg="1"/>
      <p:bldP spid="50" grpId="0"/>
      <p:bldP spid="51" grpId="0" animBg="1"/>
      <p:bldP spid="52" grpId="0"/>
      <p:bldP spid="53" grpId="0" animBg="1"/>
      <p:bldP spid="54" grpId="0"/>
      <p:bldP spid="55" grpId="0" animBg="1"/>
      <p:bldP spid="56" grpId="0"/>
      <p:bldP spid="59" grpId="0" animBg="1"/>
      <p:bldP spid="60" grpId="0"/>
      <p:bldP spid="61" grpId="0" animBg="1"/>
      <p:bldP spid="62" grpId="0"/>
      <p:bldP spid="63" grpId="0" build="p">
        <p:tmplLst>
          <p:tmpl lvl="1">
            <p:tnLst>
              <p:par>
                <p:cTn presetID="2" presetClass="entr" presetSubtype="4"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27" grpId="0" build="allAtOnce"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円/楕円 7"/>
          <p:cNvSpPr/>
          <p:nvPr userDrawn="1"/>
        </p:nvSpPr>
        <p:spPr>
          <a:xfrm>
            <a:off x="5159286" y="1988840"/>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9" name="図プレースホルダー 5"/>
          <p:cNvSpPr>
            <a:spLocks noGrp="1"/>
          </p:cNvSpPr>
          <p:nvPr>
            <p:ph type="pic" sz="quarter" idx="38" hasCustomPrompt="1"/>
          </p:nvPr>
        </p:nvSpPr>
        <p:spPr>
          <a:xfrm>
            <a:off x="5759404" y="2588907"/>
            <a:ext cx="672133" cy="672075"/>
          </a:xfrm>
        </p:spPr>
        <p:txBody>
          <a:bodyPr>
            <a:normAutofit/>
          </a:bodyPr>
          <a:lstStyle>
            <a:lvl1pPr>
              <a:defRPr sz="733"/>
            </a:lvl1pPr>
          </a:lstStyle>
          <a:p>
            <a:r>
              <a:rPr lang="en-US" dirty="0"/>
              <a:t>ICON</a:t>
            </a:r>
          </a:p>
        </p:txBody>
      </p:sp>
      <p:sp>
        <p:nvSpPr>
          <p:cNvPr id="10" name="円/楕円 9"/>
          <p:cNvSpPr/>
          <p:nvPr userDrawn="1"/>
        </p:nvSpPr>
        <p:spPr>
          <a:xfrm>
            <a:off x="3935572" y="3957059"/>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2" name="図プレースホルダー 5"/>
          <p:cNvSpPr>
            <a:spLocks noGrp="1"/>
          </p:cNvSpPr>
          <p:nvPr>
            <p:ph type="pic" sz="quarter" idx="39" hasCustomPrompt="1"/>
          </p:nvPr>
        </p:nvSpPr>
        <p:spPr>
          <a:xfrm>
            <a:off x="4535691" y="4557125"/>
            <a:ext cx="672133" cy="672075"/>
          </a:xfrm>
        </p:spPr>
        <p:txBody>
          <a:bodyPr>
            <a:normAutofit/>
          </a:bodyPr>
          <a:lstStyle>
            <a:lvl1pPr>
              <a:defRPr sz="733"/>
            </a:lvl1pPr>
          </a:lstStyle>
          <a:p>
            <a:r>
              <a:rPr lang="en-US" dirty="0"/>
              <a:t>ICON</a:t>
            </a:r>
          </a:p>
        </p:txBody>
      </p:sp>
      <p:sp>
        <p:nvSpPr>
          <p:cNvPr id="14" name="円/楕円 13"/>
          <p:cNvSpPr/>
          <p:nvPr userDrawn="1"/>
        </p:nvSpPr>
        <p:spPr>
          <a:xfrm>
            <a:off x="6336047" y="3957059"/>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5" name="図プレースホルダー 5"/>
          <p:cNvSpPr>
            <a:spLocks noGrp="1"/>
          </p:cNvSpPr>
          <p:nvPr>
            <p:ph type="pic" sz="quarter" idx="40" hasCustomPrompt="1"/>
          </p:nvPr>
        </p:nvSpPr>
        <p:spPr>
          <a:xfrm>
            <a:off x="6936166" y="4557125"/>
            <a:ext cx="672133" cy="672075"/>
          </a:xfrm>
        </p:spPr>
        <p:txBody>
          <a:bodyPr>
            <a:normAutofit/>
          </a:bodyPr>
          <a:lstStyle>
            <a:lvl1pPr>
              <a:defRPr sz="733"/>
            </a:lvl1pPr>
          </a:lstStyle>
          <a:p>
            <a:r>
              <a:rPr lang="en-US" dirty="0"/>
              <a:t>ICON</a:t>
            </a:r>
          </a:p>
        </p:txBody>
      </p:sp>
      <p:sp>
        <p:nvSpPr>
          <p:cNvPr id="16" name="テキスト プレースホルダー 11"/>
          <p:cNvSpPr>
            <a:spLocks noGrp="1"/>
          </p:cNvSpPr>
          <p:nvPr>
            <p:ph type="body" sz="quarter" idx="14" hasCustomPrompt="1"/>
          </p:nvPr>
        </p:nvSpPr>
        <p:spPr>
          <a:xfrm>
            <a:off x="7392256" y="1556792"/>
            <a:ext cx="288057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15" hasCustomPrompt="1"/>
          </p:nvPr>
        </p:nvSpPr>
        <p:spPr>
          <a:xfrm>
            <a:off x="7392256" y="1988840"/>
            <a:ext cx="2880570" cy="1247585"/>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41" hasCustomPrompt="1"/>
          </p:nvPr>
        </p:nvSpPr>
        <p:spPr>
          <a:xfrm>
            <a:off x="8736522" y="4139871"/>
            <a:ext cx="288057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42" hasCustomPrompt="1"/>
          </p:nvPr>
        </p:nvSpPr>
        <p:spPr>
          <a:xfrm>
            <a:off x="8736522" y="4571919"/>
            <a:ext cx="2880570" cy="1247585"/>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43" hasCustomPrompt="1"/>
          </p:nvPr>
        </p:nvSpPr>
        <p:spPr>
          <a:xfrm>
            <a:off x="670926" y="3285538"/>
            <a:ext cx="288057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44" hasCustomPrompt="1"/>
          </p:nvPr>
        </p:nvSpPr>
        <p:spPr>
          <a:xfrm>
            <a:off x="670926" y="3717586"/>
            <a:ext cx="2880570" cy="1247585"/>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cxnSp>
        <p:nvCxnSpPr>
          <p:cNvPr id="24" name="直線コネクタ 23"/>
          <p:cNvCxnSpPr/>
          <p:nvPr userDrawn="1"/>
        </p:nvCxnSpPr>
        <p:spPr>
          <a:xfrm>
            <a:off x="478888" y="3717032"/>
            <a:ext cx="3072608"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0" idx="1"/>
          </p:cNvCxnSpPr>
          <p:nvPr userDrawn="1"/>
        </p:nvCxnSpPr>
        <p:spPr>
          <a:xfrm flipH="1" flipV="1">
            <a:off x="3551496" y="3717032"/>
            <a:ext cx="658278" cy="514205"/>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H="1">
            <a:off x="7392256" y="1988840"/>
            <a:ext cx="3245980" cy="3286"/>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8" idx="7"/>
          </p:cNvCxnSpPr>
          <p:nvPr userDrawn="1"/>
        </p:nvCxnSpPr>
        <p:spPr>
          <a:xfrm flipV="1">
            <a:off x="6757454" y="1992126"/>
            <a:ext cx="634802" cy="270893"/>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4" idx="6"/>
          </p:cNvCxnSpPr>
          <p:nvPr userDrawn="1"/>
        </p:nvCxnSpPr>
        <p:spPr>
          <a:xfrm flipV="1">
            <a:off x="8208418" y="4576088"/>
            <a:ext cx="528104" cy="317075"/>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flipH="1">
            <a:off x="8736523" y="4576088"/>
            <a:ext cx="3168626"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5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25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childTnLst>
                          </p:cTn>
                        </p:par>
                        <p:par>
                          <p:cTn id="49" fill="hold">
                            <p:stCondLst>
                              <p:cond delay="3750"/>
                            </p:stCondLst>
                            <p:childTnLst>
                              <p:par>
                                <p:cTn id="50" presetID="22" presetClass="entr" presetSubtype="2"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fade">
                                      <p:cBhvr>
                                        <p:cTn id="56" dur="500"/>
                                        <p:tgtEl>
                                          <p:spTgt spid="21">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4750"/>
                            </p:stCondLst>
                            <p:childTnLst>
                              <p:par>
                                <p:cTn id="61" presetID="53" presetClass="entr" presetSubtype="16" fill="hold" grpId="0" nodeType="afterEffect">
                                  <p:stCondLst>
                                    <p:cond delay="25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par>
                          <p:cTn id="75" fill="hold">
                            <p:stCondLst>
                              <p:cond delay="6000"/>
                            </p:stCondLst>
                            <p:childTnLst>
                              <p:par>
                                <p:cTn id="76" presetID="22" presetClass="entr" presetSubtype="8"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fade">
                                      <p:cBhvr>
                                        <p:cTn id="82" dur="500"/>
                                        <p:tgtEl>
                                          <p:spTgt spid="19">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fade">
                                      <p:cBhvr>
                                        <p:cTn id="8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0" grpId="0" animBg="1"/>
      <p:bldP spid="12" grpId="0"/>
      <p:bldP spid="14" grpId="0" animBg="1"/>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6" name="テキスト プレースホルダー 11"/>
          <p:cNvSpPr>
            <a:spLocks noGrp="1"/>
          </p:cNvSpPr>
          <p:nvPr>
            <p:ph type="body" sz="quarter" idx="14" hasCustomPrompt="1"/>
          </p:nvPr>
        </p:nvSpPr>
        <p:spPr>
          <a:xfrm>
            <a:off x="1535097" y="1797100"/>
            <a:ext cx="412881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15" hasCustomPrompt="1"/>
          </p:nvPr>
        </p:nvSpPr>
        <p:spPr>
          <a:xfrm>
            <a:off x="1535097" y="2228867"/>
            <a:ext cx="4128817" cy="1440160"/>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25" name="円/楕円 24"/>
          <p:cNvSpPr/>
          <p:nvPr userDrawn="1"/>
        </p:nvSpPr>
        <p:spPr>
          <a:xfrm>
            <a:off x="526898" y="1796819"/>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6" name="図プレースホルダー 5"/>
          <p:cNvSpPr>
            <a:spLocks noGrp="1"/>
          </p:cNvSpPr>
          <p:nvPr>
            <p:ph type="pic" sz="quarter" idx="39" hasCustomPrompt="1"/>
          </p:nvPr>
        </p:nvSpPr>
        <p:spPr>
          <a:xfrm>
            <a:off x="744065" y="2000842"/>
            <a:ext cx="420083" cy="420047"/>
          </a:xfrm>
        </p:spPr>
        <p:txBody>
          <a:bodyPr>
            <a:normAutofit/>
          </a:bodyPr>
          <a:lstStyle>
            <a:lvl1pPr>
              <a:defRPr sz="733"/>
            </a:lvl1pPr>
          </a:lstStyle>
          <a:p>
            <a:r>
              <a:rPr lang="en-US" dirty="0"/>
              <a:t>ICON</a:t>
            </a:r>
          </a:p>
        </p:txBody>
      </p:sp>
      <p:cxnSp>
        <p:nvCxnSpPr>
          <p:cNvPr id="30" name="直線コネクタ 29"/>
          <p:cNvCxnSpPr>
            <a:endCxn id="25" idx="6"/>
          </p:cNvCxnSpPr>
          <p:nvPr userDrawn="1"/>
        </p:nvCxnSpPr>
        <p:spPr>
          <a:xfrm flipH="1">
            <a:off x="1367064" y="2216865"/>
            <a:ext cx="4584907"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1" name="テキスト プレースホルダー 11"/>
          <p:cNvSpPr>
            <a:spLocks noGrp="1"/>
          </p:cNvSpPr>
          <p:nvPr>
            <p:ph type="body" sz="quarter" idx="40" hasCustomPrompt="1"/>
          </p:nvPr>
        </p:nvSpPr>
        <p:spPr>
          <a:xfrm>
            <a:off x="1535097" y="4101355"/>
            <a:ext cx="412881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32" name="テキスト プレースホルダー 11"/>
          <p:cNvSpPr>
            <a:spLocks noGrp="1"/>
          </p:cNvSpPr>
          <p:nvPr>
            <p:ph type="body" sz="quarter" idx="41" hasCustomPrompt="1"/>
          </p:nvPr>
        </p:nvSpPr>
        <p:spPr>
          <a:xfrm>
            <a:off x="1535097" y="4533123"/>
            <a:ext cx="4128817" cy="1440160"/>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34" name="円/楕円 33"/>
          <p:cNvSpPr/>
          <p:nvPr userDrawn="1"/>
        </p:nvSpPr>
        <p:spPr>
          <a:xfrm>
            <a:off x="526898" y="4101074"/>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5" name="図プレースホルダー 5"/>
          <p:cNvSpPr>
            <a:spLocks noGrp="1"/>
          </p:cNvSpPr>
          <p:nvPr>
            <p:ph type="pic" sz="quarter" idx="42" hasCustomPrompt="1"/>
          </p:nvPr>
        </p:nvSpPr>
        <p:spPr>
          <a:xfrm>
            <a:off x="744065" y="4305097"/>
            <a:ext cx="420083" cy="420047"/>
          </a:xfrm>
        </p:spPr>
        <p:txBody>
          <a:bodyPr>
            <a:normAutofit/>
          </a:bodyPr>
          <a:lstStyle>
            <a:lvl1pPr>
              <a:defRPr sz="733"/>
            </a:lvl1pPr>
          </a:lstStyle>
          <a:p>
            <a:r>
              <a:rPr lang="en-US" dirty="0"/>
              <a:t>ICON</a:t>
            </a:r>
          </a:p>
        </p:txBody>
      </p:sp>
      <p:cxnSp>
        <p:nvCxnSpPr>
          <p:cNvPr id="37" name="直線コネクタ 36"/>
          <p:cNvCxnSpPr>
            <a:endCxn id="34" idx="6"/>
          </p:cNvCxnSpPr>
          <p:nvPr userDrawn="1"/>
        </p:nvCxnSpPr>
        <p:spPr>
          <a:xfrm flipH="1">
            <a:off x="1367064" y="4521121"/>
            <a:ext cx="4584907"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8" name="テキスト プレースホルダー 11"/>
          <p:cNvSpPr>
            <a:spLocks noGrp="1"/>
          </p:cNvSpPr>
          <p:nvPr>
            <p:ph type="body" sz="quarter" idx="43" hasCustomPrompt="1"/>
          </p:nvPr>
        </p:nvSpPr>
        <p:spPr>
          <a:xfrm>
            <a:off x="7296237" y="1749095"/>
            <a:ext cx="412881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40" name="テキスト プレースホルダー 11"/>
          <p:cNvSpPr>
            <a:spLocks noGrp="1"/>
          </p:cNvSpPr>
          <p:nvPr>
            <p:ph type="body" sz="quarter" idx="44" hasCustomPrompt="1"/>
          </p:nvPr>
        </p:nvSpPr>
        <p:spPr>
          <a:xfrm>
            <a:off x="7296237" y="2180862"/>
            <a:ext cx="4128817" cy="1440160"/>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41" name="円/楕円 40"/>
          <p:cNvSpPr/>
          <p:nvPr userDrawn="1"/>
        </p:nvSpPr>
        <p:spPr>
          <a:xfrm>
            <a:off x="6288038" y="1748814"/>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2" name="図プレースホルダー 5"/>
          <p:cNvSpPr>
            <a:spLocks noGrp="1"/>
          </p:cNvSpPr>
          <p:nvPr>
            <p:ph type="pic" sz="quarter" idx="45" hasCustomPrompt="1"/>
          </p:nvPr>
        </p:nvSpPr>
        <p:spPr>
          <a:xfrm>
            <a:off x="6504565" y="1952837"/>
            <a:ext cx="420083" cy="420047"/>
          </a:xfrm>
        </p:spPr>
        <p:txBody>
          <a:bodyPr>
            <a:normAutofit/>
          </a:bodyPr>
          <a:lstStyle>
            <a:lvl1pPr>
              <a:defRPr sz="733"/>
            </a:lvl1pPr>
          </a:lstStyle>
          <a:p>
            <a:r>
              <a:rPr lang="en-US" dirty="0"/>
              <a:t>ICON</a:t>
            </a:r>
          </a:p>
        </p:txBody>
      </p:sp>
      <p:cxnSp>
        <p:nvCxnSpPr>
          <p:cNvPr id="43" name="直線コネクタ 42"/>
          <p:cNvCxnSpPr>
            <a:endCxn id="41" idx="6"/>
          </p:cNvCxnSpPr>
          <p:nvPr userDrawn="1"/>
        </p:nvCxnSpPr>
        <p:spPr>
          <a:xfrm flipH="1">
            <a:off x="7128204" y="2168860"/>
            <a:ext cx="4584907"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6" hasCustomPrompt="1"/>
          </p:nvPr>
        </p:nvSpPr>
        <p:spPr>
          <a:xfrm>
            <a:off x="7296237" y="4053350"/>
            <a:ext cx="412881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45" name="テキスト プレースホルダー 11"/>
          <p:cNvSpPr>
            <a:spLocks noGrp="1"/>
          </p:cNvSpPr>
          <p:nvPr>
            <p:ph type="body" sz="quarter" idx="47" hasCustomPrompt="1"/>
          </p:nvPr>
        </p:nvSpPr>
        <p:spPr>
          <a:xfrm>
            <a:off x="7296237" y="4485117"/>
            <a:ext cx="4128817" cy="1440160"/>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46" name="円/楕円 45"/>
          <p:cNvSpPr/>
          <p:nvPr userDrawn="1"/>
        </p:nvSpPr>
        <p:spPr>
          <a:xfrm>
            <a:off x="6288038" y="4053069"/>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7" name="図プレースホルダー 5"/>
          <p:cNvSpPr>
            <a:spLocks noGrp="1"/>
          </p:cNvSpPr>
          <p:nvPr>
            <p:ph type="pic" sz="quarter" idx="48" hasCustomPrompt="1"/>
          </p:nvPr>
        </p:nvSpPr>
        <p:spPr>
          <a:xfrm>
            <a:off x="6504565" y="4257092"/>
            <a:ext cx="420083" cy="420047"/>
          </a:xfrm>
        </p:spPr>
        <p:txBody>
          <a:bodyPr>
            <a:normAutofit/>
          </a:bodyPr>
          <a:lstStyle>
            <a:lvl1pPr>
              <a:defRPr sz="733"/>
            </a:lvl1pPr>
          </a:lstStyle>
          <a:p>
            <a:r>
              <a:rPr lang="en-US" dirty="0"/>
              <a:t>ICON</a:t>
            </a:r>
          </a:p>
        </p:txBody>
      </p:sp>
      <p:cxnSp>
        <p:nvCxnSpPr>
          <p:cNvPr id="48" name="直線コネクタ 47"/>
          <p:cNvCxnSpPr>
            <a:endCxn id="46" idx="6"/>
          </p:cNvCxnSpPr>
          <p:nvPr userDrawn="1"/>
        </p:nvCxnSpPr>
        <p:spPr>
          <a:xfrm flipH="1">
            <a:off x="7128204" y="4473115"/>
            <a:ext cx="4584907"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8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1500"/>
                            </p:stCondLst>
                            <p:childTnLst>
                              <p:par>
                                <p:cTn id="24" presetID="2" presetClass="entr" presetSubtype="2" decel="10000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 calcmode="lin" valueType="num">
                                      <p:cBhvr additive="base">
                                        <p:cTn id="26"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3250"/>
                            </p:stCondLst>
                            <p:childTnLst>
                              <p:par>
                                <p:cTn id="48" presetID="2" presetClass="entr" presetSubtype="2" decel="100000" fill="hold" grpId="0" nodeType="after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4" decel="100000" fill="hold" grpId="0" nodeType="with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750"/>
                            </p:stCondLst>
                            <p:childTnLst>
                              <p:par>
                                <p:cTn id="57" presetID="53" presetClass="entr" presetSubtype="16" fill="hold" grpId="0" nodeType="afterEffect">
                                  <p:stCondLst>
                                    <p:cond delay="25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grpId="0" nodeType="withEffect">
                                  <p:stCondLst>
                                    <p:cond delay="25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childTnLst>
                          </p:cTn>
                        </p:par>
                        <p:par>
                          <p:cTn id="71" fill="hold">
                            <p:stCondLst>
                              <p:cond delay="5000"/>
                            </p:stCondLst>
                            <p:childTnLst>
                              <p:par>
                                <p:cTn id="72" presetID="2" presetClass="entr" presetSubtype="2" decel="100000" fill="hold" grpId="0" nodeType="after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 calcmode="lin" valueType="num">
                                      <p:cBhvr additive="base">
                                        <p:cTn id="74"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38">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40">
                                            <p:txEl>
                                              <p:pRg st="0" end="0"/>
                                            </p:txEl>
                                          </p:spTgt>
                                        </p:tgtEl>
                                        <p:attrNameLst>
                                          <p:attrName>style.visibility</p:attrName>
                                        </p:attrNameLst>
                                      </p:cBhvr>
                                      <p:to>
                                        <p:strVal val="visible"/>
                                      </p:to>
                                    </p:set>
                                    <p:anim calcmode="lin" valueType="num">
                                      <p:cBhvr additive="base">
                                        <p:cTn id="7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25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fltVal val="0"/>
                                          </p:val>
                                        </p:tav>
                                        <p:tav tm="100000">
                                          <p:val>
                                            <p:strVal val="#ppt_h"/>
                                          </p:val>
                                        </p:tav>
                                      </p:tavLst>
                                    </p:anim>
                                    <p:animEffect transition="in" filter="fade">
                                      <p:cBhvr>
                                        <p:cTn id="85" dur="500"/>
                                        <p:tgtEl>
                                          <p:spTgt spid="46"/>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Effect transition="in" filter="fade">
                                      <p:cBhvr>
                                        <p:cTn id="90" dur="500"/>
                                        <p:tgtEl>
                                          <p:spTgt spid="47"/>
                                        </p:tgtEl>
                                      </p:cBhvr>
                                    </p:animEffect>
                                  </p:childTnLst>
                                </p:cTn>
                              </p:par>
                            </p:childTnLst>
                          </p:cTn>
                        </p:par>
                        <p:par>
                          <p:cTn id="91" fill="hold">
                            <p:stCondLst>
                              <p:cond delay="6250"/>
                            </p:stCondLst>
                            <p:childTnLst>
                              <p:par>
                                <p:cTn id="92" presetID="22" presetClass="entr" presetSubtype="8" fill="hold"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left)">
                                      <p:cBhvr>
                                        <p:cTn id="94" dur="500"/>
                                        <p:tgtEl>
                                          <p:spTgt spid="48"/>
                                        </p:tgtEl>
                                      </p:cBhvr>
                                    </p:animEffect>
                                  </p:childTnLst>
                                </p:cTn>
                              </p:par>
                            </p:childTnLst>
                          </p:cTn>
                        </p:par>
                        <p:par>
                          <p:cTn id="95" fill="hold">
                            <p:stCondLst>
                              <p:cond delay="6750"/>
                            </p:stCondLst>
                            <p:childTnLst>
                              <p:par>
                                <p:cTn id="96" presetID="2" presetClass="entr" presetSubtype="2" decel="100000" fill="hold" grpId="0" nodeType="afterEffect">
                                  <p:stCondLst>
                                    <p:cond delay="0"/>
                                  </p:stCondLst>
                                  <p:childTnLst>
                                    <p:set>
                                      <p:cBhvr>
                                        <p:cTn id="97" dur="1" fill="hold">
                                          <p:stCondLst>
                                            <p:cond delay="0"/>
                                          </p:stCondLst>
                                        </p:cTn>
                                        <p:tgtEl>
                                          <p:spTgt spid="44">
                                            <p:txEl>
                                              <p:pRg st="0" end="0"/>
                                            </p:txEl>
                                          </p:spTgt>
                                        </p:tgtEl>
                                        <p:attrNameLst>
                                          <p:attrName>style.visibility</p:attrName>
                                        </p:attrNameLst>
                                      </p:cBhvr>
                                      <p:to>
                                        <p:strVal val="visible"/>
                                      </p:to>
                                    </p:set>
                                    <p:anim calcmode="lin" valueType="num">
                                      <p:cBhvr additive="base">
                                        <p:cTn id="98"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4">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5">
                                            <p:txEl>
                                              <p:pRg st="0" end="0"/>
                                            </p:txEl>
                                          </p:spTgt>
                                        </p:tgtEl>
                                        <p:attrNameLst>
                                          <p:attrName>style.visibility</p:attrName>
                                        </p:attrNameLst>
                                      </p:cBhvr>
                                      <p:to>
                                        <p:strVal val="visible"/>
                                      </p:to>
                                    </p:set>
                                    <p:anim calcmode="lin" valueType="num">
                                      <p:cBhvr additive="base">
                                        <p:cTn id="102"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5" grpId="0" animBg="1"/>
      <p:bldP spid="26" grpId="0"/>
      <p:bldP spid="31" grpId="0" build="p">
        <p:tmplLst>
          <p:tmpl lvl="1">
            <p:tnLst>
              <p:par>
                <p:cTn presetID="2" presetClass="entr" presetSubtype="2"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6" name="テキスト プレースホルダー 11"/>
          <p:cNvSpPr>
            <a:spLocks noGrp="1"/>
          </p:cNvSpPr>
          <p:nvPr>
            <p:ph type="body" sz="quarter" idx="14" hasCustomPrompt="1"/>
          </p:nvPr>
        </p:nvSpPr>
        <p:spPr>
          <a:xfrm>
            <a:off x="1151021" y="1845105"/>
            <a:ext cx="2880570" cy="431767"/>
          </a:xfrm>
        </p:spPr>
        <p:txBody>
          <a:bodyPr anchor="ctr">
            <a:noAutofit/>
          </a:bodyPr>
          <a:lstStyle>
            <a:lvl1pPr>
              <a:defRPr sz="2133">
                <a:solidFill>
                  <a:schemeClr val="accent1"/>
                </a:solidFill>
                <a:latin typeface="Bebas Neue Regular"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15" hasCustomPrompt="1"/>
          </p:nvPr>
        </p:nvSpPr>
        <p:spPr>
          <a:xfrm>
            <a:off x="1151021" y="2276873"/>
            <a:ext cx="2880570" cy="1440160"/>
          </a:xfrm>
        </p:spPr>
        <p:txBody>
          <a:bodyPr anchor="t">
            <a:noAutofit/>
          </a:bodyPr>
          <a:lstStyle>
            <a:lvl1pPr>
              <a:defRPr sz="1333">
                <a:solidFill>
                  <a:schemeClr val="bg1"/>
                </a:solidFill>
                <a:latin typeface="+mn-lt"/>
              </a:defRPr>
            </a:lvl1pPr>
          </a:lstStyle>
          <a:p>
            <a:pPr lvl="0"/>
            <a:r>
              <a:rPr lang="en-US" altLang="ja-JP" dirty="0"/>
              <a:t>Text Here</a:t>
            </a:r>
            <a:endParaRPr lang="en-US" dirty="0"/>
          </a:p>
        </p:txBody>
      </p:sp>
      <p:sp>
        <p:nvSpPr>
          <p:cNvPr id="26" name="図プレースホルダー 5"/>
          <p:cNvSpPr>
            <a:spLocks noGrp="1"/>
          </p:cNvSpPr>
          <p:nvPr>
            <p:ph type="pic" sz="quarter" idx="39" hasCustomPrompt="1"/>
          </p:nvPr>
        </p:nvSpPr>
        <p:spPr>
          <a:xfrm>
            <a:off x="622917" y="1796819"/>
            <a:ext cx="541231" cy="541184"/>
          </a:xfrm>
        </p:spPr>
        <p:txBody>
          <a:bodyPr>
            <a:normAutofit/>
          </a:bodyPr>
          <a:lstStyle>
            <a:lvl1pPr>
              <a:defRPr sz="733"/>
            </a:lvl1pPr>
          </a:lstStyle>
          <a:p>
            <a:r>
              <a:rPr lang="en-US" dirty="0"/>
              <a:t>ICON</a:t>
            </a:r>
          </a:p>
        </p:txBody>
      </p:sp>
      <p:sp>
        <p:nvSpPr>
          <p:cNvPr id="54" name="テキスト プレースホルダー 11"/>
          <p:cNvSpPr>
            <a:spLocks noGrp="1"/>
          </p:cNvSpPr>
          <p:nvPr>
            <p:ph type="body" sz="quarter" idx="40" hasCustomPrompt="1"/>
          </p:nvPr>
        </p:nvSpPr>
        <p:spPr>
          <a:xfrm>
            <a:off x="4847753" y="1845105"/>
            <a:ext cx="2880570" cy="431767"/>
          </a:xfrm>
        </p:spPr>
        <p:txBody>
          <a:bodyPr anchor="ctr">
            <a:noAutofit/>
          </a:bodyPr>
          <a:lstStyle>
            <a:lvl1pPr>
              <a:defRPr sz="2133">
                <a:solidFill>
                  <a:schemeClr val="accent1"/>
                </a:solidFill>
                <a:latin typeface="Bebas Neue Regular" pitchFamily="50" charset="0"/>
              </a:defRPr>
            </a:lvl1pPr>
          </a:lstStyle>
          <a:p>
            <a:pPr lvl="0"/>
            <a:r>
              <a:rPr lang="en-US" altLang="ja-JP" dirty="0"/>
              <a:t>Text Here</a:t>
            </a:r>
            <a:endParaRPr lang="en-US" dirty="0"/>
          </a:p>
        </p:txBody>
      </p:sp>
      <p:sp>
        <p:nvSpPr>
          <p:cNvPr id="55" name="テキスト プレースホルダー 11"/>
          <p:cNvSpPr>
            <a:spLocks noGrp="1"/>
          </p:cNvSpPr>
          <p:nvPr>
            <p:ph type="body" sz="quarter" idx="41" hasCustomPrompt="1"/>
          </p:nvPr>
        </p:nvSpPr>
        <p:spPr>
          <a:xfrm>
            <a:off x="4847753" y="2276872"/>
            <a:ext cx="2880570" cy="1440160"/>
          </a:xfrm>
        </p:spPr>
        <p:txBody>
          <a:bodyPr anchor="t">
            <a:noAutofit/>
          </a:bodyPr>
          <a:lstStyle>
            <a:lvl1pPr>
              <a:defRPr sz="1333">
                <a:solidFill>
                  <a:schemeClr val="bg1"/>
                </a:solidFill>
                <a:latin typeface="+mn-lt"/>
              </a:defRPr>
            </a:lvl1pPr>
          </a:lstStyle>
          <a:p>
            <a:pPr lvl="0"/>
            <a:r>
              <a:rPr lang="en-US" altLang="ja-JP" dirty="0"/>
              <a:t>Text Here</a:t>
            </a:r>
            <a:endParaRPr lang="en-US" dirty="0"/>
          </a:p>
        </p:txBody>
      </p:sp>
      <p:sp>
        <p:nvSpPr>
          <p:cNvPr id="56" name="図プレースホルダー 5"/>
          <p:cNvSpPr>
            <a:spLocks noGrp="1"/>
          </p:cNvSpPr>
          <p:nvPr>
            <p:ph type="pic" sz="quarter" idx="42" hasCustomPrompt="1"/>
          </p:nvPr>
        </p:nvSpPr>
        <p:spPr>
          <a:xfrm>
            <a:off x="4319648" y="1796818"/>
            <a:ext cx="541231" cy="541184"/>
          </a:xfrm>
        </p:spPr>
        <p:txBody>
          <a:bodyPr>
            <a:normAutofit/>
          </a:bodyPr>
          <a:lstStyle>
            <a:lvl1pPr>
              <a:defRPr sz="733"/>
            </a:lvl1pPr>
          </a:lstStyle>
          <a:p>
            <a:r>
              <a:rPr lang="en-US" dirty="0"/>
              <a:t>ICON</a:t>
            </a:r>
          </a:p>
        </p:txBody>
      </p:sp>
      <p:sp>
        <p:nvSpPr>
          <p:cNvPr id="57" name="テキスト プレースホルダー 11"/>
          <p:cNvSpPr>
            <a:spLocks noGrp="1"/>
          </p:cNvSpPr>
          <p:nvPr>
            <p:ph type="body" sz="quarter" idx="43" hasCustomPrompt="1"/>
          </p:nvPr>
        </p:nvSpPr>
        <p:spPr>
          <a:xfrm>
            <a:off x="8544484" y="1845105"/>
            <a:ext cx="2880570" cy="431767"/>
          </a:xfrm>
        </p:spPr>
        <p:txBody>
          <a:bodyPr anchor="ctr">
            <a:noAutofit/>
          </a:bodyPr>
          <a:lstStyle>
            <a:lvl1pPr>
              <a:defRPr sz="2133">
                <a:solidFill>
                  <a:schemeClr val="accent1"/>
                </a:solidFill>
                <a:latin typeface="Bebas Neue Regular" pitchFamily="50" charset="0"/>
              </a:defRPr>
            </a:lvl1pPr>
          </a:lstStyle>
          <a:p>
            <a:pPr lvl="0"/>
            <a:r>
              <a:rPr lang="en-US" altLang="ja-JP" dirty="0"/>
              <a:t>Text Here</a:t>
            </a:r>
            <a:endParaRPr lang="en-US" dirty="0"/>
          </a:p>
        </p:txBody>
      </p:sp>
      <p:sp>
        <p:nvSpPr>
          <p:cNvPr id="58" name="テキスト プレースホルダー 11"/>
          <p:cNvSpPr>
            <a:spLocks noGrp="1"/>
          </p:cNvSpPr>
          <p:nvPr>
            <p:ph type="body" sz="quarter" idx="44" hasCustomPrompt="1"/>
          </p:nvPr>
        </p:nvSpPr>
        <p:spPr>
          <a:xfrm>
            <a:off x="8544484" y="2276872"/>
            <a:ext cx="2880570" cy="1440160"/>
          </a:xfrm>
        </p:spPr>
        <p:txBody>
          <a:bodyPr anchor="t">
            <a:noAutofit/>
          </a:bodyPr>
          <a:lstStyle>
            <a:lvl1pPr>
              <a:defRPr sz="1333">
                <a:solidFill>
                  <a:schemeClr val="bg1"/>
                </a:solidFill>
                <a:latin typeface="+mn-lt"/>
              </a:defRPr>
            </a:lvl1pPr>
          </a:lstStyle>
          <a:p>
            <a:pPr lvl="0"/>
            <a:r>
              <a:rPr lang="en-US" altLang="ja-JP" dirty="0"/>
              <a:t>Text Here</a:t>
            </a:r>
            <a:endParaRPr lang="en-US" dirty="0"/>
          </a:p>
        </p:txBody>
      </p:sp>
      <p:sp>
        <p:nvSpPr>
          <p:cNvPr id="59" name="図プレースホルダー 5"/>
          <p:cNvSpPr>
            <a:spLocks noGrp="1"/>
          </p:cNvSpPr>
          <p:nvPr>
            <p:ph type="pic" sz="quarter" idx="45" hasCustomPrompt="1"/>
          </p:nvPr>
        </p:nvSpPr>
        <p:spPr>
          <a:xfrm>
            <a:off x="8016380" y="1796818"/>
            <a:ext cx="541231" cy="541184"/>
          </a:xfrm>
        </p:spPr>
        <p:txBody>
          <a:bodyPr>
            <a:normAutofit/>
          </a:bodyPr>
          <a:lstStyle>
            <a:lvl1pPr>
              <a:defRPr sz="733"/>
            </a:lvl1pPr>
          </a:lstStyle>
          <a:p>
            <a:r>
              <a:rPr lang="en-US" dirty="0"/>
              <a:t>ICON</a:t>
            </a:r>
          </a:p>
        </p:txBody>
      </p:sp>
      <p:sp>
        <p:nvSpPr>
          <p:cNvPr id="60" name="テキスト プレースホルダー 11"/>
          <p:cNvSpPr>
            <a:spLocks noGrp="1"/>
          </p:cNvSpPr>
          <p:nvPr>
            <p:ph type="body" sz="quarter" idx="46" hasCustomPrompt="1"/>
          </p:nvPr>
        </p:nvSpPr>
        <p:spPr>
          <a:xfrm>
            <a:off x="1151021" y="4053350"/>
            <a:ext cx="2880570" cy="431767"/>
          </a:xfrm>
        </p:spPr>
        <p:txBody>
          <a:bodyPr anchor="ctr">
            <a:noAutofit/>
          </a:bodyPr>
          <a:lstStyle>
            <a:lvl1pPr>
              <a:defRPr sz="2133">
                <a:solidFill>
                  <a:schemeClr val="accent1"/>
                </a:solidFill>
                <a:latin typeface="Bebas Neue Regular" pitchFamily="50" charset="0"/>
              </a:defRPr>
            </a:lvl1pPr>
          </a:lstStyle>
          <a:p>
            <a:pPr lvl="0"/>
            <a:r>
              <a:rPr lang="en-US" altLang="ja-JP" dirty="0"/>
              <a:t>Text Here</a:t>
            </a:r>
            <a:endParaRPr lang="en-US" dirty="0"/>
          </a:p>
        </p:txBody>
      </p:sp>
      <p:sp>
        <p:nvSpPr>
          <p:cNvPr id="61" name="テキスト プレースホルダー 11"/>
          <p:cNvSpPr>
            <a:spLocks noGrp="1"/>
          </p:cNvSpPr>
          <p:nvPr>
            <p:ph type="body" sz="quarter" idx="47" hasCustomPrompt="1"/>
          </p:nvPr>
        </p:nvSpPr>
        <p:spPr>
          <a:xfrm>
            <a:off x="1151021" y="4485117"/>
            <a:ext cx="2880570" cy="1440160"/>
          </a:xfrm>
        </p:spPr>
        <p:txBody>
          <a:bodyPr anchor="t">
            <a:noAutofit/>
          </a:bodyPr>
          <a:lstStyle>
            <a:lvl1pPr>
              <a:defRPr sz="1333">
                <a:solidFill>
                  <a:schemeClr val="bg1"/>
                </a:solidFill>
                <a:latin typeface="+mn-lt"/>
              </a:defRPr>
            </a:lvl1pPr>
          </a:lstStyle>
          <a:p>
            <a:pPr lvl="0"/>
            <a:r>
              <a:rPr lang="en-US" altLang="ja-JP" dirty="0"/>
              <a:t>Text Here</a:t>
            </a:r>
            <a:endParaRPr lang="en-US" dirty="0"/>
          </a:p>
        </p:txBody>
      </p:sp>
      <p:sp>
        <p:nvSpPr>
          <p:cNvPr id="62" name="図プレースホルダー 5"/>
          <p:cNvSpPr>
            <a:spLocks noGrp="1"/>
          </p:cNvSpPr>
          <p:nvPr>
            <p:ph type="pic" sz="quarter" idx="48" hasCustomPrompt="1"/>
          </p:nvPr>
        </p:nvSpPr>
        <p:spPr>
          <a:xfrm>
            <a:off x="622917" y="4005063"/>
            <a:ext cx="541231" cy="541184"/>
          </a:xfrm>
        </p:spPr>
        <p:txBody>
          <a:bodyPr>
            <a:normAutofit/>
          </a:bodyPr>
          <a:lstStyle>
            <a:lvl1pPr>
              <a:defRPr sz="733"/>
            </a:lvl1pPr>
          </a:lstStyle>
          <a:p>
            <a:r>
              <a:rPr lang="en-US" dirty="0"/>
              <a:t>ICON</a:t>
            </a:r>
          </a:p>
        </p:txBody>
      </p:sp>
      <p:sp>
        <p:nvSpPr>
          <p:cNvPr id="63" name="テキスト プレースホルダー 11"/>
          <p:cNvSpPr>
            <a:spLocks noGrp="1"/>
          </p:cNvSpPr>
          <p:nvPr>
            <p:ph type="body" sz="quarter" idx="49" hasCustomPrompt="1"/>
          </p:nvPr>
        </p:nvSpPr>
        <p:spPr>
          <a:xfrm>
            <a:off x="4847753" y="4053349"/>
            <a:ext cx="2880570" cy="431767"/>
          </a:xfrm>
        </p:spPr>
        <p:txBody>
          <a:bodyPr anchor="ctr">
            <a:noAutofit/>
          </a:bodyPr>
          <a:lstStyle>
            <a:lvl1pPr>
              <a:defRPr sz="2133">
                <a:solidFill>
                  <a:schemeClr val="accent1"/>
                </a:solidFill>
                <a:latin typeface="Bebas Neue Regular" pitchFamily="50" charset="0"/>
              </a:defRPr>
            </a:lvl1pPr>
          </a:lstStyle>
          <a:p>
            <a:pPr lvl="0"/>
            <a:r>
              <a:rPr lang="en-US" altLang="ja-JP" dirty="0"/>
              <a:t>Text Here</a:t>
            </a:r>
            <a:endParaRPr lang="en-US" dirty="0"/>
          </a:p>
        </p:txBody>
      </p:sp>
      <p:sp>
        <p:nvSpPr>
          <p:cNvPr id="64" name="テキスト プレースホルダー 11"/>
          <p:cNvSpPr>
            <a:spLocks noGrp="1"/>
          </p:cNvSpPr>
          <p:nvPr>
            <p:ph type="body" sz="quarter" idx="50" hasCustomPrompt="1"/>
          </p:nvPr>
        </p:nvSpPr>
        <p:spPr>
          <a:xfrm>
            <a:off x="4847753" y="4485117"/>
            <a:ext cx="2880570" cy="1440160"/>
          </a:xfrm>
        </p:spPr>
        <p:txBody>
          <a:bodyPr anchor="t">
            <a:noAutofit/>
          </a:bodyPr>
          <a:lstStyle>
            <a:lvl1pPr>
              <a:defRPr sz="1333">
                <a:solidFill>
                  <a:schemeClr val="bg1"/>
                </a:solidFill>
                <a:latin typeface="+mn-lt"/>
              </a:defRPr>
            </a:lvl1pPr>
          </a:lstStyle>
          <a:p>
            <a:pPr lvl="0"/>
            <a:r>
              <a:rPr lang="en-US" altLang="ja-JP" dirty="0"/>
              <a:t>Text Here</a:t>
            </a:r>
            <a:endParaRPr lang="en-US" dirty="0"/>
          </a:p>
        </p:txBody>
      </p:sp>
      <p:sp>
        <p:nvSpPr>
          <p:cNvPr id="65" name="図プレースホルダー 5"/>
          <p:cNvSpPr>
            <a:spLocks noGrp="1"/>
          </p:cNvSpPr>
          <p:nvPr>
            <p:ph type="pic" sz="quarter" idx="51" hasCustomPrompt="1"/>
          </p:nvPr>
        </p:nvSpPr>
        <p:spPr>
          <a:xfrm>
            <a:off x="4319648" y="4005063"/>
            <a:ext cx="541231" cy="541184"/>
          </a:xfrm>
        </p:spPr>
        <p:txBody>
          <a:bodyPr>
            <a:normAutofit/>
          </a:bodyPr>
          <a:lstStyle>
            <a:lvl1pPr>
              <a:defRPr sz="733"/>
            </a:lvl1pPr>
          </a:lstStyle>
          <a:p>
            <a:r>
              <a:rPr lang="en-US" dirty="0"/>
              <a:t>ICON</a:t>
            </a:r>
          </a:p>
        </p:txBody>
      </p:sp>
      <p:sp>
        <p:nvSpPr>
          <p:cNvPr id="66" name="テキスト プレースホルダー 11"/>
          <p:cNvSpPr>
            <a:spLocks noGrp="1"/>
          </p:cNvSpPr>
          <p:nvPr>
            <p:ph type="body" sz="quarter" idx="52" hasCustomPrompt="1"/>
          </p:nvPr>
        </p:nvSpPr>
        <p:spPr>
          <a:xfrm>
            <a:off x="8544484" y="4053349"/>
            <a:ext cx="2880570" cy="431767"/>
          </a:xfrm>
        </p:spPr>
        <p:txBody>
          <a:bodyPr anchor="ctr">
            <a:noAutofit/>
          </a:bodyPr>
          <a:lstStyle>
            <a:lvl1pPr>
              <a:defRPr sz="2133">
                <a:solidFill>
                  <a:schemeClr val="accent1"/>
                </a:solidFill>
                <a:latin typeface="Bebas Neue Regular" pitchFamily="50" charset="0"/>
              </a:defRPr>
            </a:lvl1pPr>
          </a:lstStyle>
          <a:p>
            <a:pPr lvl="0"/>
            <a:r>
              <a:rPr lang="en-US" altLang="ja-JP" dirty="0"/>
              <a:t>Text Here</a:t>
            </a:r>
            <a:endParaRPr lang="en-US" dirty="0"/>
          </a:p>
        </p:txBody>
      </p:sp>
      <p:sp>
        <p:nvSpPr>
          <p:cNvPr id="67" name="テキスト プレースホルダー 11"/>
          <p:cNvSpPr>
            <a:spLocks noGrp="1"/>
          </p:cNvSpPr>
          <p:nvPr>
            <p:ph type="body" sz="quarter" idx="53" hasCustomPrompt="1"/>
          </p:nvPr>
        </p:nvSpPr>
        <p:spPr>
          <a:xfrm>
            <a:off x="8544484" y="4485117"/>
            <a:ext cx="2880570" cy="1440160"/>
          </a:xfrm>
        </p:spPr>
        <p:txBody>
          <a:bodyPr anchor="t">
            <a:noAutofit/>
          </a:bodyPr>
          <a:lstStyle>
            <a:lvl1pPr>
              <a:defRPr sz="1333">
                <a:solidFill>
                  <a:schemeClr val="bg1"/>
                </a:solidFill>
                <a:latin typeface="+mn-lt"/>
              </a:defRPr>
            </a:lvl1pPr>
          </a:lstStyle>
          <a:p>
            <a:pPr lvl="0"/>
            <a:r>
              <a:rPr lang="en-US" altLang="ja-JP" dirty="0"/>
              <a:t>Text Here</a:t>
            </a:r>
            <a:endParaRPr lang="en-US" dirty="0"/>
          </a:p>
        </p:txBody>
      </p:sp>
      <p:sp>
        <p:nvSpPr>
          <p:cNvPr id="68" name="図プレースホルダー 5"/>
          <p:cNvSpPr>
            <a:spLocks noGrp="1"/>
          </p:cNvSpPr>
          <p:nvPr>
            <p:ph type="pic" sz="quarter" idx="54" hasCustomPrompt="1"/>
          </p:nvPr>
        </p:nvSpPr>
        <p:spPr>
          <a:xfrm>
            <a:off x="8016380" y="4005063"/>
            <a:ext cx="541231" cy="541184"/>
          </a:xfrm>
        </p:spPr>
        <p:txBody>
          <a:bodyPr>
            <a:normAutofit/>
          </a:bodyPr>
          <a:lstStyle>
            <a:lvl1pPr>
              <a:defRPr sz="733"/>
            </a:lvl1pPr>
          </a:lstStyle>
          <a:p>
            <a:r>
              <a:rPr lang="en-US" dirty="0"/>
              <a:t>ICON</a:t>
            </a:r>
          </a:p>
        </p:txBody>
      </p:sp>
    </p:spTree>
    <p:extLst>
      <p:ext uri="{BB962C8B-B14F-4D97-AF65-F5344CB8AC3E}">
        <p14:creationId xmlns:p14="http://schemas.microsoft.com/office/powerpoint/2010/main" val="14249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250"/>
                            </p:stCondLst>
                            <p:childTnLst>
                              <p:par>
                                <p:cTn id="13" presetID="2" presetClass="entr" presetSubtype="2" decel="10000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2500"/>
                            </p:stCondLst>
                            <p:childTnLst>
                              <p:par>
                                <p:cTn id="26" presetID="2" presetClass="entr" presetSubtype="2" decel="100000" fill="hold" grpId="0" nodeType="afterEffect">
                                  <p:stCondLst>
                                    <p:cond delay="0"/>
                                  </p:stCondLst>
                                  <p:childTnLst>
                                    <p:set>
                                      <p:cBhvr>
                                        <p:cTn id="27" dur="1" fill="hold">
                                          <p:stCondLst>
                                            <p:cond delay="0"/>
                                          </p:stCondLst>
                                        </p:cTn>
                                        <p:tgtEl>
                                          <p:spTgt spid="54">
                                            <p:txEl>
                                              <p:pRg st="0" end="0"/>
                                            </p:txEl>
                                          </p:spTgt>
                                        </p:tgtEl>
                                        <p:attrNameLst>
                                          <p:attrName>style.visibility</p:attrName>
                                        </p:attrNameLst>
                                      </p:cBhvr>
                                      <p:to>
                                        <p:strVal val="visible"/>
                                      </p:to>
                                    </p:set>
                                    <p:anim calcmode="lin" valueType="num">
                                      <p:cBhvr additive="base">
                                        <p:cTn id="28"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55">
                                            <p:txEl>
                                              <p:pRg st="0" end="0"/>
                                            </p:txEl>
                                          </p:spTgt>
                                        </p:tgtEl>
                                        <p:attrNameLst>
                                          <p:attrName>style.visibility</p:attrName>
                                        </p:attrNameLst>
                                      </p:cBhvr>
                                      <p:to>
                                        <p:strVal val="visible"/>
                                      </p:to>
                                    </p:set>
                                    <p:anim calcmode="lin" valueType="num">
                                      <p:cBhvr additive="base">
                                        <p:cTn id="32"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25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par>
                          <p:cTn id="38" fill="hold">
                            <p:stCondLst>
                              <p:cond delay="3750"/>
                            </p:stCondLst>
                            <p:childTnLst>
                              <p:par>
                                <p:cTn id="39" presetID="2" presetClass="entr" presetSubtype="2" decel="100000" fill="hold" grpId="0" nodeType="afterEffect">
                                  <p:stCondLst>
                                    <p:cond delay="0"/>
                                  </p:stCondLst>
                                  <p:childTnLst>
                                    <p:set>
                                      <p:cBhvr>
                                        <p:cTn id="40" dur="1" fill="hold">
                                          <p:stCondLst>
                                            <p:cond delay="0"/>
                                          </p:stCondLst>
                                        </p:cTn>
                                        <p:tgtEl>
                                          <p:spTgt spid="57">
                                            <p:txEl>
                                              <p:pRg st="0" end="0"/>
                                            </p:txEl>
                                          </p:spTgt>
                                        </p:tgtEl>
                                        <p:attrNameLst>
                                          <p:attrName>style.visibility</p:attrName>
                                        </p:attrNameLst>
                                      </p:cBhvr>
                                      <p:to>
                                        <p:strVal val="visible"/>
                                      </p:to>
                                    </p:set>
                                    <p:anim calcmode="lin" valueType="num">
                                      <p:cBhvr additive="base">
                                        <p:cTn id="4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58">
                                            <p:txEl>
                                              <p:pRg st="0" end="0"/>
                                            </p:txEl>
                                          </p:spTgt>
                                        </p:tgtEl>
                                        <p:attrNameLst>
                                          <p:attrName>style.visibility</p:attrName>
                                        </p:attrNameLst>
                                      </p:cBhvr>
                                      <p:to>
                                        <p:strVal val="visible"/>
                                      </p:to>
                                    </p:set>
                                    <p:anim calcmode="lin" valueType="num">
                                      <p:cBhvr additive="base">
                                        <p:cTn id="45"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10" presetClass="entr" presetSubtype="0" fill="hold" grpId="0" nodeType="afterEffect">
                                  <p:stCondLst>
                                    <p:cond delay="25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par>
                          <p:cTn id="51" fill="hold">
                            <p:stCondLst>
                              <p:cond delay="5000"/>
                            </p:stCondLst>
                            <p:childTnLst>
                              <p:par>
                                <p:cTn id="52" presetID="2" presetClass="entr" presetSubtype="2" decel="100000" fill="hold" grpId="0" nodeType="after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 calcmode="lin" valueType="num">
                                      <p:cBhvr additive="base">
                                        <p:cTn id="54"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0">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61">
                                            <p:txEl>
                                              <p:pRg st="0" end="0"/>
                                            </p:txEl>
                                          </p:spTgt>
                                        </p:tgtEl>
                                        <p:attrNameLst>
                                          <p:attrName>style.visibility</p:attrName>
                                        </p:attrNameLst>
                                      </p:cBhvr>
                                      <p:to>
                                        <p:strVal val="visible"/>
                                      </p:to>
                                    </p:set>
                                    <p:anim calcmode="lin" valueType="num">
                                      <p:cBhvr additive="base">
                                        <p:cTn id="5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25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6250"/>
                            </p:stCondLst>
                            <p:childTnLst>
                              <p:par>
                                <p:cTn id="65" presetID="2" presetClass="entr" presetSubtype="2" decel="100000" fill="hold" grpId="0" nodeType="afterEffect">
                                  <p:stCondLst>
                                    <p:cond delay="0"/>
                                  </p:stCondLst>
                                  <p:childTnLst>
                                    <p:set>
                                      <p:cBhvr>
                                        <p:cTn id="66" dur="1" fill="hold">
                                          <p:stCondLst>
                                            <p:cond delay="0"/>
                                          </p:stCondLst>
                                        </p:cTn>
                                        <p:tgtEl>
                                          <p:spTgt spid="63">
                                            <p:txEl>
                                              <p:pRg st="0" end="0"/>
                                            </p:txEl>
                                          </p:spTgt>
                                        </p:tgtEl>
                                        <p:attrNameLst>
                                          <p:attrName>style.visibility</p:attrName>
                                        </p:attrNameLst>
                                      </p:cBhvr>
                                      <p:to>
                                        <p:strVal val="visible"/>
                                      </p:to>
                                    </p:set>
                                    <p:anim calcmode="lin" valueType="num">
                                      <p:cBhvr additive="base">
                                        <p:cTn id="67" dur="5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3">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64">
                                            <p:txEl>
                                              <p:pRg st="0" end="0"/>
                                            </p:txEl>
                                          </p:spTgt>
                                        </p:tgtEl>
                                        <p:attrNameLst>
                                          <p:attrName>style.visibility</p:attrName>
                                        </p:attrNameLst>
                                      </p:cBhvr>
                                      <p:to>
                                        <p:strVal val="visible"/>
                                      </p:to>
                                    </p:set>
                                    <p:anim calcmode="lin" valueType="num">
                                      <p:cBhvr additive="base">
                                        <p:cTn id="71"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750"/>
                            </p:stCondLst>
                            <p:childTnLst>
                              <p:par>
                                <p:cTn id="74" presetID="10" presetClass="entr" presetSubtype="0" fill="hold" grpId="0" nodeType="afterEffect">
                                  <p:stCondLst>
                                    <p:cond delay="25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childTnLst>
                          </p:cTn>
                        </p:par>
                        <p:par>
                          <p:cTn id="77" fill="hold">
                            <p:stCondLst>
                              <p:cond delay="7500"/>
                            </p:stCondLst>
                            <p:childTnLst>
                              <p:par>
                                <p:cTn id="78" presetID="2" presetClass="entr" presetSubtype="2" decel="100000" fill="hold" grpId="0" nodeType="afterEffect">
                                  <p:stCondLst>
                                    <p:cond delay="0"/>
                                  </p:stCondLst>
                                  <p:childTnLst>
                                    <p:set>
                                      <p:cBhvr>
                                        <p:cTn id="79" dur="1" fill="hold">
                                          <p:stCondLst>
                                            <p:cond delay="0"/>
                                          </p:stCondLst>
                                        </p:cTn>
                                        <p:tgtEl>
                                          <p:spTgt spid="66">
                                            <p:txEl>
                                              <p:pRg st="0" end="0"/>
                                            </p:txEl>
                                          </p:spTgt>
                                        </p:tgtEl>
                                        <p:attrNameLst>
                                          <p:attrName>style.visibility</p:attrName>
                                        </p:attrNameLst>
                                      </p:cBhvr>
                                      <p:to>
                                        <p:strVal val="visible"/>
                                      </p:to>
                                    </p:set>
                                    <p:anim calcmode="lin" valueType="num">
                                      <p:cBhvr additive="base">
                                        <p:cTn id="80" dur="50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66">
                                            <p:txEl>
                                              <p:pRg st="0" end="0"/>
                                            </p:txEl>
                                          </p:spTgt>
                                        </p:tgtEl>
                                        <p:attrNameLst>
                                          <p:attrName>ppt_y</p:attrName>
                                        </p:attrNameLst>
                                      </p:cBhvr>
                                      <p:tavLst>
                                        <p:tav tm="0">
                                          <p:val>
                                            <p:strVal val="#ppt_y"/>
                                          </p:val>
                                        </p:tav>
                                        <p:tav tm="100000">
                                          <p:val>
                                            <p:strVal val="#ppt_y"/>
                                          </p:val>
                                        </p:tav>
                                      </p:tavLst>
                                    </p:anim>
                                  </p:childTnLst>
                                </p:cTn>
                              </p:par>
                              <p:par>
                                <p:cTn id="82" presetID="2" presetClass="entr" presetSubtype="4" decel="100000" fill="hold" grpId="0" nodeType="withEffect">
                                  <p:stCondLst>
                                    <p:cond delay="0"/>
                                  </p:stCondLst>
                                  <p:childTnLst>
                                    <p:set>
                                      <p:cBhvr>
                                        <p:cTn id="83" dur="1" fill="hold">
                                          <p:stCondLst>
                                            <p:cond delay="0"/>
                                          </p:stCondLst>
                                        </p:cTn>
                                        <p:tgtEl>
                                          <p:spTgt spid="67">
                                            <p:txEl>
                                              <p:pRg st="0" end="0"/>
                                            </p:txEl>
                                          </p:spTgt>
                                        </p:tgtEl>
                                        <p:attrNameLst>
                                          <p:attrName>style.visibility</p:attrName>
                                        </p:attrNameLst>
                                      </p:cBhvr>
                                      <p:to>
                                        <p:strVal val="visible"/>
                                      </p:to>
                                    </p:set>
                                    <p:anim calcmode="lin" valueType="num">
                                      <p:cBhvr additive="base">
                                        <p:cTn id="84"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6" grpId="0"/>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4" decel="10000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ppt_x"/>
                          </p:val>
                        </p:tav>
                        <p:tav tm="100000">
                          <p:val>
                            <p:strVal val="#ppt_x"/>
                          </p:val>
                        </p:tav>
                      </p:tavLst>
                    </p:anim>
                    <p:anim calcmode="lin" valueType="num">
                      <p:cBhvr additive="base">
                        <p:cTn dur="500" fill="hold"/>
                        <p:tgtEl>
                          <p:spTgt spid="55"/>
                        </p:tgtEl>
                        <p:attrNameLst>
                          <p:attrName>ppt_y</p:attrName>
                        </p:attrNameLst>
                      </p:cBhvr>
                      <p:tavLst>
                        <p:tav tm="0">
                          <p:val>
                            <p:strVal val="1+#ppt_h/2"/>
                          </p:val>
                        </p:tav>
                        <p:tav tm="100000">
                          <p:val>
                            <p:strVal val="#ppt_y"/>
                          </p:val>
                        </p:tav>
                      </p:tavLst>
                    </p:anim>
                  </p:childTnLst>
                </p:cTn>
              </p:par>
            </p:tnLst>
          </p:tmpl>
        </p:tmplLst>
      </p:bldP>
      <p:bldP spid="56"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build="p">
        <p:tmplLst>
          <p:tmpl lvl="1">
            <p:tnLst>
              <p:par>
                <p:cTn presetID="2" presetClass="entr" presetSubtype="4"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p:bldP spid="63" grpId="0" build="p">
        <p:tmplLst>
          <p:tmpl lvl="1">
            <p:tnLst>
              <p:par>
                <p:cTn presetID="2" presetClass="entr" presetSubtype="2"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1+#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p:bldP spid="66" grpId="0" build="p">
        <p:tmplLst>
          <p:tmpl lvl="1">
            <p:tnLst>
              <p:par>
                <p:cTn presetID="2" presetClass="entr" presetSubtype="2"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1+#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4" decel="10000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ppt_x"/>
                          </p:val>
                        </p:tav>
                        <p:tav tm="100000">
                          <p:val>
                            <p:strVal val="#ppt_x"/>
                          </p:val>
                        </p:tav>
                      </p:tavLst>
                    </p:anim>
                    <p:anim calcmode="lin" valueType="num">
                      <p:cBhvr additive="base">
                        <p:cTn dur="500" fill="hold"/>
                        <p:tgtEl>
                          <p:spTgt spid="67"/>
                        </p:tgtEl>
                        <p:attrNameLst>
                          <p:attrName>ppt_y</p:attrName>
                        </p:attrNameLst>
                      </p:cBhvr>
                      <p:tavLst>
                        <p:tav tm="0">
                          <p:val>
                            <p:strVal val="1+#ppt_h/2"/>
                          </p:val>
                        </p:tav>
                        <p:tav tm="100000">
                          <p:val>
                            <p:strVal val="#ppt_y"/>
                          </p:val>
                        </p:tav>
                      </p:tavLst>
                    </p:anim>
                  </p:childTnLst>
                </p:cTn>
              </p:par>
            </p:tnLst>
          </p:tmpl>
        </p:tmplLst>
      </p:bldP>
      <p:bldP spid="68" grpId="0"/>
    </p:bld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8" name="テキスト プレースホルダー 11"/>
          <p:cNvSpPr>
            <a:spLocks noGrp="1"/>
          </p:cNvSpPr>
          <p:nvPr>
            <p:ph type="body" sz="quarter" idx="15" hasCustomPrompt="1"/>
          </p:nvPr>
        </p:nvSpPr>
        <p:spPr>
          <a:xfrm>
            <a:off x="5567895" y="1556792"/>
            <a:ext cx="6001187" cy="840093"/>
          </a:xfrm>
        </p:spPr>
        <p:txBody>
          <a:bodyPr anchor="ctr">
            <a:noAutofit/>
          </a:bodyPr>
          <a:lstStyle>
            <a:lvl1pPr algn="l">
              <a:defRPr sz="1600">
                <a:solidFill>
                  <a:schemeClr val="bg1"/>
                </a:solidFill>
                <a:latin typeface="+mn-lt"/>
              </a:defRPr>
            </a:lvl1pPr>
          </a:lstStyle>
          <a:p>
            <a:pPr lvl="0"/>
            <a:r>
              <a:rPr lang="en-US" altLang="ja-JP" dirty="0"/>
              <a:t>Text Here</a:t>
            </a:r>
            <a:endParaRPr lang="en-US" dirty="0"/>
          </a:p>
        </p:txBody>
      </p:sp>
      <p:sp>
        <p:nvSpPr>
          <p:cNvPr id="25" name="円/楕円 24"/>
          <p:cNvSpPr/>
          <p:nvPr userDrawn="1"/>
        </p:nvSpPr>
        <p:spPr>
          <a:xfrm>
            <a:off x="4703724" y="1604797"/>
            <a:ext cx="768152" cy="768085"/>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6" name="図プレースホルダー 5"/>
          <p:cNvSpPr>
            <a:spLocks noGrp="1"/>
          </p:cNvSpPr>
          <p:nvPr>
            <p:ph type="pic" sz="quarter" idx="39" hasCustomPrompt="1"/>
          </p:nvPr>
        </p:nvSpPr>
        <p:spPr>
          <a:xfrm>
            <a:off x="4895762" y="1796818"/>
            <a:ext cx="384077" cy="384043"/>
          </a:xfrm>
        </p:spPr>
        <p:txBody>
          <a:bodyPr>
            <a:normAutofit/>
          </a:bodyPr>
          <a:lstStyle>
            <a:lvl1pPr>
              <a:defRPr sz="733"/>
            </a:lvl1pPr>
          </a:lstStyle>
          <a:p>
            <a:r>
              <a:rPr lang="en-US" dirty="0"/>
              <a:t>ICON</a:t>
            </a:r>
          </a:p>
        </p:txBody>
      </p:sp>
      <p:sp>
        <p:nvSpPr>
          <p:cNvPr id="27" name="テキスト プレースホルダー 11"/>
          <p:cNvSpPr>
            <a:spLocks noGrp="1"/>
          </p:cNvSpPr>
          <p:nvPr>
            <p:ph type="body" sz="quarter" idx="40" hasCustomPrompt="1"/>
          </p:nvPr>
        </p:nvSpPr>
        <p:spPr>
          <a:xfrm>
            <a:off x="5567895" y="2516899"/>
            <a:ext cx="6001187" cy="840093"/>
          </a:xfrm>
        </p:spPr>
        <p:txBody>
          <a:bodyPr anchor="ctr">
            <a:noAutofit/>
          </a:bodyPr>
          <a:lstStyle>
            <a:lvl1pPr algn="l">
              <a:defRPr sz="1600">
                <a:solidFill>
                  <a:schemeClr val="bg1"/>
                </a:solidFill>
                <a:latin typeface="+mn-lt"/>
              </a:defRPr>
            </a:lvl1pPr>
          </a:lstStyle>
          <a:p>
            <a:pPr lvl="0"/>
            <a:r>
              <a:rPr lang="en-US" altLang="ja-JP" dirty="0"/>
              <a:t>Text Here</a:t>
            </a:r>
            <a:endParaRPr lang="en-US" dirty="0"/>
          </a:p>
        </p:txBody>
      </p:sp>
      <p:sp>
        <p:nvSpPr>
          <p:cNvPr id="28" name="円/楕円 27"/>
          <p:cNvSpPr/>
          <p:nvPr userDrawn="1"/>
        </p:nvSpPr>
        <p:spPr>
          <a:xfrm>
            <a:off x="4703724" y="2564904"/>
            <a:ext cx="768152" cy="768085"/>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9" name="図プレースホルダー 5"/>
          <p:cNvSpPr>
            <a:spLocks noGrp="1"/>
          </p:cNvSpPr>
          <p:nvPr>
            <p:ph type="pic" sz="quarter" idx="41" hasCustomPrompt="1"/>
          </p:nvPr>
        </p:nvSpPr>
        <p:spPr>
          <a:xfrm>
            <a:off x="4895762" y="2756925"/>
            <a:ext cx="384077" cy="384043"/>
          </a:xfrm>
        </p:spPr>
        <p:txBody>
          <a:bodyPr>
            <a:normAutofit/>
          </a:bodyPr>
          <a:lstStyle>
            <a:lvl1pPr>
              <a:defRPr sz="733"/>
            </a:lvl1pPr>
          </a:lstStyle>
          <a:p>
            <a:r>
              <a:rPr lang="en-US" dirty="0"/>
              <a:t>ICON</a:t>
            </a:r>
          </a:p>
        </p:txBody>
      </p:sp>
      <p:sp>
        <p:nvSpPr>
          <p:cNvPr id="33" name="テキスト プレースホルダー 11"/>
          <p:cNvSpPr>
            <a:spLocks noGrp="1"/>
          </p:cNvSpPr>
          <p:nvPr>
            <p:ph type="body" sz="quarter" idx="42" hasCustomPrompt="1"/>
          </p:nvPr>
        </p:nvSpPr>
        <p:spPr>
          <a:xfrm>
            <a:off x="5567895" y="3477006"/>
            <a:ext cx="6001187" cy="840093"/>
          </a:xfrm>
        </p:spPr>
        <p:txBody>
          <a:bodyPr anchor="ctr">
            <a:noAutofit/>
          </a:bodyPr>
          <a:lstStyle>
            <a:lvl1pPr algn="l">
              <a:defRPr sz="1600">
                <a:solidFill>
                  <a:schemeClr val="bg1"/>
                </a:solidFill>
                <a:latin typeface="+mn-lt"/>
              </a:defRPr>
            </a:lvl1pPr>
          </a:lstStyle>
          <a:p>
            <a:pPr lvl="0"/>
            <a:r>
              <a:rPr lang="en-US" altLang="ja-JP" dirty="0"/>
              <a:t>Text Here</a:t>
            </a:r>
            <a:endParaRPr lang="en-US" dirty="0"/>
          </a:p>
        </p:txBody>
      </p:sp>
      <p:sp>
        <p:nvSpPr>
          <p:cNvPr id="36" name="円/楕円 35"/>
          <p:cNvSpPr/>
          <p:nvPr userDrawn="1"/>
        </p:nvSpPr>
        <p:spPr>
          <a:xfrm>
            <a:off x="4703724" y="3525011"/>
            <a:ext cx="768152" cy="768085"/>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9" name="図プレースホルダー 5"/>
          <p:cNvSpPr>
            <a:spLocks noGrp="1"/>
          </p:cNvSpPr>
          <p:nvPr>
            <p:ph type="pic" sz="quarter" idx="43" hasCustomPrompt="1"/>
          </p:nvPr>
        </p:nvSpPr>
        <p:spPr>
          <a:xfrm>
            <a:off x="4895762" y="3717032"/>
            <a:ext cx="384077" cy="384043"/>
          </a:xfrm>
        </p:spPr>
        <p:txBody>
          <a:bodyPr>
            <a:normAutofit/>
          </a:bodyPr>
          <a:lstStyle>
            <a:lvl1pPr>
              <a:defRPr sz="733"/>
            </a:lvl1pPr>
          </a:lstStyle>
          <a:p>
            <a:r>
              <a:rPr lang="en-US" dirty="0"/>
              <a:t>ICON</a:t>
            </a:r>
          </a:p>
        </p:txBody>
      </p:sp>
      <p:sp>
        <p:nvSpPr>
          <p:cNvPr id="49" name="テキスト プレースホルダー 11"/>
          <p:cNvSpPr>
            <a:spLocks noGrp="1"/>
          </p:cNvSpPr>
          <p:nvPr>
            <p:ph type="body" sz="quarter" idx="44" hasCustomPrompt="1"/>
          </p:nvPr>
        </p:nvSpPr>
        <p:spPr>
          <a:xfrm>
            <a:off x="5567895" y="4437112"/>
            <a:ext cx="6001187" cy="840093"/>
          </a:xfrm>
        </p:spPr>
        <p:txBody>
          <a:bodyPr anchor="ctr">
            <a:noAutofit/>
          </a:bodyPr>
          <a:lstStyle>
            <a:lvl1pPr algn="l">
              <a:defRPr sz="1600">
                <a:solidFill>
                  <a:schemeClr val="bg1"/>
                </a:solidFill>
                <a:latin typeface="+mn-lt"/>
              </a:defRPr>
            </a:lvl1pPr>
          </a:lstStyle>
          <a:p>
            <a:pPr lvl="0"/>
            <a:r>
              <a:rPr lang="en-US" altLang="ja-JP" dirty="0"/>
              <a:t>Text Here</a:t>
            </a:r>
            <a:endParaRPr lang="en-US" dirty="0"/>
          </a:p>
        </p:txBody>
      </p:sp>
      <p:sp>
        <p:nvSpPr>
          <p:cNvPr id="50" name="円/楕円 49"/>
          <p:cNvSpPr/>
          <p:nvPr userDrawn="1"/>
        </p:nvSpPr>
        <p:spPr>
          <a:xfrm>
            <a:off x="4703724" y="4485118"/>
            <a:ext cx="768152" cy="768085"/>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1" name="図プレースホルダー 5"/>
          <p:cNvSpPr>
            <a:spLocks noGrp="1"/>
          </p:cNvSpPr>
          <p:nvPr>
            <p:ph type="pic" sz="quarter" idx="45" hasCustomPrompt="1"/>
          </p:nvPr>
        </p:nvSpPr>
        <p:spPr>
          <a:xfrm>
            <a:off x="4895762" y="4677139"/>
            <a:ext cx="384077" cy="384043"/>
          </a:xfrm>
        </p:spPr>
        <p:txBody>
          <a:bodyPr>
            <a:normAutofit/>
          </a:bodyPr>
          <a:lstStyle>
            <a:lvl1pPr>
              <a:defRPr sz="733"/>
            </a:lvl1pPr>
          </a:lstStyle>
          <a:p>
            <a:r>
              <a:rPr lang="en-US" dirty="0"/>
              <a:t>ICON</a:t>
            </a:r>
          </a:p>
        </p:txBody>
      </p:sp>
      <p:sp>
        <p:nvSpPr>
          <p:cNvPr id="52" name="テキスト プレースホルダー 11"/>
          <p:cNvSpPr>
            <a:spLocks noGrp="1"/>
          </p:cNvSpPr>
          <p:nvPr>
            <p:ph type="body" sz="quarter" idx="46" hasCustomPrompt="1"/>
          </p:nvPr>
        </p:nvSpPr>
        <p:spPr>
          <a:xfrm>
            <a:off x="5567895" y="5397219"/>
            <a:ext cx="6001187" cy="840093"/>
          </a:xfrm>
        </p:spPr>
        <p:txBody>
          <a:bodyPr anchor="ctr">
            <a:noAutofit/>
          </a:bodyPr>
          <a:lstStyle>
            <a:lvl1pPr algn="l">
              <a:defRPr sz="1600">
                <a:solidFill>
                  <a:schemeClr val="bg1"/>
                </a:solidFill>
                <a:latin typeface="+mn-lt"/>
              </a:defRPr>
            </a:lvl1pPr>
          </a:lstStyle>
          <a:p>
            <a:pPr lvl="0"/>
            <a:r>
              <a:rPr lang="en-US" altLang="ja-JP" dirty="0"/>
              <a:t>Text Here</a:t>
            </a:r>
            <a:endParaRPr lang="en-US" dirty="0"/>
          </a:p>
        </p:txBody>
      </p:sp>
      <p:sp>
        <p:nvSpPr>
          <p:cNvPr id="53" name="円/楕円 52"/>
          <p:cNvSpPr/>
          <p:nvPr userDrawn="1"/>
        </p:nvSpPr>
        <p:spPr>
          <a:xfrm>
            <a:off x="4703724" y="5445224"/>
            <a:ext cx="768152" cy="768085"/>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4" name="図プレースホルダー 5"/>
          <p:cNvSpPr>
            <a:spLocks noGrp="1"/>
          </p:cNvSpPr>
          <p:nvPr>
            <p:ph type="pic" sz="quarter" idx="47" hasCustomPrompt="1"/>
          </p:nvPr>
        </p:nvSpPr>
        <p:spPr>
          <a:xfrm>
            <a:off x="4895762" y="5637245"/>
            <a:ext cx="384077" cy="384043"/>
          </a:xfrm>
        </p:spPr>
        <p:txBody>
          <a:bodyPr>
            <a:normAutofit/>
          </a:bodyPr>
          <a:lstStyle>
            <a:lvl1pPr>
              <a:defRPr sz="733"/>
            </a:lvl1pPr>
          </a:lstStyle>
          <a:p>
            <a:r>
              <a:rPr lang="en-US" dirty="0"/>
              <a:t>ICON</a:t>
            </a:r>
          </a:p>
        </p:txBody>
      </p:sp>
      <p:sp>
        <p:nvSpPr>
          <p:cNvPr id="55" name="テキスト プレースホルダー 11"/>
          <p:cNvSpPr>
            <a:spLocks noGrp="1"/>
          </p:cNvSpPr>
          <p:nvPr>
            <p:ph type="body" sz="quarter" idx="14" hasCustomPrompt="1"/>
          </p:nvPr>
        </p:nvSpPr>
        <p:spPr>
          <a:xfrm>
            <a:off x="574907" y="1796819"/>
            <a:ext cx="3984788" cy="4080453"/>
          </a:xfrm>
        </p:spPr>
        <p:txBody>
          <a:bodyPr anchor="ctr">
            <a:noAutofit/>
          </a:bodyPr>
          <a:lstStyle>
            <a:lvl1pPr>
              <a:lnSpc>
                <a:spcPts val="4000"/>
              </a:lnSpc>
              <a:defRPr sz="4400">
                <a:solidFill>
                  <a:schemeClr val="bg1"/>
                </a:solidFill>
                <a:latin typeface="+mj-lt"/>
              </a:defRPr>
            </a:lvl1pPr>
          </a:lstStyle>
          <a:p>
            <a:pPr lvl="0"/>
            <a:r>
              <a:rPr lang="en-US" altLang="ja-JP" dirty="0"/>
              <a:t>Text Here</a:t>
            </a:r>
          </a:p>
        </p:txBody>
      </p:sp>
    </p:spTree>
    <p:extLst>
      <p:ext uri="{BB962C8B-B14F-4D97-AF65-F5344CB8AC3E}">
        <p14:creationId xmlns:p14="http://schemas.microsoft.com/office/powerpoint/2010/main" val="35843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55">
                                            <p:txEl>
                                              <p:pRg st="0" end="0"/>
                                            </p:txEl>
                                          </p:spTgt>
                                        </p:tgtEl>
                                        <p:attrNameLst>
                                          <p:attrName>style.visibility</p:attrName>
                                        </p:attrNameLst>
                                      </p:cBhvr>
                                      <p:to>
                                        <p:strVal val="visible"/>
                                      </p:to>
                                    </p:set>
                                    <p:anim calcmode="lin" valueType="num">
                                      <p:cBhvr additive="base">
                                        <p:cTn id="11"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50"/>
                            </p:stCondLst>
                            <p:childTnLst>
                              <p:par>
                                <p:cTn id="14" presetID="5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2" presetClass="entr" presetSubtype="2" decel="100000"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550"/>
                            </p:stCondLst>
                            <p:childTnLst>
                              <p:par>
                                <p:cTn id="29" presetID="53" presetClass="entr" presetSubtype="16" fill="hold" grpId="0" nodeType="after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 presetClass="entr" presetSubtype="2" decel="100000" fill="hold" grpId="0" nodeType="withEffect">
                                  <p:stCondLst>
                                    <p:cond delay="25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additive="base">
                                        <p:cTn id="41"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300"/>
                            </p:stCondLst>
                            <p:childTnLst>
                              <p:par>
                                <p:cTn id="44" presetID="53" presetClass="entr" presetSubtype="16" fill="hold" grpId="0" nodeType="afterEffect">
                                  <p:stCondLst>
                                    <p:cond delay="25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2" decel="100000" fill="hold" grpId="0" nodeType="withEffect">
                                  <p:stCondLst>
                                    <p:cond delay="250"/>
                                  </p:stCondLst>
                                  <p:childTnLst>
                                    <p:set>
                                      <p:cBhvr>
                                        <p:cTn id="55" dur="1" fill="hold">
                                          <p:stCondLst>
                                            <p:cond delay="0"/>
                                          </p:stCondLst>
                                        </p:cTn>
                                        <p:tgtEl>
                                          <p:spTgt spid="33">
                                            <p:txEl>
                                              <p:pRg st="0" end="0"/>
                                            </p:txEl>
                                          </p:spTgt>
                                        </p:tgtEl>
                                        <p:attrNameLst>
                                          <p:attrName>style.visibility</p:attrName>
                                        </p:attrNameLst>
                                      </p:cBhvr>
                                      <p:to>
                                        <p:strVal val="visible"/>
                                      </p:to>
                                    </p:set>
                                    <p:anim calcmode="lin" valueType="num">
                                      <p:cBhvr additive="base">
                                        <p:cTn id="56"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3050"/>
                            </p:stCondLst>
                            <p:childTnLst>
                              <p:par>
                                <p:cTn id="59" presetID="53" presetClass="entr" presetSubtype="16" fill="hold" grpId="0" nodeType="after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2" presetClass="entr" presetSubtype="2" decel="100000" fill="hold" grpId="0" nodeType="withEffect">
                                  <p:stCondLst>
                                    <p:cond delay="250"/>
                                  </p:stCondLst>
                                  <p:childTnLst>
                                    <p:set>
                                      <p:cBhvr>
                                        <p:cTn id="70" dur="1" fill="hold">
                                          <p:stCondLst>
                                            <p:cond delay="0"/>
                                          </p:stCondLst>
                                        </p:cTn>
                                        <p:tgtEl>
                                          <p:spTgt spid="49">
                                            <p:txEl>
                                              <p:pRg st="0" end="0"/>
                                            </p:txEl>
                                          </p:spTgt>
                                        </p:tgtEl>
                                        <p:attrNameLst>
                                          <p:attrName>style.visibility</p:attrName>
                                        </p:attrNameLst>
                                      </p:cBhvr>
                                      <p:to>
                                        <p:strVal val="visible"/>
                                      </p:to>
                                    </p:set>
                                    <p:anim calcmode="lin" valueType="num">
                                      <p:cBhvr additive="base">
                                        <p:cTn id="71"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3800"/>
                            </p:stCondLst>
                            <p:childTnLst>
                              <p:par>
                                <p:cTn id="74" presetID="53" presetClass="entr" presetSubtype="16" fill="hold" grpId="0" nodeType="afterEffect">
                                  <p:stCondLst>
                                    <p:cond delay="2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53" presetClass="entr" presetSubtype="16" fill="hold" grpId="0" nodeType="withEffect">
                                  <p:stCondLst>
                                    <p:cond delay="25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Effect transition="in" filter="fade">
                                      <p:cBhvr>
                                        <p:cTn id="83" dur="500"/>
                                        <p:tgtEl>
                                          <p:spTgt spid="54"/>
                                        </p:tgtEl>
                                      </p:cBhvr>
                                    </p:animEffect>
                                  </p:childTnLst>
                                </p:cTn>
                              </p:par>
                              <p:par>
                                <p:cTn id="84" presetID="2" presetClass="entr" presetSubtype="2" decel="100000" fill="hold" grpId="0" nodeType="withEffect">
                                  <p:stCondLst>
                                    <p:cond delay="250"/>
                                  </p:stCondLst>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8" grpId="0" build="p">
        <p:tmplLst>
          <p:tmpl lvl="1">
            <p:tnLst>
              <p:par>
                <p:cTn presetID="2" presetClass="entr" presetSubtype="2"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5" grpId="0" animBg="1"/>
      <p:bldP spid="26" grpId="0"/>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animBg="1"/>
      <p:bldP spid="29" grpId="0"/>
      <p:bldP spid="33" grpId="0" build="p">
        <p:tmplLst>
          <p:tmpl lvl="1">
            <p:tnLst>
              <p:par>
                <p:cTn presetID="2" presetClass="entr" presetSubtype="2" decel="100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6" grpId="0" animBg="1"/>
      <p:bldP spid="39" grpId="0"/>
      <p:bldP spid="49" grpId="0" build="p">
        <p:tmplLst>
          <p:tmpl lvl="1">
            <p:tnLst>
              <p:par>
                <p:cTn presetID="2" presetClass="entr" presetSubtype="2"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animBg="1"/>
      <p:bldP spid="51" grpId="0"/>
      <p:bldP spid="52" grpId="0" build="p">
        <p:tmplLst>
          <p:tmpl lvl="1">
            <p:tnLst>
              <p:par>
                <p:cTn presetID="2" presetClass="entr" presetSubtype="2" decel="10000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p:bldP spid="55"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円/楕円 7"/>
          <p:cNvSpPr/>
          <p:nvPr userDrawn="1"/>
        </p:nvSpPr>
        <p:spPr>
          <a:xfrm>
            <a:off x="2615404" y="2732923"/>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9" name="図プレースホルダー 5"/>
          <p:cNvSpPr>
            <a:spLocks noGrp="1"/>
          </p:cNvSpPr>
          <p:nvPr>
            <p:ph type="pic" sz="quarter" idx="45" hasCustomPrompt="1"/>
          </p:nvPr>
        </p:nvSpPr>
        <p:spPr>
          <a:xfrm>
            <a:off x="2832571" y="2936946"/>
            <a:ext cx="420083" cy="420047"/>
          </a:xfrm>
        </p:spPr>
        <p:txBody>
          <a:bodyPr>
            <a:normAutofit/>
          </a:bodyPr>
          <a:lstStyle>
            <a:lvl1pPr>
              <a:defRPr sz="733"/>
            </a:lvl1pPr>
          </a:lstStyle>
          <a:p>
            <a:r>
              <a:rPr lang="en-US" dirty="0"/>
              <a:t>ICON</a:t>
            </a:r>
          </a:p>
        </p:txBody>
      </p:sp>
      <p:sp>
        <p:nvSpPr>
          <p:cNvPr id="12" name="テキスト プレースホルダー 7"/>
          <p:cNvSpPr>
            <a:spLocks noGrp="1"/>
          </p:cNvSpPr>
          <p:nvPr>
            <p:ph type="body" sz="quarter" idx="28" hasCustomPrompt="1"/>
          </p:nvPr>
        </p:nvSpPr>
        <p:spPr>
          <a:xfrm>
            <a:off x="887062" y="2732923"/>
            <a:ext cx="840073" cy="840000"/>
          </a:xfrm>
          <a:prstGeom prst="ellipse">
            <a:avLst/>
          </a:prstGeom>
          <a:blipFill>
            <a:blip r:embed="rId2"/>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cxnSp>
        <p:nvCxnSpPr>
          <p:cNvPr id="14" name="直線コネクタ 13"/>
          <p:cNvCxnSpPr>
            <a:stCxn id="12" idx="6"/>
            <a:endCxn id="8" idx="2"/>
          </p:cNvCxnSpPr>
          <p:nvPr userDrawn="1"/>
        </p:nvCxnSpPr>
        <p:spPr>
          <a:xfrm>
            <a:off x="1727135" y="3152923"/>
            <a:ext cx="888269" cy="4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8" idx="6"/>
            <a:endCxn id="21" idx="2"/>
          </p:cNvCxnSpPr>
          <p:nvPr userDrawn="1"/>
        </p:nvCxnSpPr>
        <p:spPr>
          <a:xfrm flipV="1">
            <a:off x="3455570" y="3152923"/>
            <a:ext cx="890079" cy="4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1" name="円/楕円 20"/>
          <p:cNvSpPr/>
          <p:nvPr userDrawn="1"/>
        </p:nvSpPr>
        <p:spPr>
          <a:xfrm>
            <a:off x="4345649" y="2732876"/>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2" name="図プレースホルダー 5"/>
          <p:cNvSpPr>
            <a:spLocks noGrp="1"/>
          </p:cNvSpPr>
          <p:nvPr>
            <p:ph type="pic" sz="quarter" idx="46" hasCustomPrompt="1"/>
          </p:nvPr>
        </p:nvSpPr>
        <p:spPr>
          <a:xfrm>
            <a:off x="4562816" y="2936899"/>
            <a:ext cx="420083" cy="420047"/>
          </a:xfrm>
        </p:spPr>
        <p:txBody>
          <a:bodyPr>
            <a:normAutofit/>
          </a:bodyPr>
          <a:lstStyle>
            <a:lvl1pPr>
              <a:defRPr sz="733"/>
            </a:lvl1pPr>
          </a:lstStyle>
          <a:p>
            <a:r>
              <a:rPr lang="en-US" dirty="0"/>
              <a:t>ICON</a:t>
            </a:r>
          </a:p>
        </p:txBody>
      </p:sp>
      <p:cxnSp>
        <p:nvCxnSpPr>
          <p:cNvPr id="24" name="直線コネクタ 23"/>
          <p:cNvCxnSpPr>
            <a:stCxn id="21" idx="6"/>
            <a:endCxn id="25" idx="2"/>
          </p:cNvCxnSpPr>
          <p:nvPr userDrawn="1"/>
        </p:nvCxnSpPr>
        <p:spPr>
          <a:xfrm>
            <a:off x="5185816" y="3152923"/>
            <a:ext cx="912180"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p:cNvSpPr/>
          <p:nvPr userDrawn="1"/>
        </p:nvSpPr>
        <p:spPr>
          <a:xfrm>
            <a:off x="6097996" y="2732876"/>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6" name="図プレースホルダー 5"/>
          <p:cNvSpPr>
            <a:spLocks noGrp="1"/>
          </p:cNvSpPr>
          <p:nvPr>
            <p:ph type="pic" sz="quarter" idx="47" hasCustomPrompt="1"/>
          </p:nvPr>
        </p:nvSpPr>
        <p:spPr>
          <a:xfrm>
            <a:off x="6315163" y="2936899"/>
            <a:ext cx="420083" cy="420047"/>
          </a:xfrm>
        </p:spPr>
        <p:txBody>
          <a:bodyPr>
            <a:normAutofit/>
          </a:bodyPr>
          <a:lstStyle>
            <a:lvl1pPr>
              <a:defRPr sz="733"/>
            </a:lvl1pPr>
          </a:lstStyle>
          <a:p>
            <a:r>
              <a:rPr lang="en-US" dirty="0"/>
              <a:t>ICON</a:t>
            </a:r>
          </a:p>
        </p:txBody>
      </p:sp>
      <p:cxnSp>
        <p:nvCxnSpPr>
          <p:cNvPr id="30" name="直線コネクタ 29"/>
          <p:cNvCxnSpPr>
            <a:stCxn id="25" idx="6"/>
            <a:endCxn id="31" idx="2"/>
          </p:cNvCxnSpPr>
          <p:nvPr userDrawn="1"/>
        </p:nvCxnSpPr>
        <p:spPr>
          <a:xfrm flipV="1">
            <a:off x="6938162" y="3147329"/>
            <a:ext cx="910278" cy="559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userDrawn="1"/>
        </p:nvSpPr>
        <p:spPr>
          <a:xfrm>
            <a:off x="7848440" y="2727282"/>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2" name="図プレースホルダー 5"/>
          <p:cNvSpPr>
            <a:spLocks noGrp="1"/>
          </p:cNvSpPr>
          <p:nvPr>
            <p:ph type="pic" sz="quarter" idx="48" hasCustomPrompt="1"/>
          </p:nvPr>
        </p:nvSpPr>
        <p:spPr>
          <a:xfrm>
            <a:off x="8065607" y="2931305"/>
            <a:ext cx="420083" cy="420047"/>
          </a:xfrm>
        </p:spPr>
        <p:txBody>
          <a:bodyPr>
            <a:normAutofit/>
          </a:bodyPr>
          <a:lstStyle>
            <a:lvl1pPr>
              <a:defRPr sz="733"/>
            </a:lvl1pPr>
          </a:lstStyle>
          <a:p>
            <a:r>
              <a:rPr lang="en-US" dirty="0"/>
              <a:t>ICON</a:t>
            </a:r>
          </a:p>
        </p:txBody>
      </p:sp>
      <p:sp>
        <p:nvSpPr>
          <p:cNvPr id="34" name="円/楕円 33"/>
          <p:cNvSpPr/>
          <p:nvPr userDrawn="1"/>
        </p:nvSpPr>
        <p:spPr>
          <a:xfrm>
            <a:off x="3527585" y="4058710"/>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5" name="図プレースホルダー 5"/>
          <p:cNvSpPr>
            <a:spLocks noGrp="1"/>
          </p:cNvSpPr>
          <p:nvPr>
            <p:ph type="pic" sz="quarter" idx="49" hasCustomPrompt="1"/>
          </p:nvPr>
        </p:nvSpPr>
        <p:spPr>
          <a:xfrm>
            <a:off x="3744752" y="4262733"/>
            <a:ext cx="420083" cy="420047"/>
          </a:xfrm>
        </p:spPr>
        <p:txBody>
          <a:bodyPr>
            <a:normAutofit/>
          </a:bodyPr>
          <a:lstStyle>
            <a:lvl1pPr>
              <a:defRPr sz="733"/>
            </a:lvl1pPr>
          </a:lstStyle>
          <a:p>
            <a:r>
              <a:rPr lang="en-US" dirty="0"/>
              <a:t>ICON</a:t>
            </a:r>
          </a:p>
        </p:txBody>
      </p:sp>
      <p:cxnSp>
        <p:nvCxnSpPr>
          <p:cNvPr id="36" name="直線コネクタ 35"/>
          <p:cNvCxnSpPr>
            <a:stCxn id="34" idx="6"/>
            <a:endCxn id="37" idx="2"/>
          </p:cNvCxnSpPr>
          <p:nvPr userDrawn="1"/>
        </p:nvCxnSpPr>
        <p:spPr>
          <a:xfrm flipV="1">
            <a:off x="4367751" y="4478710"/>
            <a:ext cx="890079" cy="4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userDrawn="1"/>
        </p:nvSpPr>
        <p:spPr>
          <a:xfrm>
            <a:off x="5257830" y="4058664"/>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8" name="図プレースホルダー 5"/>
          <p:cNvSpPr>
            <a:spLocks noGrp="1"/>
          </p:cNvSpPr>
          <p:nvPr>
            <p:ph type="pic" sz="quarter" idx="50" hasCustomPrompt="1"/>
          </p:nvPr>
        </p:nvSpPr>
        <p:spPr>
          <a:xfrm>
            <a:off x="5474997" y="4262687"/>
            <a:ext cx="420083" cy="420047"/>
          </a:xfrm>
        </p:spPr>
        <p:txBody>
          <a:bodyPr>
            <a:normAutofit/>
          </a:bodyPr>
          <a:lstStyle>
            <a:lvl1pPr>
              <a:defRPr sz="733"/>
            </a:lvl1pPr>
          </a:lstStyle>
          <a:p>
            <a:r>
              <a:rPr lang="en-US" dirty="0"/>
              <a:t>ICON</a:t>
            </a:r>
          </a:p>
        </p:txBody>
      </p:sp>
      <p:cxnSp>
        <p:nvCxnSpPr>
          <p:cNvPr id="39" name="直線コネクタ 38"/>
          <p:cNvCxnSpPr>
            <a:stCxn id="37" idx="6"/>
            <a:endCxn id="40" idx="2"/>
          </p:cNvCxnSpPr>
          <p:nvPr userDrawn="1"/>
        </p:nvCxnSpPr>
        <p:spPr>
          <a:xfrm>
            <a:off x="6097996" y="4478710"/>
            <a:ext cx="912180"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userDrawn="1"/>
        </p:nvSpPr>
        <p:spPr>
          <a:xfrm>
            <a:off x="7010176" y="4058664"/>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1" name="図プレースホルダー 5"/>
          <p:cNvSpPr>
            <a:spLocks noGrp="1"/>
          </p:cNvSpPr>
          <p:nvPr>
            <p:ph type="pic" sz="quarter" idx="51" hasCustomPrompt="1"/>
          </p:nvPr>
        </p:nvSpPr>
        <p:spPr>
          <a:xfrm>
            <a:off x="7227343" y="4262687"/>
            <a:ext cx="420083" cy="420047"/>
          </a:xfrm>
        </p:spPr>
        <p:txBody>
          <a:bodyPr>
            <a:normAutofit/>
          </a:bodyPr>
          <a:lstStyle>
            <a:lvl1pPr>
              <a:defRPr sz="733"/>
            </a:lvl1pPr>
          </a:lstStyle>
          <a:p>
            <a:r>
              <a:rPr lang="en-US" dirty="0"/>
              <a:t>ICON</a:t>
            </a:r>
          </a:p>
        </p:txBody>
      </p:sp>
      <p:cxnSp>
        <p:nvCxnSpPr>
          <p:cNvPr id="42" name="直線コネクタ 41"/>
          <p:cNvCxnSpPr>
            <a:stCxn id="40" idx="6"/>
            <a:endCxn id="43" idx="2"/>
          </p:cNvCxnSpPr>
          <p:nvPr userDrawn="1"/>
        </p:nvCxnSpPr>
        <p:spPr>
          <a:xfrm flipV="1">
            <a:off x="7850342" y="4473116"/>
            <a:ext cx="910278" cy="559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3" name="円/楕円 42"/>
          <p:cNvSpPr/>
          <p:nvPr userDrawn="1"/>
        </p:nvSpPr>
        <p:spPr>
          <a:xfrm>
            <a:off x="8760620" y="4053070"/>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4" name="図プレースホルダー 5"/>
          <p:cNvSpPr>
            <a:spLocks noGrp="1"/>
          </p:cNvSpPr>
          <p:nvPr>
            <p:ph type="pic" sz="quarter" idx="52" hasCustomPrompt="1"/>
          </p:nvPr>
        </p:nvSpPr>
        <p:spPr>
          <a:xfrm>
            <a:off x="8977787" y="4257093"/>
            <a:ext cx="420083" cy="420047"/>
          </a:xfrm>
        </p:spPr>
        <p:txBody>
          <a:bodyPr>
            <a:normAutofit/>
          </a:bodyPr>
          <a:lstStyle>
            <a:lvl1pPr>
              <a:defRPr sz="733"/>
            </a:lvl1pPr>
          </a:lstStyle>
          <a:p>
            <a:r>
              <a:rPr lang="en-US" dirty="0"/>
              <a:t>ICON</a:t>
            </a:r>
          </a:p>
        </p:txBody>
      </p:sp>
      <p:sp>
        <p:nvSpPr>
          <p:cNvPr id="45" name="テキスト プレースホルダー 7"/>
          <p:cNvSpPr>
            <a:spLocks noGrp="1"/>
          </p:cNvSpPr>
          <p:nvPr>
            <p:ph type="body" sz="quarter" idx="53" hasCustomPrompt="1"/>
          </p:nvPr>
        </p:nvSpPr>
        <p:spPr>
          <a:xfrm>
            <a:off x="10488962" y="4053069"/>
            <a:ext cx="840073" cy="840000"/>
          </a:xfrm>
          <a:prstGeom prst="ellipse">
            <a:avLst/>
          </a:prstGeom>
          <a:blipFill>
            <a:blip r:embed="rId2"/>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cxnSp>
        <p:nvCxnSpPr>
          <p:cNvPr id="46" name="直線コネクタ 45"/>
          <p:cNvCxnSpPr>
            <a:stCxn id="43" idx="6"/>
            <a:endCxn id="45" idx="2"/>
          </p:cNvCxnSpPr>
          <p:nvPr userDrawn="1"/>
        </p:nvCxnSpPr>
        <p:spPr>
          <a:xfrm flipV="1">
            <a:off x="9600786" y="4473069"/>
            <a:ext cx="888176" cy="4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31" idx="6"/>
          </p:cNvCxnSpPr>
          <p:nvPr userDrawn="1"/>
        </p:nvCxnSpPr>
        <p:spPr>
          <a:xfrm>
            <a:off x="8688606" y="3147329"/>
            <a:ext cx="143935" cy="665714"/>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userDrawn="1"/>
        </p:nvGrpSpPr>
        <p:grpSpPr>
          <a:xfrm>
            <a:off x="2273150" y="1796819"/>
            <a:ext cx="1518394" cy="867407"/>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二等辺三角形 6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71" name="テキスト プレースホルダー 70"/>
          <p:cNvSpPr>
            <a:spLocks noGrp="1"/>
          </p:cNvSpPr>
          <p:nvPr>
            <p:ph type="body" sz="quarter" idx="54" hasCustomPrompt="1"/>
          </p:nvPr>
        </p:nvSpPr>
        <p:spPr>
          <a:xfrm>
            <a:off x="2351259" y="1876061"/>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grpSp>
        <p:nvGrpSpPr>
          <p:cNvPr id="72" name="グループ化 71"/>
          <p:cNvGrpSpPr/>
          <p:nvPr userDrawn="1"/>
        </p:nvGrpSpPr>
        <p:grpSpPr>
          <a:xfrm>
            <a:off x="4006535" y="1796819"/>
            <a:ext cx="1518394" cy="867407"/>
            <a:chOff x="3409429" y="2695228"/>
            <a:chExt cx="2277393" cy="1301110"/>
          </a:xfrm>
        </p:grpSpPr>
        <p:sp>
          <p:nvSpPr>
            <p:cNvPr id="73" name="正方形/長方形 7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二等辺三角形 7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75" name="テキスト プレースホルダー 70"/>
          <p:cNvSpPr>
            <a:spLocks noGrp="1"/>
          </p:cNvSpPr>
          <p:nvPr>
            <p:ph type="body" sz="quarter" idx="55" hasCustomPrompt="1"/>
          </p:nvPr>
        </p:nvSpPr>
        <p:spPr>
          <a:xfrm>
            <a:off x="4084644" y="1876061"/>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grpSp>
        <p:nvGrpSpPr>
          <p:cNvPr id="76" name="グループ化 75"/>
          <p:cNvGrpSpPr/>
          <p:nvPr userDrawn="1"/>
        </p:nvGrpSpPr>
        <p:grpSpPr>
          <a:xfrm>
            <a:off x="5767837" y="1793508"/>
            <a:ext cx="1518394" cy="867407"/>
            <a:chOff x="3409429" y="2695228"/>
            <a:chExt cx="2277393" cy="1301110"/>
          </a:xfrm>
        </p:grpSpPr>
        <p:sp>
          <p:nvSpPr>
            <p:cNvPr id="77" name="正方形/長方形 7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二等辺三角形 7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79" name="テキスト プレースホルダー 70"/>
          <p:cNvSpPr>
            <a:spLocks noGrp="1"/>
          </p:cNvSpPr>
          <p:nvPr>
            <p:ph type="body" sz="quarter" idx="56" hasCustomPrompt="1"/>
          </p:nvPr>
        </p:nvSpPr>
        <p:spPr>
          <a:xfrm>
            <a:off x="5845946" y="1872751"/>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grpSp>
        <p:nvGrpSpPr>
          <p:cNvPr id="80" name="グループ化 79"/>
          <p:cNvGrpSpPr/>
          <p:nvPr userDrawn="1"/>
        </p:nvGrpSpPr>
        <p:grpSpPr>
          <a:xfrm>
            <a:off x="7518281" y="1793508"/>
            <a:ext cx="1518394" cy="867407"/>
            <a:chOff x="3409429" y="2695228"/>
            <a:chExt cx="2277393" cy="1301110"/>
          </a:xfrm>
        </p:grpSpPr>
        <p:sp>
          <p:nvSpPr>
            <p:cNvPr id="81" name="正方形/長方形 8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二等辺三角形 8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83" name="テキスト プレースホルダー 70"/>
          <p:cNvSpPr>
            <a:spLocks noGrp="1"/>
          </p:cNvSpPr>
          <p:nvPr>
            <p:ph type="body" sz="quarter" idx="57" hasCustomPrompt="1"/>
          </p:nvPr>
        </p:nvSpPr>
        <p:spPr>
          <a:xfrm>
            <a:off x="7596390" y="1872751"/>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grpSp>
        <p:nvGrpSpPr>
          <p:cNvPr id="84" name="グループ化 83"/>
          <p:cNvGrpSpPr/>
          <p:nvPr userDrawn="1"/>
        </p:nvGrpSpPr>
        <p:grpSpPr>
          <a:xfrm rot="10800000">
            <a:off x="3188471" y="5016487"/>
            <a:ext cx="1518394" cy="867407"/>
            <a:chOff x="3409429" y="2695228"/>
            <a:chExt cx="2277393" cy="1301110"/>
          </a:xfrm>
        </p:grpSpPr>
        <p:sp>
          <p:nvSpPr>
            <p:cNvPr id="85" name="正方形/長方形 8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二等辺三角形 8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87" name="テキスト プレースホルダー 70"/>
          <p:cNvSpPr>
            <a:spLocks noGrp="1"/>
          </p:cNvSpPr>
          <p:nvPr>
            <p:ph type="body" sz="quarter" idx="58" hasCustomPrompt="1"/>
          </p:nvPr>
        </p:nvSpPr>
        <p:spPr>
          <a:xfrm>
            <a:off x="3266579" y="5284440"/>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grpSp>
        <p:nvGrpSpPr>
          <p:cNvPr id="88" name="グループ化 87"/>
          <p:cNvGrpSpPr/>
          <p:nvPr userDrawn="1"/>
        </p:nvGrpSpPr>
        <p:grpSpPr>
          <a:xfrm rot="10800000">
            <a:off x="4921856" y="5016487"/>
            <a:ext cx="1518394" cy="867407"/>
            <a:chOff x="3409429" y="2695228"/>
            <a:chExt cx="2277393" cy="1301110"/>
          </a:xfrm>
        </p:grpSpPr>
        <p:sp>
          <p:nvSpPr>
            <p:cNvPr id="89" name="正方形/長方形 88"/>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二等辺三角形 89"/>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91" name="テキスト プレースホルダー 70"/>
          <p:cNvSpPr>
            <a:spLocks noGrp="1"/>
          </p:cNvSpPr>
          <p:nvPr>
            <p:ph type="body" sz="quarter" idx="59" hasCustomPrompt="1"/>
          </p:nvPr>
        </p:nvSpPr>
        <p:spPr>
          <a:xfrm>
            <a:off x="4999965" y="5284440"/>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grpSp>
        <p:nvGrpSpPr>
          <p:cNvPr id="92" name="グループ化 91"/>
          <p:cNvGrpSpPr/>
          <p:nvPr userDrawn="1"/>
        </p:nvGrpSpPr>
        <p:grpSpPr>
          <a:xfrm rot="10800000">
            <a:off x="6683158" y="5013176"/>
            <a:ext cx="1518394" cy="867407"/>
            <a:chOff x="3409429" y="2695228"/>
            <a:chExt cx="2277393" cy="1301110"/>
          </a:xfrm>
        </p:grpSpPr>
        <p:sp>
          <p:nvSpPr>
            <p:cNvPr id="93" name="正方形/長方形 9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二等辺三角形 9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95" name="テキスト プレースホルダー 70"/>
          <p:cNvSpPr>
            <a:spLocks noGrp="1"/>
          </p:cNvSpPr>
          <p:nvPr>
            <p:ph type="body" sz="quarter" idx="60" hasCustomPrompt="1"/>
          </p:nvPr>
        </p:nvSpPr>
        <p:spPr>
          <a:xfrm>
            <a:off x="6761267" y="5281129"/>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grpSp>
        <p:nvGrpSpPr>
          <p:cNvPr id="96" name="グループ化 95"/>
          <p:cNvGrpSpPr/>
          <p:nvPr userDrawn="1"/>
        </p:nvGrpSpPr>
        <p:grpSpPr>
          <a:xfrm rot="10800000">
            <a:off x="8433602" y="5013176"/>
            <a:ext cx="1518394" cy="867407"/>
            <a:chOff x="3409429" y="2695228"/>
            <a:chExt cx="2277393" cy="1301110"/>
          </a:xfrm>
        </p:grpSpPr>
        <p:sp>
          <p:nvSpPr>
            <p:cNvPr id="97" name="正方形/長方形 9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二等辺三角形 9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99" name="テキスト プレースホルダー 70"/>
          <p:cNvSpPr>
            <a:spLocks noGrp="1"/>
          </p:cNvSpPr>
          <p:nvPr>
            <p:ph type="body" sz="quarter" idx="61" hasCustomPrompt="1"/>
          </p:nvPr>
        </p:nvSpPr>
        <p:spPr>
          <a:xfrm>
            <a:off x="8511711" y="5281129"/>
            <a:ext cx="1344266" cy="544827"/>
          </a:xfrm>
        </p:spPr>
        <p:txBody>
          <a:bodyPr anchor="ctr"/>
          <a:lstStyle>
            <a:lvl1pPr algn="ctr">
              <a:lnSpc>
                <a:spcPts val="1333"/>
              </a:lnSpc>
              <a:defRPr>
                <a:latin typeface="Bebas Neue Regular" pitchFamily="50" charset="0"/>
              </a:defRPr>
            </a:lvl1pPr>
          </a:lstStyle>
          <a:p>
            <a:pPr lvl="0"/>
            <a:r>
              <a:rPr lang="en-US" dirty="0"/>
              <a:t>TEXT</a:t>
            </a:r>
          </a:p>
          <a:p>
            <a:pPr lvl="0"/>
            <a:r>
              <a:rPr lang="en-US" dirty="0"/>
              <a:t>TEXT</a:t>
            </a:r>
          </a:p>
        </p:txBody>
      </p:sp>
      <p:cxnSp>
        <p:nvCxnSpPr>
          <p:cNvPr id="102" name="直線コネクタ 101"/>
          <p:cNvCxnSpPr/>
          <p:nvPr userDrawn="1"/>
        </p:nvCxnSpPr>
        <p:spPr>
          <a:xfrm flipH="1">
            <a:off x="3188470" y="3813043"/>
            <a:ext cx="5644071"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48"/>
          <p:cNvCxnSpPr>
            <a:endCxn id="34" idx="2"/>
          </p:cNvCxnSpPr>
          <p:nvPr userDrawn="1"/>
        </p:nvCxnSpPr>
        <p:spPr>
          <a:xfrm rot="16200000" flipH="1">
            <a:off x="3025171" y="3976342"/>
            <a:ext cx="665714" cy="339115"/>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ppt_x"/>
                                          </p:val>
                                        </p:tav>
                                        <p:tav tm="100000">
                                          <p:val>
                                            <p:strVal val="#ppt_x"/>
                                          </p:val>
                                        </p:tav>
                                      </p:tavLst>
                                    </p:anim>
                                    <p:anim calcmode="lin" valueType="num">
                                      <p:cBhvr additive="base">
                                        <p:cTn id="31" dur="500" fill="hold"/>
                                        <p:tgtEl>
                                          <p:spTgt spid="69"/>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0"/>
                                  </p:stCondLst>
                                  <p:childTnLst>
                                    <p:set>
                                      <p:cBhvr>
                                        <p:cTn id="33" dur="1" fill="hold">
                                          <p:stCondLst>
                                            <p:cond delay="0"/>
                                          </p:stCondLst>
                                        </p:cTn>
                                        <p:tgtEl>
                                          <p:spTgt spid="71">
                                            <p:txEl>
                                              <p:pRg st="0" end="0"/>
                                            </p:txEl>
                                          </p:spTgt>
                                        </p:tgtEl>
                                        <p:attrNameLst>
                                          <p:attrName>style.visibility</p:attrName>
                                        </p:attrNameLst>
                                      </p:cBhvr>
                                      <p:to>
                                        <p:strVal val="visible"/>
                                      </p:to>
                                    </p:set>
                                    <p:anim calcmode="lin" valueType="num">
                                      <p:cBhvr additive="base">
                                        <p:cTn id="34"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1">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71">
                                            <p:txEl>
                                              <p:pRg st="1" end="1"/>
                                            </p:txEl>
                                          </p:spTgt>
                                        </p:tgtEl>
                                        <p:attrNameLst>
                                          <p:attrName>style.visibility</p:attrName>
                                        </p:attrNameLst>
                                      </p:cBhvr>
                                      <p:to>
                                        <p:strVal val="visible"/>
                                      </p:to>
                                    </p:set>
                                    <p:anim calcmode="lin" valueType="num">
                                      <p:cBhvr additive="base">
                                        <p:cTn id="38"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
                                            <p:txEl>
                                              <p:pRg st="1" end="1"/>
                                            </p:txEl>
                                          </p:spTgt>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750"/>
                            </p:stCondLst>
                            <p:childTnLst>
                              <p:par>
                                <p:cTn id="45" presetID="2" presetClass="entr" presetSubtype="8" decel="10000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75">
                                            <p:txEl>
                                              <p:pRg st="0" end="0"/>
                                            </p:txEl>
                                          </p:spTgt>
                                        </p:tgtEl>
                                        <p:attrNameLst>
                                          <p:attrName>style.visibility</p:attrName>
                                        </p:attrNameLst>
                                      </p:cBhvr>
                                      <p:to>
                                        <p:strVal val="visible"/>
                                      </p:to>
                                    </p:set>
                                    <p:anim calcmode="lin" valueType="num">
                                      <p:cBhvr additive="base">
                                        <p:cTn id="59"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5">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75">
                                            <p:txEl>
                                              <p:pRg st="1" end="1"/>
                                            </p:txEl>
                                          </p:spTgt>
                                        </p:tgtEl>
                                        <p:attrNameLst>
                                          <p:attrName>style.visibility</p:attrName>
                                        </p:attrNameLst>
                                      </p:cBhvr>
                                      <p:to>
                                        <p:strVal val="visible"/>
                                      </p:to>
                                    </p:set>
                                    <p:anim calcmode="lin" valueType="num">
                                      <p:cBhvr additive="base">
                                        <p:cTn id="63"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5">
                                            <p:txEl>
                                              <p:pRg st="1" end="1"/>
                                            </p:txEl>
                                          </p:spTgt>
                                        </p:tgtEl>
                                        <p:attrNameLst>
                                          <p:attrName>ppt_y</p:attrName>
                                        </p:attrNameLst>
                                      </p:cBhvr>
                                      <p:tavLst>
                                        <p:tav tm="0">
                                          <p:val>
                                            <p:strVal val="0-#ppt_h/2"/>
                                          </p:val>
                                        </p:tav>
                                        <p:tav tm="100000">
                                          <p:val>
                                            <p:strVal val="#ppt_y"/>
                                          </p:val>
                                        </p:tav>
                                      </p:tavLst>
                                    </p:anim>
                                  </p:childTnLst>
                                </p:cTn>
                              </p:par>
                            </p:childTnLst>
                          </p:cTn>
                        </p:par>
                        <p:par>
                          <p:cTn id="65" fill="hold">
                            <p:stCondLst>
                              <p:cond delay="3250"/>
                            </p:stCondLst>
                            <p:childTnLst>
                              <p:par>
                                <p:cTn id="66" presetID="22" presetClass="entr" presetSubtype="8" fill="hold" nodeType="afterEffect">
                                  <p:stCondLst>
                                    <p:cond delay="25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4000"/>
                            </p:stCondLst>
                            <p:childTnLst>
                              <p:par>
                                <p:cTn id="70" presetID="2" presetClass="entr" presetSubtype="8" decel="10000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0-#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1" decel="100000" fill="hold" nodeType="withEffect">
                                  <p:stCondLst>
                                    <p:cond delay="0"/>
                                  </p:stCondLst>
                                  <p:childTnLst>
                                    <p:set>
                                      <p:cBhvr>
                                        <p:cTn id="79" dur="1" fill="hold">
                                          <p:stCondLst>
                                            <p:cond delay="0"/>
                                          </p:stCondLst>
                                        </p:cTn>
                                        <p:tgtEl>
                                          <p:spTgt spid="76"/>
                                        </p:tgtEl>
                                        <p:attrNameLst>
                                          <p:attrName>style.visibility</p:attrName>
                                        </p:attrNameLst>
                                      </p:cBhvr>
                                      <p:to>
                                        <p:strVal val="visible"/>
                                      </p:to>
                                    </p:set>
                                    <p:anim calcmode="lin" valueType="num">
                                      <p:cBhvr additive="base">
                                        <p:cTn id="80" dur="500" fill="hold"/>
                                        <p:tgtEl>
                                          <p:spTgt spid="76"/>
                                        </p:tgtEl>
                                        <p:attrNameLst>
                                          <p:attrName>ppt_x</p:attrName>
                                        </p:attrNameLst>
                                      </p:cBhvr>
                                      <p:tavLst>
                                        <p:tav tm="0">
                                          <p:val>
                                            <p:strVal val="#ppt_x"/>
                                          </p:val>
                                        </p:tav>
                                        <p:tav tm="100000">
                                          <p:val>
                                            <p:strVal val="#ppt_x"/>
                                          </p:val>
                                        </p:tav>
                                      </p:tavLst>
                                    </p:anim>
                                    <p:anim calcmode="lin" valueType="num">
                                      <p:cBhvr additive="base">
                                        <p:cTn id="81" dur="500" fill="hold"/>
                                        <p:tgtEl>
                                          <p:spTgt spid="76"/>
                                        </p:tgtEl>
                                        <p:attrNameLst>
                                          <p:attrName>ppt_y</p:attrName>
                                        </p:attrNameLst>
                                      </p:cBhvr>
                                      <p:tavLst>
                                        <p:tav tm="0">
                                          <p:val>
                                            <p:strVal val="0-#ppt_h/2"/>
                                          </p:val>
                                        </p:tav>
                                        <p:tav tm="100000">
                                          <p:val>
                                            <p:strVal val="#ppt_y"/>
                                          </p:val>
                                        </p:tav>
                                      </p:tavLst>
                                    </p:anim>
                                  </p:childTnLst>
                                </p:cTn>
                              </p:par>
                              <p:par>
                                <p:cTn id="82" presetID="2" presetClass="entr" presetSubtype="1" decel="100000" fill="hold" grpId="0" nodeType="withEffect">
                                  <p:stCondLst>
                                    <p:cond delay="0"/>
                                  </p:stCondLst>
                                  <p:childTnLst>
                                    <p:set>
                                      <p:cBhvr>
                                        <p:cTn id="83" dur="1" fill="hold">
                                          <p:stCondLst>
                                            <p:cond delay="0"/>
                                          </p:stCondLst>
                                        </p:cTn>
                                        <p:tgtEl>
                                          <p:spTgt spid="79">
                                            <p:txEl>
                                              <p:pRg st="0" end="0"/>
                                            </p:txEl>
                                          </p:spTgt>
                                        </p:tgtEl>
                                        <p:attrNameLst>
                                          <p:attrName>style.visibility</p:attrName>
                                        </p:attrNameLst>
                                      </p:cBhvr>
                                      <p:to>
                                        <p:strVal val="visible"/>
                                      </p:to>
                                    </p:set>
                                    <p:anim calcmode="lin" valueType="num">
                                      <p:cBhvr additive="base">
                                        <p:cTn id="84"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79">
                                            <p:txEl>
                                              <p:pRg st="1" end="1"/>
                                            </p:txEl>
                                          </p:spTgt>
                                        </p:tgtEl>
                                        <p:attrNameLst>
                                          <p:attrName>style.visibility</p:attrName>
                                        </p:attrNameLst>
                                      </p:cBhvr>
                                      <p:to>
                                        <p:strVal val="visible"/>
                                      </p:to>
                                    </p:set>
                                    <p:anim calcmode="lin" valueType="num">
                                      <p:cBhvr additive="base">
                                        <p:cTn id="88"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9">
                                            <p:txEl>
                                              <p:pRg st="1" end="1"/>
                                            </p:txEl>
                                          </p:spTgt>
                                        </p:tgtEl>
                                        <p:attrNameLst>
                                          <p:attrName>ppt_y</p:attrName>
                                        </p:attrNameLst>
                                      </p:cBhvr>
                                      <p:tavLst>
                                        <p:tav tm="0">
                                          <p:val>
                                            <p:strVal val="0-#ppt_h/2"/>
                                          </p:val>
                                        </p:tav>
                                        <p:tav tm="100000">
                                          <p:val>
                                            <p:strVal val="#ppt_y"/>
                                          </p:val>
                                        </p:tav>
                                      </p:tavLst>
                                    </p:anim>
                                  </p:childTnLst>
                                </p:cTn>
                              </p:par>
                            </p:childTnLst>
                          </p:cTn>
                        </p:par>
                        <p:par>
                          <p:cTn id="90" fill="hold">
                            <p:stCondLst>
                              <p:cond delay="4500"/>
                            </p:stCondLst>
                            <p:childTnLst>
                              <p:par>
                                <p:cTn id="91" presetID="22" presetClass="entr" presetSubtype="8" fill="hold" nodeType="afterEffect">
                                  <p:stCondLst>
                                    <p:cond delay="25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par>
                          <p:cTn id="94" fill="hold">
                            <p:stCondLst>
                              <p:cond delay="5250"/>
                            </p:stCondLst>
                            <p:childTnLst>
                              <p:par>
                                <p:cTn id="95" presetID="2" presetClass="entr" presetSubtype="8" decel="10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decel="10000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0-#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500" fill="hold"/>
                                        <p:tgtEl>
                                          <p:spTgt spid="80"/>
                                        </p:tgtEl>
                                        <p:attrNameLst>
                                          <p:attrName>ppt_x</p:attrName>
                                        </p:attrNameLst>
                                      </p:cBhvr>
                                      <p:tavLst>
                                        <p:tav tm="0">
                                          <p:val>
                                            <p:strVal val="#ppt_x"/>
                                          </p:val>
                                        </p:tav>
                                        <p:tav tm="100000">
                                          <p:val>
                                            <p:strVal val="#ppt_x"/>
                                          </p:val>
                                        </p:tav>
                                      </p:tavLst>
                                    </p:anim>
                                    <p:anim calcmode="lin" valueType="num">
                                      <p:cBhvr additive="base">
                                        <p:cTn id="106" dur="500" fill="hold"/>
                                        <p:tgtEl>
                                          <p:spTgt spid="80"/>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83">
                                            <p:txEl>
                                              <p:pRg st="0" end="0"/>
                                            </p:txEl>
                                          </p:spTgt>
                                        </p:tgtEl>
                                        <p:attrNameLst>
                                          <p:attrName>style.visibility</p:attrName>
                                        </p:attrNameLst>
                                      </p:cBhvr>
                                      <p:to>
                                        <p:strVal val="visible"/>
                                      </p:to>
                                    </p:set>
                                    <p:anim calcmode="lin" valueType="num">
                                      <p:cBhvr additive="base">
                                        <p:cTn id="109"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3">
                                            <p:txEl>
                                              <p:pRg st="0" end="0"/>
                                            </p:txEl>
                                          </p:spTgt>
                                        </p:tgtEl>
                                        <p:attrNameLst>
                                          <p:attrName>ppt_y</p:attrName>
                                        </p:attrNameLst>
                                      </p:cBhvr>
                                      <p:tavLst>
                                        <p:tav tm="0">
                                          <p:val>
                                            <p:strVal val="0-#ppt_h/2"/>
                                          </p:val>
                                        </p:tav>
                                        <p:tav tm="100000">
                                          <p:val>
                                            <p:strVal val="#ppt_y"/>
                                          </p:val>
                                        </p:tav>
                                      </p:tavLst>
                                    </p:anim>
                                  </p:childTnLst>
                                </p:cTn>
                              </p:par>
                              <p:par>
                                <p:cTn id="111" presetID="2" presetClass="entr" presetSubtype="1" decel="100000" fill="hold" grpId="0" nodeType="withEffect">
                                  <p:stCondLst>
                                    <p:cond delay="0"/>
                                  </p:stCondLst>
                                  <p:childTnLst>
                                    <p:set>
                                      <p:cBhvr>
                                        <p:cTn id="112" dur="1" fill="hold">
                                          <p:stCondLst>
                                            <p:cond delay="0"/>
                                          </p:stCondLst>
                                        </p:cTn>
                                        <p:tgtEl>
                                          <p:spTgt spid="83">
                                            <p:txEl>
                                              <p:pRg st="1" end="1"/>
                                            </p:txEl>
                                          </p:spTgt>
                                        </p:tgtEl>
                                        <p:attrNameLst>
                                          <p:attrName>style.visibility</p:attrName>
                                        </p:attrNameLst>
                                      </p:cBhvr>
                                      <p:to>
                                        <p:strVal val="visible"/>
                                      </p:to>
                                    </p:set>
                                    <p:anim calcmode="lin" valueType="num">
                                      <p:cBhvr additive="base">
                                        <p:cTn id="113"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3">
                                            <p:txEl>
                                              <p:pRg st="1" end="1"/>
                                            </p:txEl>
                                          </p:spTgt>
                                        </p:tgtEl>
                                        <p:attrNameLst>
                                          <p:attrName>ppt_y</p:attrName>
                                        </p:attrNameLst>
                                      </p:cBhvr>
                                      <p:tavLst>
                                        <p:tav tm="0">
                                          <p:val>
                                            <p:strVal val="0-#ppt_h/2"/>
                                          </p:val>
                                        </p:tav>
                                        <p:tav tm="100000">
                                          <p:val>
                                            <p:strVal val="#ppt_y"/>
                                          </p:val>
                                        </p:tav>
                                      </p:tavLst>
                                    </p:anim>
                                  </p:childTnLst>
                                </p:cTn>
                              </p:par>
                            </p:childTnLst>
                          </p:cTn>
                        </p:par>
                        <p:par>
                          <p:cTn id="115" fill="hold">
                            <p:stCondLst>
                              <p:cond delay="5750"/>
                            </p:stCondLst>
                            <p:childTnLst>
                              <p:par>
                                <p:cTn id="116" presetID="22" presetClass="entr" presetSubtype="1" fill="hold" nodeType="afterEffect">
                                  <p:stCondLst>
                                    <p:cond delay="250"/>
                                  </p:stCondLst>
                                  <p:childTnLst>
                                    <p:set>
                                      <p:cBhvr>
                                        <p:cTn id="117" dur="1" fill="hold">
                                          <p:stCondLst>
                                            <p:cond delay="0"/>
                                          </p:stCondLst>
                                        </p:cTn>
                                        <p:tgtEl>
                                          <p:spTgt spid="49"/>
                                        </p:tgtEl>
                                        <p:attrNameLst>
                                          <p:attrName>style.visibility</p:attrName>
                                        </p:attrNameLst>
                                      </p:cBhvr>
                                      <p:to>
                                        <p:strVal val="visible"/>
                                      </p:to>
                                    </p:set>
                                    <p:animEffect transition="in" filter="wipe(up)">
                                      <p:cBhvr>
                                        <p:cTn id="118" dur="250"/>
                                        <p:tgtEl>
                                          <p:spTgt spid="49"/>
                                        </p:tgtEl>
                                      </p:cBhvr>
                                    </p:animEffect>
                                  </p:childTnLst>
                                </p:cTn>
                              </p:par>
                            </p:childTnLst>
                          </p:cTn>
                        </p:par>
                        <p:par>
                          <p:cTn id="119" fill="hold">
                            <p:stCondLst>
                              <p:cond delay="6250"/>
                            </p:stCondLst>
                            <p:childTnLst>
                              <p:par>
                                <p:cTn id="120" presetID="22" presetClass="entr" presetSubtype="2"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right)">
                                      <p:cBhvr>
                                        <p:cTn id="122" dur="250"/>
                                        <p:tgtEl>
                                          <p:spTgt spid="102"/>
                                        </p:tgtEl>
                                      </p:cBhvr>
                                    </p:animEffect>
                                  </p:childTnLst>
                                </p:cTn>
                              </p:par>
                            </p:childTnLst>
                          </p:cTn>
                        </p:par>
                        <p:par>
                          <p:cTn id="123" fill="hold">
                            <p:stCondLst>
                              <p:cond delay="6500"/>
                            </p:stCondLst>
                            <p:childTnLst>
                              <p:par>
                                <p:cTn id="124" presetID="22" presetClass="entr" presetSubtype="1" fill="hold"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wipe(up)">
                                      <p:cBhvr>
                                        <p:cTn id="126" dur="250"/>
                                        <p:tgtEl>
                                          <p:spTgt spid="105"/>
                                        </p:tgtEl>
                                      </p:cBhvr>
                                    </p:animEffect>
                                  </p:childTnLst>
                                </p:cTn>
                              </p:par>
                            </p:childTnLst>
                          </p:cTn>
                        </p:par>
                        <p:par>
                          <p:cTn id="127" fill="hold">
                            <p:stCondLst>
                              <p:cond delay="6750"/>
                            </p:stCondLst>
                            <p:childTnLst>
                              <p:par>
                                <p:cTn id="128" presetID="2" presetClass="entr" presetSubtype="8" decel="10000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 calcmode="lin" valueType="num">
                                      <p:cBhvr additive="base">
                                        <p:cTn id="130" dur="500" fill="hold"/>
                                        <p:tgtEl>
                                          <p:spTgt spid="35"/>
                                        </p:tgtEl>
                                        <p:attrNameLst>
                                          <p:attrName>ppt_x</p:attrName>
                                        </p:attrNameLst>
                                      </p:cBhvr>
                                      <p:tavLst>
                                        <p:tav tm="0">
                                          <p:val>
                                            <p:strVal val="0-#ppt_w/2"/>
                                          </p:val>
                                        </p:tav>
                                        <p:tav tm="100000">
                                          <p:val>
                                            <p:strVal val="#ppt_x"/>
                                          </p:val>
                                        </p:tav>
                                      </p:tavLst>
                                    </p:anim>
                                    <p:anim calcmode="lin" valueType="num">
                                      <p:cBhvr additive="base">
                                        <p:cTn id="131" dur="500" fill="hold"/>
                                        <p:tgtEl>
                                          <p:spTgt spid="35"/>
                                        </p:tgtEl>
                                        <p:attrNameLst>
                                          <p:attrName>ppt_y</p:attrName>
                                        </p:attrNameLst>
                                      </p:cBhvr>
                                      <p:tavLst>
                                        <p:tav tm="0">
                                          <p:val>
                                            <p:strVal val="#ppt_y"/>
                                          </p:val>
                                        </p:tav>
                                        <p:tav tm="100000">
                                          <p:val>
                                            <p:strVal val="#ppt_y"/>
                                          </p:val>
                                        </p:tav>
                                      </p:tavLst>
                                    </p:anim>
                                  </p:childTnLst>
                                </p:cTn>
                              </p:par>
                              <p:par>
                                <p:cTn id="132" presetID="2" presetClass="entr" presetSubtype="8" decel="10000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additive="base">
                                        <p:cTn id="134" dur="500" fill="hold"/>
                                        <p:tgtEl>
                                          <p:spTgt spid="34"/>
                                        </p:tgtEl>
                                        <p:attrNameLst>
                                          <p:attrName>ppt_x</p:attrName>
                                        </p:attrNameLst>
                                      </p:cBhvr>
                                      <p:tavLst>
                                        <p:tav tm="0">
                                          <p:val>
                                            <p:strVal val="0-#ppt_w/2"/>
                                          </p:val>
                                        </p:tav>
                                        <p:tav tm="100000">
                                          <p:val>
                                            <p:strVal val="#ppt_x"/>
                                          </p:val>
                                        </p:tav>
                                      </p:tavLst>
                                    </p:anim>
                                    <p:anim calcmode="lin" valueType="num">
                                      <p:cBhvr additive="base">
                                        <p:cTn id="135" dur="500" fill="hold"/>
                                        <p:tgtEl>
                                          <p:spTgt spid="34"/>
                                        </p:tgtEl>
                                        <p:attrNameLst>
                                          <p:attrName>ppt_y</p:attrName>
                                        </p:attrNameLst>
                                      </p:cBhvr>
                                      <p:tavLst>
                                        <p:tav tm="0">
                                          <p:val>
                                            <p:strVal val="#ppt_y"/>
                                          </p:val>
                                        </p:tav>
                                        <p:tav tm="100000">
                                          <p:val>
                                            <p:strVal val="#ppt_y"/>
                                          </p:val>
                                        </p:tav>
                                      </p:tavLst>
                                    </p:anim>
                                  </p:childTnLst>
                                </p:cTn>
                              </p:par>
                              <p:par>
                                <p:cTn id="136" presetID="2" presetClass="entr" presetSubtype="4" decel="100000" fill="hold" nodeType="withEffect">
                                  <p:stCondLst>
                                    <p:cond delay="0"/>
                                  </p:stCondLst>
                                  <p:childTnLst>
                                    <p:set>
                                      <p:cBhvr>
                                        <p:cTn id="137" dur="1" fill="hold">
                                          <p:stCondLst>
                                            <p:cond delay="0"/>
                                          </p:stCondLst>
                                        </p:cTn>
                                        <p:tgtEl>
                                          <p:spTgt spid="84"/>
                                        </p:tgtEl>
                                        <p:attrNameLst>
                                          <p:attrName>style.visibility</p:attrName>
                                        </p:attrNameLst>
                                      </p:cBhvr>
                                      <p:to>
                                        <p:strVal val="visible"/>
                                      </p:to>
                                    </p:set>
                                    <p:anim calcmode="lin" valueType="num">
                                      <p:cBhvr additive="base">
                                        <p:cTn id="138" dur="500" fill="hold"/>
                                        <p:tgtEl>
                                          <p:spTgt spid="84"/>
                                        </p:tgtEl>
                                        <p:attrNameLst>
                                          <p:attrName>ppt_x</p:attrName>
                                        </p:attrNameLst>
                                      </p:cBhvr>
                                      <p:tavLst>
                                        <p:tav tm="0">
                                          <p:val>
                                            <p:strVal val="#ppt_x"/>
                                          </p:val>
                                        </p:tav>
                                        <p:tav tm="100000">
                                          <p:val>
                                            <p:strVal val="#ppt_x"/>
                                          </p:val>
                                        </p:tav>
                                      </p:tavLst>
                                    </p:anim>
                                    <p:anim calcmode="lin" valueType="num">
                                      <p:cBhvr additive="base">
                                        <p:cTn id="139" dur="500" fill="hold"/>
                                        <p:tgtEl>
                                          <p:spTgt spid="84"/>
                                        </p:tgtEl>
                                        <p:attrNameLst>
                                          <p:attrName>ppt_y</p:attrName>
                                        </p:attrNameLst>
                                      </p:cBhvr>
                                      <p:tavLst>
                                        <p:tav tm="0">
                                          <p:val>
                                            <p:strVal val="1+#ppt_h/2"/>
                                          </p:val>
                                        </p:tav>
                                        <p:tav tm="100000">
                                          <p:val>
                                            <p:strVal val="#ppt_y"/>
                                          </p:val>
                                        </p:tav>
                                      </p:tavLst>
                                    </p:anim>
                                  </p:childTnLst>
                                </p:cTn>
                              </p:par>
                              <p:par>
                                <p:cTn id="140" presetID="2" presetClass="entr" presetSubtype="4" decel="100000" fill="hold" grpId="0" nodeType="with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0"/>
                                  </p:stCondLst>
                                  <p:childTnLst>
                                    <p:set>
                                      <p:cBhvr>
                                        <p:cTn id="145" dur="1" fill="hold">
                                          <p:stCondLst>
                                            <p:cond delay="0"/>
                                          </p:stCondLst>
                                        </p:cTn>
                                        <p:tgtEl>
                                          <p:spTgt spid="87">
                                            <p:txEl>
                                              <p:pRg st="1" end="1"/>
                                            </p:txEl>
                                          </p:spTgt>
                                        </p:tgtEl>
                                        <p:attrNameLst>
                                          <p:attrName>style.visibility</p:attrName>
                                        </p:attrNameLst>
                                      </p:cBhvr>
                                      <p:to>
                                        <p:strVal val="visible"/>
                                      </p:to>
                                    </p:set>
                                    <p:anim calcmode="lin" valueType="num">
                                      <p:cBhvr additive="base">
                                        <p:cTn id="146" dur="500" fill="hold"/>
                                        <p:tgtEl>
                                          <p:spTgt spid="87">
                                            <p:txEl>
                                              <p:pRg st="1" end="1"/>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7250"/>
                            </p:stCondLst>
                            <p:childTnLst>
                              <p:par>
                                <p:cTn id="149" presetID="22" presetClass="entr" presetSubtype="8" fill="hold" nodeType="afterEffect">
                                  <p:stCondLst>
                                    <p:cond delay="250"/>
                                  </p:stCondLst>
                                  <p:childTnLst>
                                    <p:set>
                                      <p:cBhvr>
                                        <p:cTn id="150" dur="1" fill="hold">
                                          <p:stCondLst>
                                            <p:cond delay="0"/>
                                          </p:stCondLst>
                                        </p:cTn>
                                        <p:tgtEl>
                                          <p:spTgt spid="36"/>
                                        </p:tgtEl>
                                        <p:attrNameLst>
                                          <p:attrName>style.visibility</p:attrName>
                                        </p:attrNameLst>
                                      </p:cBhvr>
                                      <p:to>
                                        <p:strVal val="visible"/>
                                      </p:to>
                                    </p:set>
                                    <p:animEffect transition="in" filter="wipe(left)">
                                      <p:cBhvr>
                                        <p:cTn id="151" dur="500"/>
                                        <p:tgtEl>
                                          <p:spTgt spid="36"/>
                                        </p:tgtEl>
                                      </p:cBhvr>
                                    </p:animEffect>
                                  </p:childTnLst>
                                </p:cTn>
                              </p:par>
                            </p:childTnLst>
                          </p:cTn>
                        </p:par>
                        <p:par>
                          <p:cTn id="152" fill="hold">
                            <p:stCondLst>
                              <p:cond delay="8000"/>
                            </p:stCondLst>
                            <p:childTnLst>
                              <p:par>
                                <p:cTn id="153" presetID="2" presetClass="entr" presetSubtype="8" decel="100000" fill="hold" grpId="0" nodeType="afterEffect">
                                  <p:stCondLst>
                                    <p:cond delay="0"/>
                                  </p:stCondLst>
                                  <p:childTnLst>
                                    <p:set>
                                      <p:cBhvr>
                                        <p:cTn id="154" dur="1" fill="hold">
                                          <p:stCondLst>
                                            <p:cond delay="0"/>
                                          </p:stCondLst>
                                        </p:cTn>
                                        <p:tgtEl>
                                          <p:spTgt spid="38"/>
                                        </p:tgtEl>
                                        <p:attrNameLst>
                                          <p:attrName>style.visibility</p:attrName>
                                        </p:attrNameLst>
                                      </p:cBhvr>
                                      <p:to>
                                        <p:strVal val="visible"/>
                                      </p:to>
                                    </p:set>
                                    <p:anim calcmode="lin" valueType="num">
                                      <p:cBhvr additive="base">
                                        <p:cTn id="155" dur="500" fill="hold"/>
                                        <p:tgtEl>
                                          <p:spTgt spid="38"/>
                                        </p:tgtEl>
                                        <p:attrNameLst>
                                          <p:attrName>ppt_x</p:attrName>
                                        </p:attrNameLst>
                                      </p:cBhvr>
                                      <p:tavLst>
                                        <p:tav tm="0">
                                          <p:val>
                                            <p:strVal val="0-#ppt_w/2"/>
                                          </p:val>
                                        </p:tav>
                                        <p:tav tm="100000">
                                          <p:val>
                                            <p:strVal val="#ppt_x"/>
                                          </p:val>
                                        </p:tav>
                                      </p:tavLst>
                                    </p:anim>
                                    <p:anim calcmode="lin" valueType="num">
                                      <p:cBhvr additive="base">
                                        <p:cTn id="156" dur="500" fill="hold"/>
                                        <p:tgtEl>
                                          <p:spTgt spid="38"/>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0"/>
                                  </p:stCondLst>
                                  <p:childTnLst>
                                    <p:set>
                                      <p:cBhvr>
                                        <p:cTn id="158" dur="1" fill="hold">
                                          <p:stCondLst>
                                            <p:cond delay="0"/>
                                          </p:stCondLst>
                                        </p:cTn>
                                        <p:tgtEl>
                                          <p:spTgt spid="37"/>
                                        </p:tgtEl>
                                        <p:attrNameLst>
                                          <p:attrName>style.visibility</p:attrName>
                                        </p:attrNameLst>
                                      </p:cBhvr>
                                      <p:to>
                                        <p:strVal val="visible"/>
                                      </p:to>
                                    </p:set>
                                    <p:anim calcmode="lin" valueType="num">
                                      <p:cBhvr additive="base">
                                        <p:cTn id="159" dur="500" fill="hold"/>
                                        <p:tgtEl>
                                          <p:spTgt spid="37"/>
                                        </p:tgtEl>
                                        <p:attrNameLst>
                                          <p:attrName>ppt_x</p:attrName>
                                        </p:attrNameLst>
                                      </p:cBhvr>
                                      <p:tavLst>
                                        <p:tav tm="0">
                                          <p:val>
                                            <p:strVal val="0-#ppt_w/2"/>
                                          </p:val>
                                        </p:tav>
                                        <p:tav tm="100000">
                                          <p:val>
                                            <p:strVal val="#ppt_x"/>
                                          </p:val>
                                        </p:tav>
                                      </p:tavLst>
                                    </p:anim>
                                    <p:anim calcmode="lin" valueType="num">
                                      <p:cBhvr additive="base">
                                        <p:cTn id="160" dur="500" fill="hold"/>
                                        <p:tgtEl>
                                          <p:spTgt spid="37"/>
                                        </p:tgtEl>
                                        <p:attrNameLst>
                                          <p:attrName>ppt_y</p:attrName>
                                        </p:attrNameLst>
                                      </p:cBhvr>
                                      <p:tavLst>
                                        <p:tav tm="0">
                                          <p:val>
                                            <p:strVal val="#ppt_y"/>
                                          </p:val>
                                        </p:tav>
                                        <p:tav tm="100000">
                                          <p:val>
                                            <p:strVal val="#ppt_y"/>
                                          </p:val>
                                        </p:tav>
                                      </p:tavLst>
                                    </p:anim>
                                  </p:childTnLst>
                                </p:cTn>
                              </p:par>
                              <p:par>
                                <p:cTn id="161" presetID="2" presetClass="entr" presetSubtype="4" decel="100000" fill="hold"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500" fill="hold"/>
                                        <p:tgtEl>
                                          <p:spTgt spid="88"/>
                                        </p:tgtEl>
                                        <p:attrNameLst>
                                          <p:attrName>ppt_x</p:attrName>
                                        </p:attrNameLst>
                                      </p:cBhvr>
                                      <p:tavLst>
                                        <p:tav tm="0">
                                          <p:val>
                                            <p:strVal val="#ppt_x"/>
                                          </p:val>
                                        </p:tav>
                                        <p:tav tm="100000">
                                          <p:val>
                                            <p:strVal val="#ppt_x"/>
                                          </p:val>
                                        </p:tav>
                                      </p:tavLst>
                                    </p:anim>
                                    <p:anim calcmode="lin" valueType="num">
                                      <p:cBhvr additive="base">
                                        <p:cTn id="164" dur="500" fill="hold"/>
                                        <p:tgtEl>
                                          <p:spTgt spid="88"/>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0"/>
                                  </p:stCondLst>
                                  <p:childTnLst>
                                    <p:set>
                                      <p:cBhvr>
                                        <p:cTn id="166" dur="1" fill="hold">
                                          <p:stCondLst>
                                            <p:cond delay="0"/>
                                          </p:stCondLst>
                                        </p:cTn>
                                        <p:tgtEl>
                                          <p:spTgt spid="91">
                                            <p:txEl>
                                              <p:pRg st="0" end="0"/>
                                            </p:txEl>
                                          </p:spTgt>
                                        </p:tgtEl>
                                        <p:attrNameLst>
                                          <p:attrName>style.visibility</p:attrName>
                                        </p:attrNameLst>
                                      </p:cBhvr>
                                      <p:to>
                                        <p:strVal val="visible"/>
                                      </p:to>
                                    </p:set>
                                    <p:anim calcmode="lin" valueType="num">
                                      <p:cBhvr additive="base">
                                        <p:cTn id="167"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91">
                                            <p:txEl>
                                              <p:pRg st="0" end="0"/>
                                            </p:txEl>
                                          </p:spTgt>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0"/>
                                  </p:stCondLst>
                                  <p:childTnLst>
                                    <p:set>
                                      <p:cBhvr>
                                        <p:cTn id="170" dur="1" fill="hold">
                                          <p:stCondLst>
                                            <p:cond delay="0"/>
                                          </p:stCondLst>
                                        </p:cTn>
                                        <p:tgtEl>
                                          <p:spTgt spid="91">
                                            <p:txEl>
                                              <p:pRg st="1" end="1"/>
                                            </p:txEl>
                                          </p:spTgt>
                                        </p:tgtEl>
                                        <p:attrNameLst>
                                          <p:attrName>style.visibility</p:attrName>
                                        </p:attrNameLst>
                                      </p:cBhvr>
                                      <p:to>
                                        <p:strVal val="visible"/>
                                      </p:to>
                                    </p:set>
                                    <p:anim calcmode="lin" valueType="num">
                                      <p:cBhvr additive="base">
                                        <p:cTn id="171"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par>
                          <p:cTn id="173" fill="hold">
                            <p:stCondLst>
                              <p:cond delay="8500"/>
                            </p:stCondLst>
                            <p:childTnLst>
                              <p:par>
                                <p:cTn id="174" presetID="22" presetClass="entr" presetSubtype="8" fill="hold" nodeType="afterEffect">
                                  <p:stCondLst>
                                    <p:cond delay="250"/>
                                  </p:stCondLst>
                                  <p:childTnLst>
                                    <p:set>
                                      <p:cBhvr>
                                        <p:cTn id="175" dur="1" fill="hold">
                                          <p:stCondLst>
                                            <p:cond delay="0"/>
                                          </p:stCondLst>
                                        </p:cTn>
                                        <p:tgtEl>
                                          <p:spTgt spid="39"/>
                                        </p:tgtEl>
                                        <p:attrNameLst>
                                          <p:attrName>style.visibility</p:attrName>
                                        </p:attrNameLst>
                                      </p:cBhvr>
                                      <p:to>
                                        <p:strVal val="visible"/>
                                      </p:to>
                                    </p:set>
                                    <p:animEffect transition="in" filter="wipe(left)">
                                      <p:cBhvr>
                                        <p:cTn id="176" dur="500"/>
                                        <p:tgtEl>
                                          <p:spTgt spid="39"/>
                                        </p:tgtEl>
                                      </p:cBhvr>
                                    </p:animEffect>
                                  </p:childTnLst>
                                </p:cTn>
                              </p:par>
                            </p:childTnLst>
                          </p:cTn>
                        </p:par>
                        <p:par>
                          <p:cTn id="177" fill="hold">
                            <p:stCondLst>
                              <p:cond delay="9250"/>
                            </p:stCondLst>
                            <p:childTnLst>
                              <p:par>
                                <p:cTn id="178" presetID="2" presetClass="entr" presetSubtype="8" decel="100000" fill="hold" grpId="0" nodeType="after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additive="base">
                                        <p:cTn id="180" dur="500" fill="hold"/>
                                        <p:tgtEl>
                                          <p:spTgt spid="41"/>
                                        </p:tgtEl>
                                        <p:attrNameLst>
                                          <p:attrName>ppt_x</p:attrName>
                                        </p:attrNameLst>
                                      </p:cBhvr>
                                      <p:tavLst>
                                        <p:tav tm="0">
                                          <p:val>
                                            <p:strVal val="0-#ppt_w/2"/>
                                          </p:val>
                                        </p:tav>
                                        <p:tav tm="100000">
                                          <p:val>
                                            <p:strVal val="#ppt_x"/>
                                          </p:val>
                                        </p:tav>
                                      </p:tavLst>
                                    </p:anim>
                                    <p:anim calcmode="lin" valueType="num">
                                      <p:cBhvr additive="base">
                                        <p:cTn id="181" dur="500" fill="hold"/>
                                        <p:tgtEl>
                                          <p:spTgt spid="41"/>
                                        </p:tgtEl>
                                        <p:attrNameLst>
                                          <p:attrName>ppt_y</p:attrName>
                                        </p:attrNameLst>
                                      </p:cBhvr>
                                      <p:tavLst>
                                        <p:tav tm="0">
                                          <p:val>
                                            <p:strVal val="#ppt_y"/>
                                          </p:val>
                                        </p:tav>
                                        <p:tav tm="100000">
                                          <p:val>
                                            <p:strVal val="#ppt_y"/>
                                          </p:val>
                                        </p:tav>
                                      </p:tavLst>
                                    </p:anim>
                                  </p:childTnLst>
                                </p:cTn>
                              </p:par>
                              <p:par>
                                <p:cTn id="182" presetID="2" presetClass="entr" presetSubtype="8" decel="100000" fill="hold" grpId="0" nodeType="withEffect">
                                  <p:stCondLst>
                                    <p:cond delay="0"/>
                                  </p:stCondLst>
                                  <p:childTnLst>
                                    <p:set>
                                      <p:cBhvr>
                                        <p:cTn id="183" dur="1" fill="hold">
                                          <p:stCondLst>
                                            <p:cond delay="0"/>
                                          </p:stCondLst>
                                        </p:cTn>
                                        <p:tgtEl>
                                          <p:spTgt spid="40"/>
                                        </p:tgtEl>
                                        <p:attrNameLst>
                                          <p:attrName>style.visibility</p:attrName>
                                        </p:attrNameLst>
                                      </p:cBhvr>
                                      <p:to>
                                        <p:strVal val="visible"/>
                                      </p:to>
                                    </p:set>
                                    <p:anim calcmode="lin" valueType="num">
                                      <p:cBhvr additive="base">
                                        <p:cTn id="184" dur="500" fill="hold"/>
                                        <p:tgtEl>
                                          <p:spTgt spid="40"/>
                                        </p:tgtEl>
                                        <p:attrNameLst>
                                          <p:attrName>ppt_x</p:attrName>
                                        </p:attrNameLst>
                                      </p:cBhvr>
                                      <p:tavLst>
                                        <p:tav tm="0">
                                          <p:val>
                                            <p:strVal val="0-#ppt_w/2"/>
                                          </p:val>
                                        </p:tav>
                                        <p:tav tm="100000">
                                          <p:val>
                                            <p:strVal val="#ppt_x"/>
                                          </p:val>
                                        </p:tav>
                                      </p:tavLst>
                                    </p:anim>
                                    <p:anim calcmode="lin" valueType="num">
                                      <p:cBhvr additive="base">
                                        <p:cTn id="185" dur="500" fill="hold"/>
                                        <p:tgtEl>
                                          <p:spTgt spid="40"/>
                                        </p:tgtEl>
                                        <p:attrNameLst>
                                          <p:attrName>ppt_y</p:attrName>
                                        </p:attrNameLst>
                                      </p:cBhvr>
                                      <p:tavLst>
                                        <p:tav tm="0">
                                          <p:val>
                                            <p:strVal val="#ppt_y"/>
                                          </p:val>
                                        </p:tav>
                                        <p:tav tm="100000">
                                          <p:val>
                                            <p:strVal val="#ppt_y"/>
                                          </p:val>
                                        </p:tav>
                                      </p:tavLst>
                                    </p:anim>
                                  </p:childTnLst>
                                </p:cTn>
                              </p:par>
                              <p:par>
                                <p:cTn id="186" presetID="2" presetClass="entr" presetSubtype="4" decel="100000" fill="hold" nodeType="withEffect">
                                  <p:stCondLst>
                                    <p:cond delay="0"/>
                                  </p:stCondLst>
                                  <p:childTnLst>
                                    <p:set>
                                      <p:cBhvr>
                                        <p:cTn id="187" dur="1" fill="hold">
                                          <p:stCondLst>
                                            <p:cond delay="0"/>
                                          </p:stCondLst>
                                        </p:cTn>
                                        <p:tgtEl>
                                          <p:spTgt spid="92"/>
                                        </p:tgtEl>
                                        <p:attrNameLst>
                                          <p:attrName>style.visibility</p:attrName>
                                        </p:attrNameLst>
                                      </p:cBhvr>
                                      <p:to>
                                        <p:strVal val="visible"/>
                                      </p:to>
                                    </p:set>
                                    <p:anim calcmode="lin" valueType="num">
                                      <p:cBhvr additive="base">
                                        <p:cTn id="188" dur="500" fill="hold"/>
                                        <p:tgtEl>
                                          <p:spTgt spid="92"/>
                                        </p:tgtEl>
                                        <p:attrNameLst>
                                          <p:attrName>ppt_x</p:attrName>
                                        </p:attrNameLst>
                                      </p:cBhvr>
                                      <p:tavLst>
                                        <p:tav tm="0">
                                          <p:val>
                                            <p:strVal val="#ppt_x"/>
                                          </p:val>
                                        </p:tav>
                                        <p:tav tm="100000">
                                          <p:val>
                                            <p:strVal val="#ppt_x"/>
                                          </p:val>
                                        </p:tav>
                                      </p:tavLst>
                                    </p:anim>
                                    <p:anim calcmode="lin" valueType="num">
                                      <p:cBhvr additive="base">
                                        <p:cTn id="189" dur="500" fill="hold"/>
                                        <p:tgtEl>
                                          <p:spTgt spid="92"/>
                                        </p:tgtEl>
                                        <p:attrNameLst>
                                          <p:attrName>ppt_y</p:attrName>
                                        </p:attrNameLst>
                                      </p:cBhvr>
                                      <p:tavLst>
                                        <p:tav tm="0">
                                          <p:val>
                                            <p:strVal val="1+#ppt_h/2"/>
                                          </p:val>
                                        </p:tav>
                                        <p:tav tm="100000">
                                          <p:val>
                                            <p:strVal val="#ppt_y"/>
                                          </p:val>
                                        </p:tav>
                                      </p:tavLst>
                                    </p:anim>
                                  </p:childTnLst>
                                </p:cTn>
                              </p:par>
                              <p:par>
                                <p:cTn id="190" presetID="2" presetClass="entr" presetSubtype="4" decel="100000" fill="hold" grpId="0" nodeType="withEffect">
                                  <p:stCondLst>
                                    <p:cond delay="0"/>
                                  </p:stCondLst>
                                  <p:childTnLst>
                                    <p:set>
                                      <p:cBhvr>
                                        <p:cTn id="191" dur="1" fill="hold">
                                          <p:stCondLst>
                                            <p:cond delay="0"/>
                                          </p:stCondLst>
                                        </p:cTn>
                                        <p:tgtEl>
                                          <p:spTgt spid="95">
                                            <p:txEl>
                                              <p:pRg st="0" end="0"/>
                                            </p:txEl>
                                          </p:spTgt>
                                        </p:tgtEl>
                                        <p:attrNameLst>
                                          <p:attrName>style.visibility</p:attrName>
                                        </p:attrNameLst>
                                      </p:cBhvr>
                                      <p:to>
                                        <p:strVal val="visible"/>
                                      </p:to>
                                    </p:set>
                                    <p:anim calcmode="lin" valueType="num">
                                      <p:cBhvr additive="base">
                                        <p:cTn id="192"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95">
                                            <p:txEl>
                                              <p:pRg st="0" end="0"/>
                                            </p:txEl>
                                          </p:spTgt>
                                        </p:tgtEl>
                                        <p:attrNameLst>
                                          <p:attrName>ppt_y</p:attrName>
                                        </p:attrNameLst>
                                      </p:cBhvr>
                                      <p:tavLst>
                                        <p:tav tm="0">
                                          <p:val>
                                            <p:strVal val="1+#ppt_h/2"/>
                                          </p:val>
                                        </p:tav>
                                        <p:tav tm="100000">
                                          <p:val>
                                            <p:strVal val="#ppt_y"/>
                                          </p:val>
                                        </p:tav>
                                      </p:tavLst>
                                    </p:anim>
                                  </p:childTnLst>
                                </p:cTn>
                              </p:par>
                              <p:par>
                                <p:cTn id="194" presetID="2" presetClass="entr" presetSubtype="4" decel="100000" fill="hold" grpId="0" nodeType="withEffect">
                                  <p:stCondLst>
                                    <p:cond delay="0"/>
                                  </p:stCondLst>
                                  <p:childTnLst>
                                    <p:set>
                                      <p:cBhvr>
                                        <p:cTn id="195" dur="1" fill="hold">
                                          <p:stCondLst>
                                            <p:cond delay="0"/>
                                          </p:stCondLst>
                                        </p:cTn>
                                        <p:tgtEl>
                                          <p:spTgt spid="95">
                                            <p:txEl>
                                              <p:pRg st="1" end="1"/>
                                            </p:txEl>
                                          </p:spTgt>
                                        </p:tgtEl>
                                        <p:attrNameLst>
                                          <p:attrName>style.visibility</p:attrName>
                                        </p:attrNameLst>
                                      </p:cBhvr>
                                      <p:to>
                                        <p:strVal val="visible"/>
                                      </p:to>
                                    </p:set>
                                    <p:anim calcmode="lin" valueType="num">
                                      <p:cBhvr additive="base">
                                        <p:cTn id="196" dur="500" fill="hold"/>
                                        <p:tgtEl>
                                          <p:spTgt spid="95">
                                            <p:txEl>
                                              <p:pRg st="1" end="1"/>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5">
                                            <p:txEl>
                                              <p:pRg st="1" end="1"/>
                                            </p:txEl>
                                          </p:spTgt>
                                        </p:tgtEl>
                                        <p:attrNameLst>
                                          <p:attrName>ppt_y</p:attrName>
                                        </p:attrNameLst>
                                      </p:cBhvr>
                                      <p:tavLst>
                                        <p:tav tm="0">
                                          <p:val>
                                            <p:strVal val="1+#ppt_h/2"/>
                                          </p:val>
                                        </p:tav>
                                        <p:tav tm="100000">
                                          <p:val>
                                            <p:strVal val="#ppt_y"/>
                                          </p:val>
                                        </p:tav>
                                      </p:tavLst>
                                    </p:anim>
                                  </p:childTnLst>
                                </p:cTn>
                              </p:par>
                            </p:childTnLst>
                          </p:cTn>
                        </p:par>
                        <p:par>
                          <p:cTn id="198" fill="hold">
                            <p:stCondLst>
                              <p:cond delay="9750"/>
                            </p:stCondLst>
                            <p:childTnLst>
                              <p:par>
                                <p:cTn id="199" presetID="22" presetClass="entr" presetSubtype="8" fill="hold" nodeType="afterEffect">
                                  <p:stCondLst>
                                    <p:cond delay="250"/>
                                  </p:stCondLst>
                                  <p:childTnLst>
                                    <p:set>
                                      <p:cBhvr>
                                        <p:cTn id="200" dur="1" fill="hold">
                                          <p:stCondLst>
                                            <p:cond delay="0"/>
                                          </p:stCondLst>
                                        </p:cTn>
                                        <p:tgtEl>
                                          <p:spTgt spid="42"/>
                                        </p:tgtEl>
                                        <p:attrNameLst>
                                          <p:attrName>style.visibility</p:attrName>
                                        </p:attrNameLst>
                                      </p:cBhvr>
                                      <p:to>
                                        <p:strVal val="visible"/>
                                      </p:to>
                                    </p:set>
                                    <p:animEffect transition="in" filter="wipe(left)">
                                      <p:cBhvr>
                                        <p:cTn id="201" dur="500"/>
                                        <p:tgtEl>
                                          <p:spTgt spid="42"/>
                                        </p:tgtEl>
                                      </p:cBhvr>
                                    </p:animEffect>
                                  </p:childTnLst>
                                </p:cTn>
                              </p:par>
                            </p:childTnLst>
                          </p:cTn>
                        </p:par>
                        <p:par>
                          <p:cTn id="202" fill="hold">
                            <p:stCondLst>
                              <p:cond delay="10500"/>
                            </p:stCondLst>
                            <p:childTnLst>
                              <p:par>
                                <p:cTn id="203" presetID="2" presetClass="entr" presetSubtype="8" decel="100000" fill="hold" grpId="0" nodeType="afterEffect">
                                  <p:stCondLst>
                                    <p:cond delay="0"/>
                                  </p:stCondLst>
                                  <p:childTnLst>
                                    <p:set>
                                      <p:cBhvr>
                                        <p:cTn id="204" dur="1" fill="hold">
                                          <p:stCondLst>
                                            <p:cond delay="0"/>
                                          </p:stCondLst>
                                        </p:cTn>
                                        <p:tgtEl>
                                          <p:spTgt spid="44"/>
                                        </p:tgtEl>
                                        <p:attrNameLst>
                                          <p:attrName>style.visibility</p:attrName>
                                        </p:attrNameLst>
                                      </p:cBhvr>
                                      <p:to>
                                        <p:strVal val="visible"/>
                                      </p:to>
                                    </p:set>
                                    <p:anim calcmode="lin" valueType="num">
                                      <p:cBhvr additive="base">
                                        <p:cTn id="205" dur="500" fill="hold"/>
                                        <p:tgtEl>
                                          <p:spTgt spid="44"/>
                                        </p:tgtEl>
                                        <p:attrNameLst>
                                          <p:attrName>ppt_x</p:attrName>
                                        </p:attrNameLst>
                                      </p:cBhvr>
                                      <p:tavLst>
                                        <p:tav tm="0">
                                          <p:val>
                                            <p:strVal val="0-#ppt_w/2"/>
                                          </p:val>
                                        </p:tav>
                                        <p:tav tm="100000">
                                          <p:val>
                                            <p:strVal val="#ppt_x"/>
                                          </p:val>
                                        </p:tav>
                                      </p:tavLst>
                                    </p:anim>
                                    <p:anim calcmode="lin" valueType="num">
                                      <p:cBhvr additive="base">
                                        <p:cTn id="206" dur="500" fill="hold"/>
                                        <p:tgtEl>
                                          <p:spTgt spid="44"/>
                                        </p:tgtEl>
                                        <p:attrNameLst>
                                          <p:attrName>ppt_y</p:attrName>
                                        </p:attrNameLst>
                                      </p:cBhvr>
                                      <p:tavLst>
                                        <p:tav tm="0">
                                          <p:val>
                                            <p:strVal val="#ppt_y"/>
                                          </p:val>
                                        </p:tav>
                                        <p:tav tm="100000">
                                          <p:val>
                                            <p:strVal val="#ppt_y"/>
                                          </p:val>
                                        </p:tav>
                                      </p:tavLst>
                                    </p:anim>
                                  </p:childTnLst>
                                </p:cTn>
                              </p:par>
                              <p:par>
                                <p:cTn id="207" presetID="2" presetClass="entr" presetSubtype="8" decel="100000" fill="hold" grpId="0" nodeType="withEffect">
                                  <p:stCondLst>
                                    <p:cond delay="0"/>
                                  </p:stCondLst>
                                  <p:childTnLst>
                                    <p:set>
                                      <p:cBhvr>
                                        <p:cTn id="208" dur="1" fill="hold">
                                          <p:stCondLst>
                                            <p:cond delay="0"/>
                                          </p:stCondLst>
                                        </p:cTn>
                                        <p:tgtEl>
                                          <p:spTgt spid="43"/>
                                        </p:tgtEl>
                                        <p:attrNameLst>
                                          <p:attrName>style.visibility</p:attrName>
                                        </p:attrNameLst>
                                      </p:cBhvr>
                                      <p:to>
                                        <p:strVal val="visible"/>
                                      </p:to>
                                    </p:set>
                                    <p:anim calcmode="lin" valueType="num">
                                      <p:cBhvr additive="base">
                                        <p:cTn id="209" dur="500" fill="hold"/>
                                        <p:tgtEl>
                                          <p:spTgt spid="43"/>
                                        </p:tgtEl>
                                        <p:attrNameLst>
                                          <p:attrName>ppt_x</p:attrName>
                                        </p:attrNameLst>
                                      </p:cBhvr>
                                      <p:tavLst>
                                        <p:tav tm="0">
                                          <p:val>
                                            <p:strVal val="0-#ppt_w/2"/>
                                          </p:val>
                                        </p:tav>
                                        <p:tav tm="100000">
                                          <p:val>
                                            <p:strVal val="#ppt_x"/>
                                          </p:val>
                                        </p:tav>
                                      </p:tavLst>
                                    </p:anim>
                                    <p:anim calcmode="lin" valueType="num">
                                      <p:cBhvr additive="base">
                                        <p:cTn id="210" dur="500" fill="hold"/>
                                        <p:tgtEl>
                                          <p:spTgt spid="43"/>
                                        </p:tgtEl>
                                        <p:attrNameLst>
                                          <p:attrName>ppt_y</p:attrName>
                                        </p:attrNameLst>
                                      </p:cBhvr>
                                      <p:tavLst>
                                        <p:tav tm="0">
                                          <p:val>
                                            <p:strVal val="#ppt_y"/>
                                          </p:val>
                                        </p:tav>
                                        <p:tav tm="100000">
                                          <p:val>
                                            <p:strVal val="#ppt_y"/>
                                          </p:val>
                                        </p:tav>
                                      </p:tavLst>
                                    </p:anim>
                                  </p:childTnLst>
                                </p:cTn>
                              </p:par>
                              <p:par>
                                <p:cTn id="211" presetID="2" presetClass="entr" presetSubtype="4" decel="100000" fill="hold" nodeType="withEffect">
                                  <p:stCondLst>
                                    <p:cond delay="0"/>
                                  </p:stCondLst>
                                  <p:childTnLst>
                                    <p:set>
                                      <p:cBhvr>
                                        <p:cTn id="212" dur="1" fill="hold">
                                          <p:stCondLst>
                                            <p:cond delay="0"/>
                                          </p:stCondLst>
                                        </p:cTn>
                                        <p:tgtEl>
                                          <p:spTgt spid="96"/>
                                        </p:tgtEl>
                                        <p:attrNameLst>
                                          <p:attrName>style.visibility</p:attrName>
                                        </p:attrNameLst>
                                      </p:cBhvr>
                                      <p:to>
                                        <p:strVal val="visible"/>
                                      </p:to>
                                    </p:set>
                                    <p:anim calcmode="lin" valueType="num">
                                      <p:cBhvr additive="base">
                                        <p:cTn id="213" dur="500" fill="hold"/>
                                        <p:tgtEl>
                                          <p:spTgt spid="96"/>
                                        </p:tgtEl>
                                        <p:attrNameLst>
                                          <p:attrName>ppt_x</p:attrName>
                                        </p:attrNameLst>
                                      </p:cBhvr>
                                      <p:tavLst>
                                        <p:tav tm="0">
                                          <p:val>
                                            <p:strVal val="#ppt_x"/>
                                          </p:val>
                                        </p:tav>
                                        <p:tav tm="100000">
                                          <p:val>
                                            <p:strVal val="#ppt_x"/>
                                          </p:val>
                                        </p:tav>
                                      </p:tavLst>
                                    </p:anim>
                                    <p:anim calcmode="lin" valueType="num">
                                      <p:cBhvr additive="base">
                                        <p:cTn id="214" dur="500" fill="hold"/>
                                        <p:tgtEl>
                                          <p:spTgt spid="96"/>
                                        </p:tgtEl>
                                        <p:attrNameLst>
                                          <p:attrName>ppt_y</p:attrName>
                                        </p:attrNameLst>
                                      </p:cBhvr>
                                      <p:tavLst>
                                        <p:tav tm="0">
                                          <p:val>
                                            <p:strVal val="1+#ppt_h/2"/>
                                          </p:val>
                                        </p:tav>
                                        <p:tav tm="100000">
                                          <p:val>
                                            <p:strVal val="#ppt_y"/>
                                          </p:val>
                                        </p:tav>
                                      </p:tavLst>
                                    </p:anim>
                                  </p:childTnLst>
                                </p:cTn>
                              </p:par>
                              <p:par>
                                <p:cTn id="215" presetID="2" presetClass="entr" presetSubtype="4" decel="100000" fill="hold" grpId="0" nodeType="withEffect">
                                  <p:stCondLst>
                                    <p:cond delay="0"/>
                                  </p:stCondLst>
                                  <p:childTnLst>
                                    <p:set>
                                      <p:cBhvr>
                                        <p:cTn id="216" dur="1" fill="hold">
                                          <p:stCondLst>
                                            <p:cond delay="0"/>
                                          </p:stCondLst>
                                        </p:cTn>
                                        <p:tgtEl>
                                          <p:spTgt spid="99">
                                            <p:txEl>
                                              <p:pRg st="0" end="0"/>
                                            </p:txEl>
                                          </p:spTgt>
                                        </p:tgtEl>
                                        <p:attrNameLst>
                                          <p:attrName>style.visibility</p:attrName>
                                        </p:attrNameLst>
                                      </p:cBhvr>
                                      <p:to>
                                        <p:strVal val="visible"/>
                                      </p:to>
                                    </p:set>
                                    <p:anim calcmode="lin" valueType="num">
                                      <p:cBhvr additive="base">
                                        <p:cTn id="21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19" presetID="2" presetClass="entr" presetSubtype="4" decel="100000" fill="hold" grpId="0" nodeType="withEffect">
                                  <p:stCondLst>
                                    <p:cond delay="0"/>
                                  </p:stCondLst>
                                  <p:childTnLst>
                                    <p:set>
                                      <p:cBhvr>
                                        <p:cTn id="220" dur="1" fill="hold">
                                          <p:stCondLst>
                                            <p:cond delay="0"/>
                                          </p:stCondLst>
                                        </p:cTn>
                                        <p:tgtEl>
                                          <p:spTgt spid="99">
                                            <p:txEl>
                                              <p:pRg st="1" end="1"/>
                                            </p:txEl>
                                          </p:spTgt>
                                        </p:tgtEl>
                                        <p:attrNameLst>
                                          <p:attrName>style.visibility</p:attrName>
                                        </p:attrNameLst>
                                      </p:cBhvr>
                                      <p:to>
                                        <p:strVal val="visible"/>
                                      </p:to>
                                    </p:set>
                                    <p:anim calcmode="lin" valueType="num">
                                      <p:cBhvr additive="base">
                                        <p:cTn id="22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22"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par>
                          <p:cTn id="223" fill="hold">
                            <p:stCondLst>
                              <p:cond delay="11000"/>
                            </p:stCondLst>
                            <p:childTnLst>
                              <p:par>
                                <p:cTn id="224" presetID="22" presetClass="entr" presetSubtype="8" fill="hold" nodeType="afterEffect">
                                  <p:stCondLst>
                                    <p:cond delay="250"/>
                                  </p:stCondLst>
                                  <p:childTnLst>
                                    <p:set>
                                      <p:cBhvr>
                                        <p:cTn id="225" dur="1" fill="hold">
                                          <p:stCondLst>
                                            <p:cond delay="0"/>
                                          </p:stCondLst>
                                        </p:cTn>
                                        <p:tgtEl>
                                          <p:spTgt spid="46"/>
                                        </p:tgtEl>
                                        <p:attrNameLst>
                                          <p:attrName>style.visibility</p:attrName>
                                        </p:attrNameLst>
                                      </p:cBhvr>
                                      <p:to>
                                        <p:strVal val="visible"/>
                                      </p:to>
                                    </p:set>
                                    <p:animEffect transition="in" filter="wipe(left)">
                                      <p:cBhvr>
                                        <p:cTn id="226" dur="500"/>
                                        <p:tgtEl>
                                          <p:spTgt spid="46"/>
                                        </p:tgtEl>
                                      </p:cBhvr>
                                    </p:animEffect>
                                  </p:childTnLst>
                                </p:cTn>
                              </p:par>
                            </p:childTnLst>
                          </p:cTn>
                        </p:par>
                        <p:par>
                          <p:cTn id="227" fill="hold">
                            <p:stCondLst>
                              <p:cond delay="11750"/>
                            </p:stCondLst>
                            <p:childTnLst>
                              <p:par>
                                <p:cTn id="228" presetID="10" presetClass="entr" presetSubtype="0" fill="hold" grpId="0" nodeType="afterEffect">
                                  <p:stCondLst>
                                    <p:cond delay="0"/>
                                  </p:stCondLst>
                                  <p:childTnLst>
                                    <p:set>
                                      <p:cBhvr>
                                        <p:cTn id="229" dur="1" fill="hold">
                                          <p:stCondLst>
                                            <p:cond delay="0"/>
                                          </p:stCondLst>
                                        </p:cTn>
                                        <p:tgtEl>
                                          <p:spTgt spid="45">
                                            <p:bg/>
                                          </p:spTgt>
                                        </p:tgtEl>
                                        <p:attrNameLst>
                                          <p:attrName>style.visibility</p:attrName>
                                        </p:attrNameLst>
                                      </p:cBhvr>
                                      <p:to>
                                        <p:strVal val="visible"/>
                                      </p:to>
                                    </p:set>
                                    <p:animEffect transition="in" filter="fade">
                                      <p:cBhvr>
                                        <p:cTn id="230" dur="500"/>
                                        <p:tgtEl>
                                          <p:spTgt spid="45">
                                            <p:bg/>
                                          </p:spTgt>
                                        </p:tgtEl>
                                      </p:cBhvr>
                                    </p:animEffect>
                                  </p:childTnLst>
                                </p:cTn>
                              </p:par>
                            </p:childTnLst>
                          </p:cTn>
                        </p:par>
                        <p:par>
                          <p:cTn id="231" fill="hold">
                            <p:stCondLst>
                              <p:cond delay="12250"/>
                            </p:stCondLst>
                            <p:childTnLst>
                              <p:par>
                                <p:cTn id="232" presetID="10" presetClass="entr" presetSubtype="0" fill="hold" grpId="0" nodeType="afterEffect">
                                  <p:stCondLst>
                                    <p:cond delay="0"/>
                                  </p:stCondLst>
                                  <p:childTnLst>
                                    <p:set>
                                      <p:cBhvr>
                                        <p:cTn id="233" dur="1" fill="hold">
                                          <p:stCondLst>
                                            <p:cond delay="0"/>
                                          </p:stCondLst>
                                        </p:cTn>
                                        <p:tgtEl>
                                          <p:spTgt spid="45">
                                            <p:txEl>
                                              <p:pRg st="0" end="0"/>
                                            </p:txEl>
                                          </p:spTgt>
                                        </p:tgtEl>
                                        <p:attrNameLst>
                                          <p:attrName>style.visibility</p:attrName>
                                        </p:attrNameLst>
                                      </p:cBhvr>
                                      <p:to>
                                        <p:strVal val="visible"/>
                                      </p:to>
                                    </p:set>
                                    <p:animEffect transition="in" filter="fade">
                                      <p:cBhvr>
                                        <p:cTn id="23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2" grpId="0" build="allAtOnce"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animBg="1"/>
      <p:bldP spid="22" grpId="0"/>
      <p:bldP spid="25" grpId="0" animBg="1"/>
      <p:bldP spid="26" grpId="0"/>
      <p:bldP spid="31" grpId="0" animBg="1"/>
      <p:bldP spid="32" grpId="0"/>
      <p:bldP spid="34" grpId="0" animBg="1"/>
      <p:bldP spid="35" grpId="0"/>
      <p:bldP spid="37" grpId="0" animBg="1"/>
      <p:bldP spid="38" grpId="0"/>
      <p:bldP spid="40" grpId="0" animBg="1"/>
      <p:bldP spid="41" grpId="0"/>
      <p:bldP spid="43" grpId="0" animBg="1"/>
      <p:bldP spid="44" grpId="0"/>
      <p:bldP spid="45" grpId="0" build="allAtOnce" animBg="1">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71" grpId="0" build="allAtOnce">
        <p:tmplLst>
          <p:tmpl lvl="1">
            <p:tnLst>
              <p:par>
                <p:cTn presetID="2" presetClass="entr" presetSubtype="1" decel="10000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fill="hold"/>
                        <p:tgtEl>
                          <p:spTgt spid="71"/>
                        </p:tgtEl>
                        <p:attrNameLst>
                          <p:attrName>ppt_x</p:attrName>
                        </p:attrNameLst>
                      </p:cBhvr>
                      <p:tavLst>
                        <p:tav tm="0">
                          <p:val>
                            <p:strVal val="#ppt_x"/>
                          </p:val>
                        </p:tav>
                        <p:tav tm="100000">
                          <p:val>
                            <p:strVal val="#ppt_x"/>
                          </p:val>
                        </p:tav>
                      </p:tavLst>
                    </p:anim>
                    <p:anim calcmode="lin" valueType="num">
                      <p:cBhvr additive="base">
                        <p:cTn dur="500" fill="hold"/>
                        <p:tgtEl>
                          <p:spTgt spid="71"/>
                        </p:tgtEl>
                        <p:attrNameLst>
                          <p:attrName>ppt_y</p:attrName>
                        </p:attrNameLst>
                      </p:cBhvr>
                      <p:tavLst>
                        <p:tav tm="0">
                          <p:val>
                            <p:strVal val="0-#ppt_h/2"/>
                          </p:val>
                        </p:tav>
                        <p:tav tm="100000">
                          <p:val>
                            <p:strVal val="#ppt_y"/>
                          </p:val>
                        </p:tav>
                      </p:tavLst>
                    </p:anim>
                  </p:childTnLst>
                </p:cTn>
              </p:par>
            </p:tnLst>
          </p:tmpl>
        </p:tmplLst>
      </p:bldP>
      <p:bldP spid="75" grpId="0" build="allAtOnce">
        <p:tmplLst>
          <p:tmpl lvl="1">
            <p:tnLst>
              <p:par>
                <p:cTn presetID="2" presetClass="entr" presetSubtype="1" decel="10000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0-#ppt_h/2"/>
                          </p:val>
                        </p:tav>
                        <p:tav tm="100000">
                          <p:val>
                            <p:strVal val="#ppt_y"/>
                          </p:val>
                        </p:tav>
                      </p:tavLst>
                    </p:anim>
                  </p:childTnLst>
                </p:cTn>
              </p:par>
            </p:tnLst>
          </p:tmpl>
        </p:tmplLst>
      </p:bldP>
      <p:bldP spid="79" grpId="0" build="allAtOnce">
        <p:tmplLst>
          <p:tmpl lvl="1">
            <p:tnLst>
              <p:par>
                <p:cTn presetID="2" presetClass="entr" presetSubtype="1" decel="10000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0-#ppt_h/2"/>
                          </p:val>
                        </p:tav>
                        <p:tav tm="100000">
                          <p:val>
                            <p:strVal val="#ppt_y"/>
                          </p:val>
                        </p:tav>
                      </p:tavLst>
                    </p:anim>
                  </p:childTnLst>
                </p:cTn>
              </p:par>
            </p:tnLst>
          </p:tmpl>
        </p:tmplLst>
      </p:bldP>
      <p:bldP spid="83" grpId="0" build="allAtOnce">
        <p:tmplLst>
          <p:tmpl lvl="1">
            <p:tnLst>
              <p:par>
                <p:cTn presetID="2" presetClass="entr" presetSubtype="1" decel="10000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fill="hold"/>
                        <p:tgtEl>
                          <p:spTgt spid="83"/>
                        </p:tgtEl>
                        <p:attrNameLst>
                          <p:attrName>ppt_x</p:attrName>
                        </p:attrNameLst>
                      </p:cBhvr>
                      <p:tavLst>
                        <p:tav tm="0">
                          <p:val>
                            <p:strVal val="#ppt_x"/>
                          </p:val>
                        </p:tav>
                        <p:tav tm="100000">
                          <p:val>
                            <p:strVal val="#ppt_x"/>
                          </p:val>
                        </p:tav>
                      </p:tavLst>
                    </p:anim>
                    <p:anim calcmode="lin" valueType="num">
                      <p:cBhvr additive="base">
                        <p:cTn dur="500" fill="hold"/>
                        <p:tgtEl>
                          <p:spTgt spid="83"/>
                        </p:tgtEl>
                        <p:attrNameLst>
                          <p:attrName>ppt_y</p:attrName>
                        </p:attrNameLst>
                      </p:cBhvr>
                      <p:tavLst>
                        <p:tav tm="0">
                          <p:val>
                            <p:strVal val="0-#ppt_h/2"/>
                          </p:val>
                        </p:tav>
                        <p:tav tm="100000">
                          <p:val>
                            <p:strVal val="#ppt_y"/>
                          </p:val>
                        </p:tav>
                      </p:tavLst>
                    </p:anim>
                  </p:childTnLst>
                </p:cTn>
              </p:par>
            </p:tnLst>
          </p:tmpl>
        </p:tmplLst>
      </p:bldP>
      <p:bldP spid="87" grpId="0" build="allAtOnce">
        <p:tmplLst>
          <p:tmpl lvl="1">
            <p:tnLst>
              <p:par>
                <p:cTn presetID="2" presetClass="entr" presetSubtype="4" decel="10000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91" grpId="0" build="allAtOnce">
        <p:tmplLst>
          <p:tmpl lvl="1">
            <p:tnLst>
              <p:par>
                <p:cTn presetID="2" presetClass="entr" presetSubtype="4" decel="10000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fill="hold"/>
                        <p:tgtEl>
                          <p:spTgt spid="91"/>
                        </p:tgtEl>
                        <p:attrNameLst>
                          <p:attrName>ppt_x</p:attrName>
                        </p:attrNameLst>
                      </p:cBhvr>
                      <p:tavLst>
                        <p:tav tm="0">
                          <p:val>
                            <p:strVal val="#ppt_x"/>
                          </p:val>
                        </p:tav>
                        <p:tav tm="100000">
                          <p:val>
                            <p:strVal val="#ppt_x"/>
                          </p:val>
                        </p:tav>
                      </p:tavLst>
                    </p:anim>
                    <p:anim calcmode="lin" valueType="num">
                      <p:cBhvr additive="base">
                        <p:cTn dur="500" fill="hold"/>
                        <p:tgtEl>
                          <p:spTgt spid="91"/>
                        </p:tgtEl>
                        <p:attrNameLst>
                          <p:attrName>ppt_y</p:attrName>
                        </p:attrNameLst>
                      </p:cBhvr>
                      <p:tavLst>
                        <p:tav tm="0">
                          <p:val>
                            <p:strVal val="1+#ppt_h/2"/>
                          </p:val>
                        </p:tav>
                        <p:tav tm="100000">
                          <p:val>
                            <p:strVal val="#ppt_y"/>
                          </p:val>
                        </p:tav>
                      </p:tavLst>
                    </p:anim>
                  </p:childTnLst>
                </p:cTn>
              </p:par>
            </p:tnLst>
          </p:tmpl>
        </p:tmplLst>
      </p:bldP>
      <p:bldP spid="95" grpId="0" build="allAtOnce">
        <p:tmplLst>
          <p:tmpl lvl="1">
            <p:tnLst>
              <p:par>
                <p:cTn presetID="2" presetClass="entr" presetSubtype="4" decel="10000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fill="hold"/>
                        <p:tgtEl>
                          <p:spTgt spid="95"/>
                        </p:tgtEl>
                        <p:attrNameLst>
                          <p:attrName>ppt_x</p:attrName>
                        </p:attrNameLst>
                      </p:cBhvr>
                      <p:tavLst>
                        <p:tav tm="0">
                          <p:val>
                            <p:strVal val="#ppt_x"/>
                          </p:val>
                        </p:tav>
                        <p:tav tm="100000">
                          <p:val>
                            <p:strVal val="#ppt_x"/>
                          </p:val>
                        </p:tav>
                      </p:tavLst>
                    </p:anim>
                    <p:anim calcmode="lin" valueType="num">
                      <p:cBhvr additive="base">
                        <p:cTn dur="500" fill="hold"/>
                        <p:tgtEl>
                          <p:spTgt spid="95"/>
                        </p:tgtEl>
                        <p:attrNameLst>
                          <p:attrName>ppt_y</p:attrName>
                        </p:attrNameLst>
                      </p:cBhvr>
                      <p:tavLst>
                        <p:tav tm="0">
                          <p:val>
                            <p:strVal val="1+#ppt_h/2"/>
                          </p:val>
                        </p:tav>
                        <p:tav tm="100000">
                          <p:val>
                            <p:strVal val="#ppt_y"/>
                          </p:val>
                        </p:tav>
                      </p:tavLst>
                    </p:anim>
                  </p:childTnLst>
                </p:cTn>
              </p:par>
            </p:tnLst>
          </p:tmpl>
        </p:tmplLst>
      </p:bldP>
      <p:bldP spid="99" grpId="0" build="allAtOnce">
        <p:tmplLst>
          <p:tmpl lvl="1">
            <p:tnLst>
              <p:par>
                <p:cTn presetID="2" presetClass="entr" presetSubtype="4" decel="10000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fill="hold"/>
                        <p:tgtEl>
                          <p:spTgt spid="99"/>
                        </p:tgtEl>
                        <p:attrNameLst>
                          <p:attrName>ppt_x</p:attrName>
                        </p:attrNameLst>
                      </p:cBhvr>
                      <p:tavLst>
                        <p:tav tm="0">
                          <p:val>
                            <p:strVal val="#ppt_x"/>
                          </p:val>
                        </p:tav>
                        <p:tav tm="100000">
                          <p:val>
                            <p:strVal val="#ppt_x"/>
                          </p:val>
                        </p:tav>
                      </p:tavLst>
                    </p:anim>
                    <p:anim calcmode="lin" valueType="num">
                      <p:cBhvr additive="base">
                        <p:cTn dur="500" fill="hold"/>
                        <p:tgtEl>
                          <p:spTgt spid="99"/>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Images - 2 Column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958983" y="1748814"/>
            <a:ext cx="1872370" cy="1872209"/>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3262249" y="2036845"/>
            <a:ext cx="8257635"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3262249" y="2468893"/>
            <a:ext cx="8257635" cy="1104123"/>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3263439" y="4293096"/>
            <a:ext cx="8257635"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3263439" y="4725144"/>
            <a:ext cx="8257635" cy="1104123"/>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6" name="図プレースホルダー 8"/>
          <p:cNvSpPr>
            <a:spLocks noGrp="1"/>
          </p:cNvSpPr>
          <p:nvPr>
            <p:ph type="pic" sz="quarter" idx="19" hasCustomPrompt="1"/>
          </p:nvPr>
        </p:nvSpPr>
        <p:spPr>
          <a:xfrm>
            <a:off x="958983" y="4149080"/>
            <a:ext cx="1872370" cy="1872209"/>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26497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50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4" name="山形 3"/>
          <p:cNvSpPr/>
          <p:nvPr userDrawn="1"/>
        </p:nvSpPr>
        <p:spPr>
          <a:xfrm>
            <a:off x="670926" y="3669027"/>
            <a:ext cx="2736541" cy="288032"/>
          </a:xfrm>
          <a:prstGeom prst="chevron">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0" name="山形 9"/>
          <p:cNvSpPr/>
          <p:nvPr userDrawn="1"/>
        </p:nvSpPr>
        <p:spPr>
          <a:xfrm>
            <a:off x="3374286" y="3669027"/>
            <a:ext cx="2736541" cy="288032"/>
          </a:xfrm>
          <a:prstGeom prst="chevron">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2" name="山形 11"/>
          <p:cNvSpPr/>
          <p:nvPr userDrawn="1"/>
        </p:nvSpPr>
        <p:spPr>
          <a:xfrm>
            <a:off x="6081172" y="3669027"/>
            <a:ext cx="2736541" cy="288032"/>
          </a:xfrm>
          <a:prstGeom prst="chevron">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3" name="山形 12"/>
          <p:cNvSpPr/>
          <p:nvPr userDrawn="1"/>
        </p:nvSpPr>
        <p:spPr>
          <a:xfrm>
            <a:off x="8784532" y="3669027"/>
            <a:ext cx="2736541" cy="288032"/>
          </a:xfrm>
          <a:prstGeom prst="chevron">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 name="図プレースホルダー 5"/>
          <p:cNvSpPr>
            <a:spLocks noGrp="1"/>
          </p:cNvSpPr>
          <p:nvPr>
            <p:ph type="pic" sz="quarter" idx="46" hasCustomPrompt="1"/>
          </p:nvPr>
        </p:nvSpPr>
        <p:spPr>
          <a:xfrm>
            <a:off x="7800337" y="4389107"/>
            <a:ext cx="574897" cy="574847"/>
          </a:xfrm>
        </p:spPr>
        <p:txBody>
          <a:bodyPr>
            <a:normAutofit/>
          </a:bodyPr>
          <a:lstStyle>
            <a:lvl1pPr>
              <a:defRPr sz="733"/>
            </a:lvl1pPr>
          </a:lstStyle>
          <a:p>
            <a:r>
              <a:rPr lang="en-US" dirty="0"/>
              <a:t>ICON</a:t>
            </a:r>
          </a:p>
        </p:txBody>
      </p:sp>
      <p:sp>
        <p:nvSpPr>
          <p:cNvPr id="19" name="テキスト プレースホルダー 11"/>
          <p:cNvSpPr>
            <a:spLocks noGrp="1"/>
          </p:cNvSpPr>
          <p:nvPr>
            <p:ph type="body" sz="quarter" idx="47" hasCustomPrompt="1"/>
          </p:nvPr>
        </p:nvSpPr>
        <p:spPr>
          <a:xfrm>
            <a:off x="8376451" y="4485117"/>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48" hasCustomPrompt="1"/>
          </p:nvPr>
        </p:nvSpPr>
        <p:spPr>
          <a:xfrm>
            <a:off x="8376451" y="4869160"/>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21" name="図プレースホルダー 5"/>
          <p:cNvSpPr>
            <a:spLocks noGrp="1"/>
          </p:cNvSpPr>
          <p:nvPr>
            <p:ph type="pic" sz="quarter" idx="49" hasCustomPrompt="1"/>
          </p:nvPr>
        </p:nvSpPr>
        <p:spPr>
          <a:xfrm>
            <a:off x="5879957" y="1844824"/>
            <a:ext cx="574897" cy="574847"/>
          </a:xfrm>
        </p:spPr>
        <p:txBody>
          <a:bodyPr>
            <a:normAutofit/>
          </a:bodyPr>
          <a:lstStyle>
            <a:lvl1pPr>
              <a:defRPr sz="733"/>
            </a:lvl1pPr>
          </a:lstStyle>
          <a:p>
            <a:r>
              <a:rPr lang="en-US" dirty="0"/>
              <a:t>ICON</a:t>
            </a:r>
          </a:p>
        </p:txBody>
      </p:sp>
      <p:sp>
        <p:nvSpPr>
          <p:cNvPr id="22" name="テキスト プレースホルダー 11"/>
          <p:cNvSpPr>
            <a:spLocks noGrp="1"/>
          </p:cNvSpPr>
          <p:nvPr>
            <p:ph type="body" sz="quarter" idx="50" hasCustomPrompt="1"/>
          </p:nvPr>
        </p:nvSpPr>
        <p:spPr>
          <a:xfrm>
            <a:off x="6456071" y="1940835"/>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51" hasCustomPrompt="1"/>
          </p:nvPr>
        </p:nvSpPr>
        <p:spPr>
          <a:xfrm>
            <a:off x="6456071" y="2324877"/>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24" name="図プレースホルダー 5"/>
          <p:cNvSpPr>
            <a:spLocks noGrp="1"/>
          </p:cNvSpPr>
          <p:nvPr>
            <p:ph type="pic" sz="quarter" idx="52" hasCustomPrompt="1"/>
          </p:nvPr>
        </p:nvSpPr>
        <p:spPr>
          <a:xfrm>
            <a:off x="2831353" y="4389107"/>
            <a:ext cx="574897" cy="574847"/>
          </a:xfrm>
        </p:spPr>
        <p:txBody>
          <a:bodyPr>
            <a:normAutofit/>
          </a:bodyPr>
          <a:lstStyle>
            <a:lvl1pPr>
              <a:defRPr sz="733"/>
            </a:lvl1pPr>
          </a:lstStyle>
          <a:p>
            <a:r>
              <a:rPr lang="en-US" dirty="0"/>
              <a:t>ICON</a:t>
            </a:r>
          </a:p>
        </p:txBody>
      </p:sp>
      <p:sp>
        <p:nvSpPr>
          <p:cNvPr id="25" name="テキスト プレースホルダー 11"/>
          <p:cNvSpPr>
            <a:spLocks noGrp="1"/>
          </p:cNvSpPr>
          <p:nvPr>
            <p:ph type="body" sz="quarter" idx="53" hasCustomPrompt="1"/>
          </p:nvPr>
        </p:nvSpPr>
        <p:spPr>
          <a:xfrm>
            <a:off x="3407468" y="4485117"/>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6" name="テキスト プレースホルダー 11"/>
          <p:cNvSpPr>
            <a:spLocks noGrp="1"/>
          </p:cNvSpPr>
          <p:nvPr>
            <p:ph type="body" sz="quarter" idx="54" hasCustomPrompt="1"/>
          </p:nvPr>
        </p:nvSpPr>
        <p:spPr>
          <a:xfrm>
            <a:off x="3407468" y="4869160"/>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27" name="図プレースホルダー 5"/>
          <p:cNvSpPr>
            <a:spLocks noGrp="1"/>
          </p:cNvSpPr>
          <p:nvPr>
            <p:ph type="pic" sz="quarter" idx="55" hasCustomPrompt="1"/>
          </p:nvPr>
        </p:nvSpPr>
        <p:spPr>
          <a:xfrm>
            <a:off x="1367064" y="1844824"/>
            <a:ext cx="574897" cy="574847"/>
          </a:xfrm>
        </p:spPr>
        <p:txBody>
          <a:bodyPr>
            <a:normAutofit/>
          </a:bodyPr>
          <a:lstStyle>
            <a:lvl1pPr>
              <a:defRPr sz="733"/>
            </a:lvl1pPr>
          </a:lstStyle>
          <a:p>
            <a:r>
              <a:rPr lang="en-US" dirty="0"/>
              <a:t>ICON</a:t>
            </a:r>
          </a:p>
        </p:txBody>
      </p:sp>
      <p:sp>
        <p:nvSpPr>
          <p:cNvPr id="28" name="テキスト プレースホルダー 11"/>
          <p:cNvSpPr>
            <a:spLocks noGrp="1"/>
          </p:cNvSpPr>
          <p:nvPr>
            <p:ph type="body" sz="quarter" idx="56" hasCustomPrompt="1"/>
          </p:nvPr>
        </p:nvSpPr>
        <p:spPr>
          <a:xfrm>
            <a:off x="1943178" y="1940835"/>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57" hasCustomPrompt="1"/>
          </p:nvPr>
        </p:nvSpPr>
        <p:spPr>
          <a:xfrm>
            <a:off x="1943178" y="2324877"/>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cxnSp>
        <p:nvCxnSpPr>
          <p:cNvPr id="7" name="カギ線コネクタ 6"/>
          <p:cNvCxnSpPr>
            <a:stCxn id="4" idx="0"/>
            <a:endCxn id="43" idx="1"/>
          </p:cNvCxnSpPr>
          <p:nvPr userDrawn="1"/>
        </p:nvCxnSpPr>
        <p:spPr>
          <a:xfrm rot="16200000" flipV="1">
            <a:off x="862727" y="2564571"/>
            <a:ext cx="1536779" cy="672133"/>
          </a:xfrm>
          <a:prstGeom prst="bentConnector4">
            <a:avLst>
              <a:gd name="adj1" fmla="val 11875"/>
              <a:gd name="adj2" fmla="val 21553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2" idx="0"/>
            <a:endCxn id="48" idx="1"/>
          </p:cNvCxnSpPr>
          <p:nvPr userDrawn="1"/>
        </p:nvCxnSpPr>
        <p:spPr>
          <a:xfrm rot="16200000" flipV="1">
            <a:off x="5824448" y="2116047"/>
            <a:ext cx="1539269" cy="1566691"/>
          </a:xfrm>
          <a:prstGeom prst="bentConnector4">
            <a:avLst>
              <a:gd name="adj1" fmla="val 12600"/>
              <a:gd name="adj2" fmla="val 10972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0" idx="2"/>
            <a:endCxn id="50" idx="1"/>
          </p:cNvCxnSpPr>
          <p:nvPr userDrawn="1"/>
        </p:nvCxnSpPr>
        <p:spPr>
          <a:xfrm rot="5400000">
            <a:off x="3368606" y="3374592"/>
            <a:ext cx="719471" cy="1884404"/>
          </a:xfrm>
          <a:prstGeom prst="bentConnector4">
            <a:avLst>
              <a:gd name="adj1" fmla="val 43501"/>
              <a:gd name="adj2" fmla="val 10808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3" idx="2"/>
            <a:endCxn id="52" idx="1"/>
          </p:cNvCxnSpPr>
          <p:nvPr userDrawn="1"/>
        </p:nvCxnSpPr>
        <p:spPr>
          <a:xfrm rot="5400000">
            <a:off x="8546218" y="3141959"/>
            <a:ext cx="719471" cy="2349671"/>
          </a:xfrm>
          <a:prstGeom prst="bentConnector4">
            <a:avLst>
              <a:gd name="adj1" fmla="val 43501"/>
              <a:gd name="adj2" fmla="val 106487"/>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1295050" y="2036237"/>
            <a:ext cx="192038" cy="19202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8" name="正方形/長方形 47"/>
          <p:cNvSpPr/>
          <p:nvPr userDrawn="1"/>
        </p:nvSpPr>
        <p:spPr>
          <a:xfrm>
            <a:off x="5810738" y="2036237"/>
            <a:ext cx="189243" cy="18704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0" name="正方形/長方形 49"/>
          <p:cNvSpPr/>
          <p:nvPr userDrawn="1"/>
        </p:nvSpPr>
        <p:spPr>
          <a:xfrm>
            <a:off x="2786139" y="4583010"/>
            <a:ext cx="189243" cy="18704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2" name="正方形/長方形 51"/>
          <p:cNvSpPr/>
          <p:nvPr userDrawn="1"/>
        </p:nvSpPr>
        <p:spPr>
          <a:xfrm>
            <a:off x="7731118" y="4583010"/>
            <a:ext cx="189243" cy="18704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Tree>
    <p:extLst>
      <p:ext uri="{BB962C8B-B14F-4D97-AF65-F5344CB8AC3E}">
        <p14:creationId xmlns:p14="http://schemas.microsoft.com/office/powerpoint/2010/main" val="4526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75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500"/>
                                        <p:tgtEl>
                                          <p:spTgt spid="26">
                                            <p:txEl>
                                              <p:pRg st="0" end="0"/>
                                            </p:txEl>
                                          </p:spTgt>
                                        </p:tgtEl>
                                      </p:cBhvr>
                                    </p:animEffect>
                                  </p:childTnLst>
                                </p:cTn>
                              </p:par>
                            </p:childTnLst>
                          </p:cTn>
                        </p:par>
                        <p:par>
                          <p:cTn id="44" fill="hold">
                            <p:stCondLst>
                              <p:cond delay="3750"/>
                            </p:stCondLst>
                            <p:childTnLst>
                              <p:par>
                                <p:cTn id="45" presetID="22" presetClass="entr" presetSubtype="8"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xEl>
                                              <p:pRg st="0" end="0"/>
                                            </p:txEl>
                                          </p:spTgt>
                                        </p:tgtEl>
                                        <p:attrNameLst>
                                          <p:attrName>style.visibility</p:attrName>
                                        </p:attrNameLst>
                                      </p:cBhvr>
                                      <p:to>
                                        <p:strVal val="visible"/>
                                      </p:to>
                                    </p:set>
                                    <p:animEffect transition="in" filter="fade">
                                      <p:cBhvr>
                                        <p:cTn id="58" dur="500"/>
                                        <p:tgtEl>
                                          <p:spTgt spid="22">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500"/>
                                        <p:tgtEl>
                                          <p:spTgt spid="23">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25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fade">
                                      <p:cBhvr>
                                        <p:cTn id="76" dur="500"/>
                                        <p:tgtEl>
                                          <p:spTgt spid="19">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Effect transition="in" filter="fade">
                                      <p:cBhvr>
                                        <p:cTn id="7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4" grpId="0" animBg="1"/>
      <p:bldP spid="10" grpId="0" animBg="1"/>
      <p:bldP spid="12" grpId="0" animBg="1"/>
      <p:bldP spid="13" grpId="0" animBg="1"/>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4" name="円/楕円 13"/>
          <p:cNvSpPr/>
          <p:nvPr userDrawn="1"/>
        </p:nvSpPr>
        <p:spPr>
          <a:xfrm>
            <a:off x="5687919" y="1604798"/>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5" name="図プレースホルダー 5"/>
          <p:cNvSpPr>
            <a:spLocks noGrp="1"/>
          </p:cNvSpPr>
          <p:nvPr>
            <p:ph type="pic" sz="quarter" idx="45" hasCustomPrompt="1"/>
          </p:nvPr>
        </p:nvSpPr>
        <p:spPr>
          <a:xfrm>
            <a:off x="5905086" y="1808821"/>
            <a:ext cx="420083" cy="420047"/>
          </a:xfrm>
        </p:spPr>
        <p:txBody>
          <a:bodyPr>
            <a:normAutofit/>
          </a:bodyPr>
          <a:lstStyle>
            <a:lvl1pPr>
              <a:defRPr sz="733"/>
            </a:lvl1pPr>
          </a:lstStyle>
          <a:p>
            <a:r>
              <a:rPr lang="en-US" dirty="0"/>
              <a:t>ICON</a:t>
            </a:r>
          </a:p>
        </p:txBody>
      </p:sp>
      <p:sp>
        <p:nvSpPr>
          <p:cNvPr id="16" name="円/楕円 15"/>
          <p:cNvSpPr/>
          <p:nvPr userDrawn="1"/>
        </p:nvSpPr>
        <p:spPr>
          <a:xfrm>
            <a:off x="5687919" y="5373216"/>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8" name="図プレースホルダー 5"/>
          <p:cNvSpPr>
            <a:spLocks noGrp="1"/>
          </p:cNvSpPr>
          <p:nvPr>
            <p:ph type="pic" sz="quarter" idx="46" hasCustomPrompt="1"/>
          </p:nvPr>
        </p:nvSpPr>
        <p:spPr>
          <a:xfrm>
            <a:off x="5905086" y="5577239"/>
            <a:ext cx="420083" cy="420047"/>
          </a:xfrm>
        </p:spPr>
        <p:txBody>
          <a:bodyPr>
            <a:normAutofit/>
          </a:bodyPr>
          <a:lstStyle>
            <a:lvl1pPr>
              <a:defRPr sz="733"/>
            </a:lvl1pPr>
          </a:lstStyle>
          <a:p>
            <a:r>
              <a:rPr lang="en-US" dirty="0"/>
              <a:t>ICON</a:t>
            </a:r>
          </a:p>
        </p:txBody>
      </p:sp>
      <p:cxnSp>
        <p:nvCxnSpPr>
          <p:cNvPr id="19" name="直線コネクタ 18"/>
          <p:cNvCxnSpPr>
            <a:stCxn id="16" idx="0"/>
            <a:endCxn id="14" idx="4"/>
          </p:cNvCxnSpPr>
          <p:nvPr userDrawn="1"/>
        </p:nvCxnSpPr>
        <p:spPr>
          <a:xfrm flipV="1">
            <a:off x="6108002" y="2444891"/>
            <a:ext cx="0" cy="2928325"/>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30" name="円/楕円 29"/>
          <p:cNvSpPr/>
          <p:nvPr userDrawn="1"/>
        </p:nvSpPr>
        <p:spPr>
          <a:xfrm>
            <a:off x="4007587" y="2588907"/>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1" name="図プレースホルダー 5"/>
          <p:cNvSpPr>
            <a:spLocks noGrp="1"/>
          </p:cNvSpPr>
          <p:nvPr>
            <p:ph type="pic" sz="quarter" idx="47" hasCustomPrompt="1"/>
          </p:nvPr>
        </p:nvSpPr>
        <p:spPr>
          <a:xfrm>
            <a:off x="4224753" y="2792930"/>
            <a:ext cx="420083" cy="420047"/>
          </a:xfrm>
        </p:spPr>
        <p:txBody>
          <a:bodyPr>
            <a:normAutofit/>
          </a:bodyPr>
          <a:lstStyle>
            <a:lvl1pPr>
              <a:defRPr sz="733"/>
            </a:lvl1pPr>
          </a:lstStyle>
          <a:p>
            <a:r>
              <a:rPr lang="en-US" dirty="0"/>
              <a:t>ICON</a:t>
            </a:r>
          </a:p>
        </p:txBody>
      </p:sp>
      <p:sp>
        <p:nvSpPr>
          <p:cNvPr id="35" name="円/楕円 34"/>
          <p:cNvSpPr/>
          <p:nvPr userDrawn="1"/>
        </p:nvSpPr>
        <p:spPr>
          <a:xfrm>
            <a:off x="4007587" y="4389107"/>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6" name="図プレースホルダー 5"/>
          <p:cNvSpPr>
            <a:spLocks noGrp="1"/>
          </p:cNvSpPr>
          <p:nvPr>
            <p:ph type="pic" sz="quarter" idx="48" hasCustomPrompt="1"/>
          </p:nvPr>
        </p:nvSpPr>
        <p:spPr>
          <a:xfrm>
            <a:off x="4224753" y="4593130"/>
            <a:ext cx="420083" cy="420047"/>
          </a:xfrm>
        </p:spPr>
        <p:txBody>
          <a:bodyPr>
            <a:normAutofit/>
          </a:bodyPr>
          <a:lstStyle>
            <a:lvl1pPr>
              <a:defRPr sz="733"/>
            </a:lvl1pPr>
          </a:lstStyle>
          <a:p>
            <a:r>
              <a:rPr lang="en-US" dirty="0"/>
              <a:t>ICON</a:t>
            </a:r>
          </a:p>
        </p:txBody>
      </p:sp>
      <p:sp>
        <p:nvSpPr>
          <p:cNvPr id="37" name="円/楕円 36"/>
          <p:cNvSpPr/>
          <p:nvPr userDrawn="1"/>
        </p:nvSpPr>
        <p:spPr>
          <a:xfrm>
            <a:off x="7392256" y="2597176"/>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8" name="図プレースホルダー 5"/>
          <p:cNvSpPr>
            <a:spLocks noGrp="1"/>
          </p:cNvSpPr>
          <p:nvPr>
            <p:ph type="pic" sz="quarter" idx="49" hasCustomPrompt="1"/>
          </p:nvPr>
        </p:nvSpPr>
        <p:spPr>
          <a:xfrm>
            <a:off x="7609423" y="2801199"/>
            <a:ext cx="420083" cy="420047"/>
          </a:xfrm>
        </p:spPr>
        <p:txBody>
          <a:bodyPr>
            <a:normAutofit/>
          </a:bodyPr>
          <a:lstStyle>
            <a:lvl1pPr>
              <a:defRPr sz="733"/>
            </a:lvl1pPr>
          </a:lstStyle>
          <a:p>
            <a:r>
              <a:rPr lang="en-US" dirty="0"/>
              <a:t>ICON</a:t>
            </a:r>
          </a:p>
        </p:txBody>
      </p:sp>
      <p:sp>
        <p:nvSpPr>
          <p:cNvPr id="39" name="円/楕円 38"/>
          <p:cNvSpPr/>
          <p:nvPr userDrawn="1"/>
        </p:nvSpPr>
        <p:spPr>
          <a:xfrm>
            <a:off x="7392256" y="4397376"/>
            <a:ext cx="840166" cy="840093"/>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0" name="図プレースホルダー 5"/>
          <p:cNvSpPr>
            <a:spLocks noGrp="1"/>
          </p:cNvSpPr>
          <p:nvPr>
            <p:ph type="pic" sz="quarter" idx="50" hasCustomPrompt="1"/>
          </p:nvPr>
        </p:nvSpPr>
        <p:spPr>
          <a:xfrm>
            <a:off x="7609423" y="4601399"/>
            <a:ext cx="420083" cy="420047"/>
          </a:xfrm>
        </p:spPr>
        <p:txBody>
          <a:bodyPr>
            <a:normAutofit/>
          </a:bodyPr>
          <a:lstStyle>
            <a:lvl1pPr>
              <a:defRPr sz="733"/>
            </a:lvl1pPr>
          </a:lstStyle>
          <a:p>
            <a:r>
              <a:rPr lang="en-US" dirty="0"/>
              <a:t>ICON</a:t>
            </a:r>
          </a:p>
        </p:txBody>
      </p:sp>
      <p:cxnSp>
        <p:nvCxnSpPr>
          <p:cNvPr id="42" name="直線コネクタ 41"/>
          <p:cNvCxnSpPr/>
          <p:nvPr userDrawn="1"/>
        </p:nvCxnSpPr>
        <p:spPr>
          <a:xfrm>
            <a:off x="4847753" y="3188973"/>
            <a:ext cx="2544503" cy="144016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flipH="1">
            <a:off x="4847753" y="3188973"/>
            <a:ext cx="2544503" cy="144016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4920296" y="2709449"/>
            <a:ext cx="2399946" cy="2399738"/>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2" name="テキスト プレースホルダー 11"/>
          <p:cNvSpPr>
            <a:spLocks noGrp="1"/>
          </p:cNvSpPr>
          <p:nvPr>
            <p:ph type="body" sz="quarter" idx="33" hasCustomPrompt="1"/>
          </p:nvPr>
        </p:nvSpPr>
        <p:spPr>
          <a:xfrm>
            <a:off x="5015786" y="3525738"/>
            <a:ext cx="2208437" cy="864096"/>
          </a:xfrm>
        </p:spPr>
        <p:txBody>
          <a:bodyPr anchor="ctr">
            <a:noAutofit/>
          </a:bodyPr>
          <a:lstStyle>
            <a:lvl1pPr algn="ctr">
              <a:lnSpc>
                <a:spcPts val="3000"/>
              </a:lnSpc>
              <a:defRPr sz="3200">
                <a:solidFill>
                  <a:schemeClr val="bg2"/>
                </a:solidFill>
                <a:latin typeface="+mj-lt"/>
              </a:defRPr>
            </a:lvl1pPr>
          </a:lstStyle>
          <a:p>
            <a:pPr lvl="0"/>
            <a:r>
              <a:rPr lang="en-US" altLang="ja-JP" dirty="0"/>
              <a:t>TEXT</a:t>
            </a:r>
            <a:br>
              <a:rPr lang="en-US" altLang="ja-JP" dirty="0"/>
            </a:br>
            <a:r>
              <a:rPr lang="en-US" altLang="ja-JP" dirty="0"/>
              <a:t>TEXT</a:t>
            </a:r>
          </a:p>
        </p:txBody>
      </p:sp>
      <p:sp>
        <p:nvSpPr>
          <p:cNvPr id="54" name="テキスト プレースホルダー 11"/>
          <p:cNvSpPr>
            <a:spLocks noGrp="1"/>
          </p:cNvSpPr>
          <p:nvPr>
            <p:ph type="body" sz="quarter" idx="56" hasCustomPrompt="1"/>
          </p:nvPr>
        </p:nvSpPr>
        <p:spPr>
          <a:xfrm>
            <a:off x="6888156" y="1508787"/>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55" name="テキスト プレースホルダー 11"/>
          <p:cNvSpPr>
            <a:spLocks noGrp="1"/>
          </p:cNvSpPr>
          <p:nvPr>
            <p:ph type="body" sz="quarter" idx="57" hasCustomPrompt="1"/>
          </p:nvPr>
        </p:nvSpPr>
        <p:spPr>
          <a:xfrm>
            <a:off x="6888156" y="1892829"/>
            <a:ext cx="3288651" cy="584303"/>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56" name="テキスト プレースホルダー 11"/>
          <p:cNvSpPr>
            <a:spLocks noGrp="1"/>
          </p:cNvSpPr>
          <p:nvPr>
            <p:ph type="body" sz="quarter" idx="58" hasCustomPrompt="1"/>
          </p:nvPr>
        </p:nvSpPr>
        <p:spPr>
          <a:xfrm>
            <a:off x="8568489" y="2512779"/>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57" name="テキスト プレースホルダー 11"/>
          <p:cNvSpPr>
            <a:spLocks noGrp="1"/>
          </p:cNvSpPr>
          <p:nvPr>
            <p:ph type="body" sz="quarter" idx="59" hasCustomPrompt="1"/>
          </p:nvPr>
        </p:nvSpPr>
        <p:spPr>
          <a:xfrm>
            <a:off x="8568489" y="2896822"/>
            <a:ext cx="3288651" cy="584303"/>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58" name="テキスト プレースホルダー 11"/>
          <p:cNvSpPr>
            <a:spLocks noGrp="1"/>
          </p:cNvSpPr>
          <p:nvPr>
            <p:ph type="body" sz="quarter" idx="60" hasCustomPrompt="1"/>
          </p:nvPr>
        </p:nvSpPr>
        <p:spPr>
          <a:xfrm>
            <a:off x="8568489" y="4341101"/>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59" name="テキスト プレースホルダー 11"/>
          <p:cNvSpPr>
            <a:spLocks noGrp="1"/>
          </p:cNvSpPr>
          <p:nvPr>
            <p:ph type="body" sz="quarter" idx="61" hasCustomPrompt="1"/>
          </p:nvPr>
        </p:nvSpPr>
        <p:spPr>
          <a:xfrm>
            <a:off x="8568489" y="4725144"/>
            <a:ext cx="3288651" cy="584303"/>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60" name="テキスト プレースホルダー 11"/>
          <p:cNvSpPr>
            <a:spLocks noGrp="1"/>
          </p:cNvSpPr>
          <p:nvPr>
            <p:ph type="body" sz="quarter" idx="62" hasCustomPrompt="1"/>
          </p:nvPr>
        </p:nvSpPr>
        <p:spPr>
          <a:xfrm>
            <a:off x="430879" y="2512779"/>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61" name="テキスト プレースホルダー 11"/>
          <p:cNvSpPr>
            <a:spLocks noGrp="1"/>
          </p:cNvSpPr>
          <p:nvPr>
            <p:ph type="body" sz="quarter" idx="63" hasCustomPrompt="1"/>
          </p:nvPr>
        </p:nvSpPr>
        <p:spPr>
          <a:xfrm>
            <a:off x="430879" y="2896822"/>
            <a:ext cx="3288651" cy="584303"/>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62" name="テキスト プレースホルダー 11"/>
          <p:cNvSpPr>
            <a:spLocks noGrp="1"/>
          </p:cNvSpPr>
          <p:nvPr>
            <p:ph type="body" sz="quarter" idx="64" hasCustomPrompt="1"/>
          </p:nvPr>
        </p:nvSpPr>
        <p:spPr>
          <a:xfrm>
            <a:off x="430879" y="4044831"/>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63" name="テキスト プレースホルダー 11"/>
          <p:cNvSpPr>
            <a:spLocks noGrp="1"/>
          </p:cNvSpPr>
          <p:nvPr>
            <p:ph type="body" sz="quarter" idx="65" hasCustomPrompt="1"/>
          </p:nvPr>
        </p:nvSpPr>
        <p:spPr>
          <a:xfrm>
            <a:off x="430879" y="4428873"/>
            <a:ext cx="3288651" cy="584303"/>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64" name="テキスト プレースホルダー 11"/>
          <p:cNvSpPr>
            <a:spLocks noGrp="1"/>
          </p:cNvSpPr>
          <p:nvPr>
            <p:ph type="body" sz="quarter" idx="66" hasCustomPrompt="1"/>
          </p:nvPr>
        </p:nvSpPr>
        <p:spPr>
          <a:xfrm>
            <a:off x="2159221" y="5339438"/>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65" name="テキスト プレースホルダー 11"/>
          <p:cNvSpPr>
            <a:spLocks noGrp="1"/>
          </p:cNvSpPr>
          <p:nvPr>
            <p:ph type="body" sz="quarter" idx="67" hasCustomPrompt="1"/>
          </p:nvPr>
        </p:nvSpPr>
        <p:spPr>
          <a:xfrm>
            <a:off x="2159221" y="5723481"/>
            <a:ext cx="3288651" cy="584303"/>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cxnSp>
        <p:nvCxnSpPr>
          <p:cNvPr id="67" name="直線コネクタ 66"/>
          <p:cNvCxnSpPr>
            <a:stCxn id="14" idx="6"/>
            <a:endCxn id="54" idx="1"/>
          </p:cNvCxnSpPr>
          <p:nvPr userDrawn="1"/>
        </p:nvCxnSpPr>
        <p:spPr>
          <a:xfrm flipV="1">
            <a:off x="6528085" y="1724670"/>
            <a:ext cx="360071" cy="300174"/>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68" name="直線コネクタ 66"/>
          <p:cNvCxnSpPr>
            <a:stCxn id="37" idx="6"/>
            <a:endCxn id="56" idx="1"/>
          </p:cNvCxnSpPr>
          <p:nvPr userDrawn="1"/>
        </p:nvCxnSpPr>
        <p:spPr>
          <a:xfrm flipV="1">
            <a:off x="8232423" y="2728663"/>
            <a:ext cx="336066" cy="28856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1" name="直線コネクタ 66"/>
          <p:cNvCxnSpPr>
            <a:stCxn id="30" idx="0"/>
            <a:endCxn id="60" idx="1"/>
          </p:cNvCxnSpPr>
          <p:nvPr userDrawn="1"/>
        </p:nvCxnSpPr>
        <p:spPr>
          <a:xfrm rot="16200000" flipH="1" flipV="1">
            <a:off x="2359396" y="660389"/>
            <a:ext cx="139756" cy="3996791"/>
          </a:xfrm>
          <a:prstGeom prst="bentConnector4">
            <a:avLst>
              <a:gd name="adj1" fmla="val -163519"/>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4" name="直線コネクタ 66"/>
          <p:cNvCxnSpPr>
            <a:stCxn id="39" idx="6"/>
            <a:endCxn id="58" idx="1"/>
          </p:cNvCxnSpPr>
          <p:nvPr userDrawn="1"/>
        </p:nvCxnSpPr>
        <p:spPr>
          <a:xfrm flipV="1">
            <a:off x="8232423" y="4556985"/>
            <a:ext cx="336066" cy="260438"/>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7" name="直線コネクタ 66"/>
          <p:cNvCxnSpPr>
            <a:stCxn id="35" idx="0"/>
            <a:endCxn id="62" idx="1"/>
          </p:cNvCxnSpPr>
          <p:nvPr userDrawn="1"/>
        </p:nvCxnSpPr>
        <p:spPr>
          <a:xfrm rot="16200000" flipV="1">
            <a:off x="2365078" y="2326515"/>
            <a:ext cx="128393" cy="3996791"/>
          </a:xfrm>
          <a:prstGeom prst="bentConnector4">
            <a:avLst>
              <a:gd name="adj1" fmla="val 386841"/>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80" name="直線コネクタ 66"/>
          <p:cNvCxnSpPr>
            <a:stCxn id="16" idx="1"/>
            <a:endCxn id="64" idx="1"/>
          </p:cNvCxnSpPr>
          <p:nvPr userDrawn="1"/>
        </p:nvCxnSpPr>
        <p:spPr>
          <a:xfrm rot="16200000" flipH="1" flipV="1">
            <a:off x="3955551" y="3699914"/>
            <a:ext cx="59077" cy="3651738"/>
          </a:xfrm>
          <a:prstGeom prst="bentConnector4">
            <a:avLst>
              <a:gd name="adj1" fmla="val -292087"/>
              <a:gd name="adj2" fmla="val 104174"/>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8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2">
                                            <p:txEl>
                                              <p:pRg st="0" end="0"/>
                                            </p:txEl>
                                          </p:spTgt>
                                        </p:tgtEl>
                                      </p:cBhvr>
                                    </p:animEffect>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 calcmode="lin" valueType="num">
                                      <p:cBhvr>
                                        <p:cTn id="30" dur="300" fill="hold"/>
                                        <p:tgtEl>
                                          <p:spTgt spid="14"/>
                                        </p:tgtEl>
                                        <p:attrNameLst>
                                          <p:attrName>style.rotation</p:attrName>
                                        </p:attrNameLst>
                                      </p:cBhvr>
                                      <p:tavLst>
                                        <p:tav tm="0">
                                          <p:val>
                                            <p:fltVal val="360"/>
                                          </p:val>
                                        </p:tav>
                                        <p:tav tm="100000">
                                          <p:val>
                                            <p:fltVal val="0"/>
                                          </p:val>
                                        </p:tav>
                                      </p:tavLst>
                                    </p:anim>
                                    <p:animEffect transition="in" filter="fade">
                                      <p:cBhvr>
                                        <p:cTn id="31" dur="300"/>
                                        <p:tgtEl>
                                          <p:spTgt spid="1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 calcmode="lin" valueType="num">
                                      <p:cBhvr>
                                        <p:cTn id="36" dur="500" fill="hold"/>
                                        <p:tgtEl>
                                          <p:spTgt spid="18"/>
                                        </p:tgtEl>
                                        <p:attrNameLst>
                                          <p:attrName>style.rotation</p:attrName>
                                        </p:attrNameLst>
                                      </p:cBhvr>
                                      <p:tavLst>
                                        <p:tav tm="0">
                                          <p:val>
                                            <p:fltVal val="360"/>
                                          </p:val>
                                        </p:tav>
                                        <p:tav tm="100000">
                                          <p:val>
                                            <p:fltVal val="0"/>
                                          </p:val>
                                        </p:tav>
                                      </p:tavLst>
                                    </p:anim>
                                    <p:animEffect transition="in" filter="fade">
                                      <p:cBhvr>
                                        <p:cTn id="37" dur="500"/>
                                        <p:tgtEl>
                                          <p:spTgt spid="18"/>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300" fill="hold"/>
                                        <p:tgtEl>
                                          <p:spTgt spid="16"/>
                                        </p:tgtEl>
                                        <p:attrNameLst>
                                          <p:attrName>ppt_w</p:attrName>
                                        </p:attrNameLst>
                                      </p:cBhvr>
                                      <p:tavLst>
                                        <p:tav tm="0">
                                          <p:val>
                                            <p:fltVal val="0"/>
                                          </p:val>
                                        </p:tav>
                                        <p:tav tm="100000">
                                          <p:val>
                                            <p:strVal val="#ppt_w"/>
                                          </p:val>
                                        </p:tav>
                                      </p:tavLst>
                                    </p:anim>
                                    <p:anim calcmode="lin" valueType="num">
                                      <p:cBhvr>
                                        <p:cTn id="41" dur="300" fill="hold"/>
                                        <p:tgtEl>
                                          <p:spTgt spid="16"/>
                                        </p:tgtEl>
                                        <p:attrNameLst>
                                          <p:attrName>ppt_h</p:attrName>
                                        </p:attrNameLst>
                                      </p:cBhvr>
                                      <p:tavLst>
                                        <p:tav tm="0">
                                          <p:val>
                                            <p:fltVal val="0"/>
                                          </p:val>
                                        </p:tav>
                                        <p:tav tm="100000">
                                          <p:val>
                                            <p:strVal val="#ppt_h"/>
                                          </p:val>
                                        </p:tav>
                                      </p:tavLst>
                                    </p:anim>
                                    <p:anim calcmode="lin" valueType="num">
                                      <p:cBhvr>
                                        <p:cTn id="42" dur="300" fill="hold"/>
                                        <p:tgtEl>
                                          <p:spTgt spid="16"/>
                                        </p:tgtEl>
                                        <p:attrNameLst>
                                          <p:attrName>style.rotation</p:attrName>
                                        </p:attrNameLst>
                                      </p:cBhvr>
                                      <p:tavLst>
                                        <p:tav tm="0">
                                          <p:val>
                                            <p:fltVal val="360"/>
                                          </p:val>
                                        </p:tav>
                                        <p:tav tm="100000">
                                          <p:val>
                                            <p:fltVal val="0"/>
                                          </p:val>
                                        </p:tav>
                                      </p:tavLst>
                                    </p:anim>
                                    <p:animEffect transition="in" filter="fade">
                                      <p:cBhvr>
                                        <p:cTn id="43" dur="300"/>
                                        <p:tgtEl>
                                          <p:spTgt spid="1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 calcmode="lin" valueType="num">
                                      <p:cBhvr>
                                        <p:cTn id="48" dur="500" fill="hold"/>
                                        <p:tgtEl>
                                          <p:spTgt spid="31"/>
                                        </p:tgtEl>
                                        <p:attrNameLst>
                                          <p:attrName>style.rotation</p:attrName>
                                        </p:attrNameLst>
                                      </p:cBhvr>
                                      <p:tavLst>
                                        <p:tav tm="0">
                                          <p:val>
                                            <p:fltVal val="360"/>
                                          </p:val>
                                        </p:tav>
                                        <p:tav tm="100000">
                                          <p:val>
                                            <p:fltVal val="0"/>
                                          </p:val>
                                        </p:tav>
                                      </p:tavLst>
                                    </p:anim>
                                    <p:animEffect transition="in" filter="fade">
                                      <p:cBhvr>
                                        <p:cTn id="49" dur="500"/>
                                        <p:tgtEl>
                                          <p:spTgt spid="31"/>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300" fill="hold"/>
                                        <p:tgtEl>
                                          <p:spTgt spid="30"/>
                                        </p:tgtEl>
                                        <p:attrNameLst>
                                          <p:attrName>ppt_w</p:attrName>
                                        </p:attrNameLst>
                                      </p:cBhvr>
                                      <p:tavLst>
                                        <p:tav tm="0">
                                          <p:val>
                                            <p:fltVal val="0"/>
                                          </p:val>
                                        </p:tav>
                                        <p:tav tm="100000">
                                          <p:val>
                                            <p:strVal val="#ppt_w"/>
                                          </p:val>
                                        </p:tav>
                                      </p:tavLst>
                                    </p:anim>
                                    <p:anim calcmode="lin" valueType="num">
                                      <p:cBhvr>
                                        <p:cTn id="53" dur="300" fill="hold"/>
                                        <p:tgtEl>
                                          <p:spTgt spid="30"/>
                                        </p:tgtEl>
                                        <p:attrNameLst>
                                          <p:attrName>ppt_h</p:attrName>
                                        </p:attrNameLst>
                                      </p:cBhvr>
                                      <p:tavLst>
                                        <p:tav tm="0">
                                          <p:val>
                                            <p:fltVal val="0"/>
                                          </p:val>
                                        </p:tav>
                                        <p:tav tm="100000">
                                          <p:val>
                                            <p:strVal val="#ppt_h"/>
                                          </p:val>
                                        </p:tav>
                                      </p:tavLst>
                                    </p:anim>
                                    <p:anim calcmode="lin" valueType="num">
                                      <p:cBhvr>
                                        <p:cTn id="54" dur="300" fill="hold"/>
                                        <p:tgtEl>
                                          <p:spTgt spid="30"/>
                                        </p:tgtEl>
                                        <p:attrNameLst>
                                          <p:attrName>style.rotation</p:attrName>
                                        </p:attrNameLst>
                                      </p:cBhvr>
                                      <p:tavLst>
                                        <p:tav tm="0">
                                          <p:val>
                                            <p:fltVal val="360"/>
                                          </p:val>
                                        </p:tav>
                                        <p:tav tm="100000">
                                          <p:val>
                                            <p:fltVal val="0"/>
                                          </p:val>
                                        </p:tav>
                                      </p:tavLst>
                                    </p:anim>
                                    <p:animEffect transition="in" filter="fade">
                                      <p:cBhvr>
                                        <p:cTn id="55" dur="300"/>
                                        <p:tgtEl>
                                          <p:spTgt spid="30"/>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 calcmode="lin" valueType="num">
                                      <p:cBhvr>
                                        <p:cTn id="60" dur="500" fill="hold"/>
                                        <p:tgtEl>
                                          <p:spTgt spid="36"/>
                                        </p:tgtEl>
                                        <p:attrNameLst>
                                          <p:attrName>style.rotation</p:attrName>
                                        </p:attrNameLst>
                                      </p:cBhvr>
                                      <p:tavLst>
                                        <p:tav tm="0">
                                          <p:val>
                                            <p:fltVal val="360"/>
                                          </p:val>
                                        </p:tav>
                                        <p:tav tm="100000">
                                          <p:val>
                                            <p:fltVal val="0"/>
                                          </p:val>
                                        </p:tav>
                                      </p:tavLst>
                                    </p:anim>
                                    <p:animEffect transition="in" filter="fade">
                                      <p:cBhvr>
                                        <p:cTn id="61" dur="500"/>
                                        <p:tgtEl>
                                          <p:spTgt spid="36"/>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300" fill="hold"/>
                                        <p:tgtEl>
                                          <p:spTgt spid="35"/>
                                        </p:tgtEl>
                                        <p:attrNameLst>
                                          <p:attrName>ppt_w</p:attrName>
                                        </p:attrNameLst>
                                      </p:cBhvr>
                                      <p:tavLst>
                                        <p:tav tm="0">
                                          <p:val>
                                            <p:fltVal val="0"/>
                                          </p:val>
                                        </p:tav>
                                        <p:tav tm="100000">
                                          <p:val>
                                            <p:strVal val="#ppt_w"/>
                                          </p:val>
                                        </p:tav>
                                      </p:tavLst>
                                    </p:anim>
                                    <p:anim calcmode="lin" valueType="num">
                                      <p:cBhvr>
                                        <p:cTn id="65" dur="300" fill="hold"/>
                                        <p:tgtEl>
                                          <p:spTgt spid="35"/>
                                        </p:tgtEl>
                                        <p:attrNameLst>
                                          <p:attrName>ppt_h</p:attrName>
                                        </p:attrNameLst>
                                      </p:cBhvr>
                                      <p:tavLst>
                                        <p:tav tm="0">
                                          <p:val>
                                            <p:fltVal val="0"/>
                                          </p:val>
                                        </p:tav>
                                        <p:tav tm="100000">
                                          <p:val>
                                            <p:strVal val="#ppt_h"/>
                                          </p:val>
                                        </p:tav>
                                      </p:tavLst>
                                    </p:anim>
                                    <p:anim calcmode="lin" valueType="num">
                                      <p:cBhvr>
                                        <p:cTn id="66" dur="300" fill="hold"/>
                                        <p:tgtEl>
                                          <p:spTgt spid="35"/>
                                        </p:tgtEl>
                                        <p:attrNameLst>
                                          <p:attrName>style.rotation</p:attrName>
                                        </p:attrNameLst>
                                      </p:cBhvr>
                                      <p:tavLst>
                                        <p:tav tm="0">
                                          <p:val>
                                            <p:fltVal val="360"/>
                                          </p:val>
                                        </p:tav>
                                        <p:tav tm="100000">
                                          <p:val>
                                            <p:fltVal val="0"/>
                                          </p:val>
                                        </p:tav>
                                      </p:tavLst>
                                    </p:anim>
                                    <p:animEffect transition="in" filter="fade">
                                      <p:cBhvr>
                                        <p:cTn id="67" dur="300"/>
                                        <p:tgtEl>
                                          <p:spTgt spid="35"/>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 calcmode="lin" valueType="num">
                                      <p:cBhvr>
                                        <p:cTn id="72" dur="500" fill="hold"/>
                                        <p:tgtEl>
                                          <p:spTgt spid="38"/>
                                        </p:tgtEl>
                                        <p:attrNameLst>
                                          <p:attrName>style.rotation</p:attrName>
                                        </p:attrNameLst>
                                      </p:cBhvr>
                                      <p:tavLst>
                                        <p:tav tm="0">
                                          <p:val>
                                            <p:fltVal val="360"/>
                                          </p:val>
                                        </p:tav>
                                        <p:tav tm="100000">
                                          <p:val>
                                            <p:fltVal val="0"/>
                                          </p:val>
                                        </p:tav>
                                      </p:tavLst>
                                    </p:anim>
                                    <p:animEffect transition="in" filter="fade">
                                      <p:cBhvr>
                                        <p:cTn id="73" dur="500"/>
                                        <p:tgtEl>
                                          <p:spTgt spid="38"/>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300" fill="hold"/>
                                        <p:tgtEl>
                                          <p:spTgt spid="37"/>
                                        </p:tgtEl>
                                        <p:attrNameLst>
                                          <p:attrName>ppt_w</p:attrName>
                                        </p:attrNameLst>
                                      </p:cBhvr>
                                      <p:tavLst>
                                        <p:tav tm="0">
                                          <p:val>
                                            <p:fltVal val="0"/>
                                          </p:val>
                                        </p:tav>
                                        <p:tav tm="100000">
                                          <p:val>
                                            <p:strVal val="#ppt_w"/>
                                          </p:val>
                                        </p:tav>
                                      </p:tavLst>
                                    </p:anim>
                                    <p:anim calcmode="lin" valueType="num">
                                      <p:cBhvr>
                                        <p:cTn id="77" dur="300" fill="hold"/>
                                        <p:tgtEl>
                                          <p:spTgt spid="37"/>
                                        </p:tgtEl>
                                        <p:attrNameLst>
                                          <p:attrName>ppt_h</p:attrName>
                                        </p:attrNameLst>
                                      </p:cBhvr>
                                      <p:tavLst>
                                        <p:tav tm="0">
                                          <p:val>
                                            <p:fltVal val="0"/>
                                          </p:val>
                                        </p:tav>
                                        <p:tav tm="100000">
                                          <p:val>
                                            <p:strVal val="#ppt_h"/>
                                          </p:val>
                                        </p:tav>
                                      </p:tavLst>
                                    </p:anim>
                                    <p:anim calcmode="lin" valueType="num">
                                      <p:cBhvr>
                                        <p:cTn id="78" dur="300" fill="hold"/>
                                        <p:tgtEl>
                                          <p:spTgt spid="37"/>
                                        </p:tgtEl>
                                        <p:attrNameLst>
                                          <p:attrName>style.rotation</p:attrName>
                                        </p:attrNameLst>
                                      </p:cBhvr>
                                      <p:tavLst>
                                        <p:tav tm="0">
                                          <p:val>
                                            <p:fltVal val="360"/>
                                          </p:val>
                                        </p:tav>
                                        <p:tav tm="100000">
                                          <p:val>
                                            <p:fltVal val="0"/>
                                          </p:val>
                                        </p:tav>
                                      </p:tavLst>
                                    </p:anim>
                                    <p:animEffect transition="in" filter="fade">
                                      <p:cBhvr>
                                        <p:cTn id="79" dur="300"/>
                                        <p:tgtEl>
                                          <p:spTgt spid="37"/>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 calcmode="lin" valueType="num">
                                      <p:cBhvr>
                                        <p:cTn id="84" dur="500" fill="hold"/>
                                        <p:tgtEl>
                                          <p:spTgt spid="40"/>
                                        </p:tgtEl>
                                        <p:attrNameLst>
                                          <p:attrName>style.rotation</p:attrName>
                                        </p:attrNameLst>
                                      </p:cBhvr>
                                      <p:tavLst>
                                        <p:tav tm="0">
                                          <p:val>
                                            <p:fltVal val="360"/>
                                          </p:val>
                                        </p:tav>
                                        <p:tav tm="100000">
                                          <p:val>
                                            <p:fltVal val="0"/>
                                          </p:val>
                                        </p:tav>
                                      </p:tavLst>
                                    </p:anim>
                                    <p:animEffect transition="in" filter="fade">
                                      <p:cBhvr>
                                        <p:cTn id="85" dur="500"/>
                                        <p:tgtEl>
                                          <p:spTgt spid="40"/>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ppt_w</p:attrName>
                                        </p:attrNameLst>
                                      </p:cBhvr>
                                      <p:tavLst>
                                        <p:tav tm="0">
                                          <p:val>
                                            <p:fltVal val="0"/>
                                          </p:val>
                                        </p:tav>
                                        <p:tav tm="100000">
                                          <p:val>
                                            <p:strVal val="#ppt_w"/>
                                          </p:val>
                                        </p:tav>
                                      </p:tavLst>
                                    </p:anim>
                                    <p:anim calcmode="lin" valueType="num">
                                      <p:cBhvr>
                                        <p:cTn id="89" dur="300" fill="hold"/>
                                        <p:tgtEl>
                                          <p:spTgt spid="39"/>
                                        </p:tgtEl>
                                        <p:attrNameLst>
                                          <p:attrName>ppt_h</p:attrName>
                                        </p:attrNameLst>
                                      </p:cBhvr>
                                      <p:tavLst>
                                        <p:tav tm="0">
                                          <p:val>
                                            <p:fltVal val="0"/>
                                          </p:val>
                                        </p:tav>
                                        <p:tav tm="100000">
                                          <p:val>
                                            <p:strVal val="#ppt_h"/>
                                          </p:val>
                                        </p:tav>
                                      </p:tavLst>
                                    </p:anim>
                                    <p:anim calcmode="lin" valueType="num">
                                      <p:cBhvr>
                                        <p:cTn id="90" dur="300" fill="hold"/>
                                        <p:tgtEl>
                                          <p:spTgt spid="39"/>
                                        </p:tgtEl>
                                        <p:attrNameLst>
                                          <p:attrName>style.rotation</p:attrName>
                                        </p:attrNameLst>
                                      </p:cBhvr>
                                      <p:tavLst>
                                        <p:tav tm="0">
                                          <p:val>
                                            <p:fltVal val="360"/>
                                          </p:val>
                                        </p:tav>
                                        <p:tav tm="100000">
                                          <p:val>
                                            <p:fltVal val="0"/>
                                          </p:val>
                                        </p:tav>
                                      </p:tavLst>
                                    </p:anim>
                                    <p:animEffect transition="in" filter="fade">
                                      <p:cBhvr>
                                        <p:cTn id="91" dur="300"/>
                                        <p:tgtEl>
                                          <p:spTgt spid="39"/>
                                        </p:tgtEl>
                                      </p:cBhvr>
                                    </p:animEffect>
                                  </p:childTnLst>
                                </p:cTn>
                              </p:par>
                            </p:childTnLst>
                          </p:cTn>
                        </p:par>
                        <p:par>
                          <p:cTn id="92" fill="hold">
                            <p:stCondLst>
                              <p:cond delay="1500"/>
                            </p:stCondLst>
                            <p:childTnLst>
                              <p:par>
                                <p:cTn id="93" presetID="16" presetClass="entr" presetSubtype="42"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arn(outHorizontal)">
                                      <p:cBhvr>
                                        <p:cTn id="95" dur="500"/>
                                        <p:tgtEl>
                                          <p:spTgt spid="19"/>
                                        </p:tgtEl>
                                      </p:cBhvr>
                                    </p:animEffect>
                                  </p:childTnLst>
                                </p:cTn>
                              </p:par>
                              <p:par>
                                <p:cTn id="96" presetID="16" presetClass="entr" presetSubtype="37"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outVertical)">
                                      <p:cBhvr>
                                        <p:cTn id="98" dur="500"/>
                                        <p:tgtEl>
                                          <p:spTgt spid="46"/>
                                        </p:tgtEl>
                                      </p:cBhvr>
                                    </p:animEffect>
                                  </p:childTnLst>
                                </p:cTn>
                              </p:par>
                              <p:par>
                                <p:cTn id="99" presetID="16" presetClass="entr" presetSubtype="37"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arn(outVertical)">
                                      <p:cBhvr>
                                        <p:cTn id="101" dur="500"/>
                                        <p:tgtEl>
                                          <p:spTgt spid="42"/>
                                        </p:tgtEl>
                                      </p:cBhvr>
                                    </p:animEffect>
                                  </p:childTnLst>
                                </p:cTn>
                              </p:par>
                            </p:childTnLst>
                          </p:cTn>
                        </p:par>
                        <p:par>
                          <p:cTn id="102" fill="hold">
                            <p:stCondLst>
                              <p:cond delay="2000"/>
                            </p:stCondLst>
                            <p:childTnLst>
                              <p:par>
                                <p:cTn id="103" presetID="22" presetClass="entr" presetSubtype="8" fill="hold" nodeType="afterEffect">
                                  <p:stCondLst>
                                    <p:cond delay="250"/>
                                  </p:stCondLst>
                                  <p:childTnLst>
                                    <p:set>
                                      <p:cBhvr>
                                        <p:cTn id="104" dur="1" fill="hold">
                                          <p:stCondLst>
                                            <p:cond delay="0"/>
                                          </p:stCondLst>
                                        </p:cTn>
                                        <p:tgtEl>
                                          <p:spTgt spid="67"/>
                                        </p:tgtEl>
                                        <p:attrNameLst>
                                          <p:attrName>style.visibility</p:attrName>
                                        </p:attrNameLst>
                                      </p:cBhvr>
                                      <p:to>
                                        <p:strVal val="visible"/>
                                      </p:to>
                                    </p:set>
                                    <p:animEffect transition="in" filter="wipe(left)">
                                      <p:cBhvr>
                                        <p:cTn id="105" dur="500"/>
                                        <p:tgtEl>
                                          <p:spTgt spid="67"/>
                                        </p:tgtEl>
                                      </p:cBhvr>
                                    </p:animEffect>
                                  </p:childTnLst>
                                </p:cTn>
                              </p:par>
                            </p:childTnLst>
                          </p:cTn>
                        </p:par>
                        <p:par>
                          <p:cTn id="106" fill="hold">
                            <p:stCondLst>
                              <p:cond delay="2750"/>
                            </p:stCondLst>
                            <p:childTnLst>
                              <p:par>
                                <p:cTn id="107" presetID="10" presetClass="entr" presetSubtype="0" fill="hold" grpId="0" nodeType="afterEffect">
                                  <p:stCondLst>
                                    <p:cond delay="0"/>
                                  </p:stCondLst>
                                  <p:childTnLst>
                                    <p:set>
                                      <p:cBhvr>
                                        <p:cTn id="108" dur="1" fill="hold">
                                          <p:stCondLst>
                                            <p:cond delay="0"/>
                                          </p:stCondLst>
                                        </p:cTn>
                                        <p:tgtEl>
                                          <p:spTgt spid="54">
                                            <p:txEl>
                                              <p:pRg st="0" end="0"/>
                                            </p:txEl>
                                          </p:spTgt>
                                        </p:tgtEl>
                                        <p:attrNameLst>
                                          <p:attrName>style.visibility</p:attrName>
                                        </p:attrNameLst>
                                      </p:cBhvr>
                                      <p:to>
                                        <p:strVal val="visible"/>
                                      </p:to>
                                    </p:set>
                                    <p:animEffect transition="in" filter="fade">
                                      <p:cBhvr>
                                        <p:cTn id="109" dur="500"/>
                                        <p:tgtEl>
                                          <p:spTgt spid="5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5">
                                            <p:txEl>
                                              <p:pRg st="0" end="0"/>
                                            </p:txEl>
                                          </p:spTgt>
                                        </p:tgtEl>
                                        <p:attrNameLst>
                                          <p:attrName>style.visibility</p:attrName>
                                        </p:attrNameLst>
                                      </p:cBhvr>
                                      <p:to>
                                        <p:strVal val="visible"/>
                                      </p:to>
                                    </p:set>
                                    <p:animEffect transition="in" filter="fade">
                                      <p:cBhvr>
                                        <p:cTn id="112" dur="500"/>
                                        <p:tgtEl>
                                          <p:spTgt spid="55">
                                            <p:txEl>
                                              <p:pRg st="0" end="0"/>
                                            </p:txEl>
                                          </p:spTgt>
                                        </p:tgtEl>
                                      </p:cBhvr>
                                    </p:animEffect>
                                  </p:childTnLst>
                                </p:cTn>
                              </p:par>
                            </p:childTnLst>
                          </p:cTn>
                        </p:par>
                        <p:par>
                          <p:cTn id="113" fill="hold">
                            <p:stCondLst>
                              <p:cond delay="3250"/>
                            </p:stCondLst>
                            <p:childTnLst>
                              <p:par>
                                <p:cTn id="114" presetID="22" presetClass="entr" presetSubtype="8" fill="hold" nodeType="afterEffect">
                                  <p:stCondLst>
                                    <p:cond delay="250"/>
                                  </p:stCondLst>
                                  <p:childTnLst>
                                    <p:set>
                                      <p:cBhvr>
                                        <p:cTn id="115" dur="1" fill="hold">
                                          <p:stCondLst>
                                            <p:cond delay="0"/>
                                          </p:stCondLst>
                                        </p:cTn>
                                        <p:tgtEl>
                                          <p:spTgt spid="68"/>
                                        </p:tgtEl>
                                        <p:attrNameLst>
                                          <p:attrName>style.visibility</p:attrName>
                                        </p:attrNameLst>
                                      </p:cBhvr>
                                      <p:to>
                                        <p:strVal val="visible"/>
                                      </p:to>
                                    </p:set>
                                    <p:animEffect transition="in" filter="wipe(left)">
                                      <p:cBhvr>
                                        <p:cTn id="116" dur="500"/>
                                        <p:tgtEl>
                                          <p:spTgt spid="68"/>
                                        </p:tgtEl>
                                      </p:cBhvr>
                                    </p:animEffect>
                                  </p:childTnLst>
                                </p:cTn>
                              </p:par>
                            </p:childTnLst>
                          </p:cTn>
                        </p:par>
                        <p:par>
                          <p:cTn id="117" fill="hold">
                            <p:stCondLst>
                              <p:cond delay="4000"/>
                            </p:stCondLst>
                            <p:childTnLst>
                              <p:par>
                                <p:cTn id="118" presetID="10" presetClass="entr" presetSubtype="0" fill="hold" grpId="0" nodeType="afterEffect">
                                  <p:stCondLst>
                                    <p:cond delay="0"/>
                                  </p:stCondLst>
                                  <p:childTnLst>
                                    <p:set>
                                      <p:cBhvr>
                                        <p:cTn id="119" dur="1" fill="hold">
                                          <p:stCondLst>
                                            <p:cond delay="0"/>
                                          </p:stCondLst>
                                        </p:cTn>
                                        <p:tgtEl>
                                          <p:spTgt spid="56">
                                            <p:txEl>
                                              <p:pRg st="0" end="0"/>
                                            </p:txEl>
                                          </p:spTgt>
                                        </p:tgtEl>
                                        <p:attrNameLst>
                                          <p:attrName>style.visibility</p:attrName>
                                        </p:attrNameLst>
                                      </p:cBhvr>
                                      <p:to>
                                        <p:strVal val="visible"/>
                                      </p:to>
                                    </p:set>
                                    <p:animEffect transition="in" filter="fade">
                                      <p:cBhvr>
                                        <p:cTn id="120" dur="500"/>
                                        <p:tgtEl>
                                          <p:spTgt spid="56">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7">
                                            <p:txEl>
                                              <p:pRg st="0" end="0"/>
                                            </p:txEl>
                                          </p:spTgt>
                                        </p:tgtEl>
                                        <p:attrNameLst>
                                          <p:attrName>style.visibility</p:attrName>
                                        </p:attrNameLst>
                                      </p:cBhvr>
                                      <p:to>
                                        <p:strVal val="visible"/>
                                      </p:to>
                                    </p:set>
                                    <p:animEffect transition="in" filter="fade">
                                      <p:cBhvr>
                                        <p:cTn id="123" dur="500"/>
                                        <p:tgtEl>
                                          <p:spTgt spid="57">
                                            <p:txEl>
                                              <p:pRg st="0" end="0"/>
                                            </p:txEl>
                                          </p:spTgt>
                                        </p:tgtEl>
                                      </p:cBhvr>
                                    </p:animEffect>
                                  </p:childTnLst>
                                </p:cTn>
                              </p:par>
                            </p:childTnLst>
                          </p:cTn>
                        </p:par>
                        <p:par>
                          <p:cTn id="124" fill="hold">
                            <p:stCondLst>
                              <p:cond delay="4500"/>
                            </p:stCondLst>
                            <p:childTnLst>
                              <p:par>
                                <p:cTn id="125" presetID="22" presetClass="entr" presetSubtype="8" fill="hold" nodeType="afterEffect">
                                  <p:stCondLst>
                                    <p:cond delay="250"/>
                                  </p:stCondLst>
                                  <p:childTnLst>
                                    <p:set>
                                      <p:cBhvr>
                                        <p:cTn id="126" dur="1" fill="hold">
                                          <p:stCondLst>
                                            <p:cond delay="0"/>
                                          </p:stCondLst>
                                        </p:cTn>
                                        <p:tgtEl>
                                          <p:spTgt spid="74"/>
                                        </p:tgtEl>
                                        <p:attrNameLst>
                                          <p:attrName>style.visibility</p:attrName>
                                        </p:attrNameLst>
                                      </p:cBhvr>
                                      <p:to>
                                        <p:strVal val="visible"/>
                                      </p:to>
                                    </p:set>
                                    <p:animEffect transition="in" filter="wipe(left)">
                                      <p:cBhvr>
                                        <p:cTn id="127" dur="500"/>
                                        <p:tgtEl>
                                          <p:spTgt spid="74"/>
                                        </p:tgtEl>
                                      </p:cBhvr>
                                    </p:animEffect>
                                  </p:childTnLst>
                                </p:cTn>
                              </p:par>
                            </p:childTnLst>
                          </p:cTn>
                        </p:par>
                        <p:par>
                          <p:cTn id="128" fill="hold">
                            <p:stCondLst>
                              <p:cond delay="5250"/>
                            </p:stCondLst>
                            <p:childTnLst>
                              <p:par>
                                <p:cTn id="129" presetID="10" presetClass="entr" presetSubtype="0" fill="hold" grpId="0" nodeType="afterEffect">
                                  <p:stCondLst>
                                    <p:cond delay="0"/>
                                  </p:stCondLst>
                                  <p:childTnLst>
                                    <p:set>
                                      <p:cBhvr>
                                        <p:cTn id="130" dur="1" fill="hold">
                                          <p:stCondLst>
                                            <p:cond delay="0"/>
                                          </p:stCondLst>
                                        </p:cTn>
                                        <p:tgtEl>
                                          <p:spTgt spid="58">
                                            <p:txEl>
                                              <p:pRg st="0" end="0"/>
                                            </p:txEl>
                                          </p:spTgt>
                                        </p:tgtEl>
                                        <p:attrNameLst>
                                          <p:attrName>style.visibility</p:attrName>
                                        </p:attrNameLst>
                                      </p:cBhvr>
                                      <p:to>
                                        <p:strVal val="visible"/>
                                      </p:to>
                                    </p:set>
                                    <p:animEffect transition="in" filter="fade">
                                      <p:cBhvr>
                                        <p:cTn id="131" dur="500"/>
                                        <p:tgtEl>
                                          <p:spTgt spid="58">
                                            <p:txEl>
                                              <p:pRg st="0" end="0"/>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9">
                                            <p:txEl>
                                              <p:pRg st="0" end="0"/>
                                            </p:txEl>
                                          </p:spTgt>
                                        </p:tgtEl>
                                        <p:attrNameLst>
                                          <p:attrName>style.visibility</p:attrName>
                                        </p:attrNameLst>
                                      </p:cBhvr>
                                      <p:to>
                                        <p:strVal val="visible"/>
                                      </p:to>
                                    </p:set>
                                    <p:animEffect transition="in" filter="fade">
                                      <p:cBhvr>
                                        <p:cTn id="134" dur="500"/>
                                        <p:tgtEl>
                                          <p:spTgt spid="59">
                                            <p:txEl>
                                              <p:pRg st="0" end="0"/>
                                            </p:txEl>
                                          </p:spTgt>
                                        </p:tgtEl>
                                      </p:cBhvr>
                                    </p:animEffect>
                                  </p:childTnLst>
                                </p:cTn>
                              </p:par>
                            </p:childTnLst>
                          </p:cTn>
                        </p:par>
                        <p:par>
                          <p:cTn id="135" fill="hold">
                            <p:stCondLst>
                              <p:cond delay="5750"/>
                            </p:stCondLst>
                            <p:childTnLst>
                              <p:par>
                                <p:cTn id="136" presetID="22" presetClass="entr" presetSubtype="2" fill="hold" nodeType="afterEffect">
                                  <p:stCondLst>
                                    <p:cond delay="250"/>
                                  </p:stCondLst>
                                  <p:childTnLst>
                                    <p:set>
                                      <p:cBhvr>
                                        <p:cTn id="137" dur="1" fill="hold">
                                          <p:stCondLst>
                                            <p:cond delay="0"/>
                                          </p:stCondLst>
                                        </p:cTn>
                                        <p:tgtEl>
                                          <p:spTgt spid="71"/>
                                        </p:tgtEl>
                                        <p:attrNameLst>
                                          <p:attrName>style.visibility</p:attrName>
                                        </p:attrNameLst>
                                      </p:cBhvr>
                                      <p:to>
                                        <p:strVal val="visible"/>
                                      </p:to>
                                    </p:set>
                                    <p:animEffect transition="in" filter="wipe(right)">
                                      <p:cBhvr>
                                        <p:cTn id="138" dur="500"/>
                                        <p:tgtEl>
                                          <p:spTgt spid="71"/>
                                        </p:tgtEl>
                                      </p:cBhvr>
                                    </p:animEffect>
                                  </p:childTnLst>
                                </p:cTn>
                              </p:par>
                            </p:childTnLst>
                          </p:cTn>
                        </p:par>
                        <p:par>
                          <p:cTn id="139" fill="hold">
                            <p:stCondLst>
                              <p:cond delay="6500"/>
                            </p:stCondLst>
                            <p:childTnLst>
                              <p:par>
                                <p:cTn id="140" presetID="10" presetClass="entr" presetSubtype="0" fill="hold" grpId="0" nodeType="afterEffect">
                                  <p:stCondLst>
                                    <p:cond delay="0"/>
                                  </p:stCondLst>
                                  <p:childTnLst>
                                    <p:set>
                                      <p:cBhvr>
                                        <p:cTn id="141" dur="1" fill="hold">
                                          <p:stCondLst>
                                            <p:cond delay="0"/>
                                          </p:stCondLst>
                                        </p:cTn>
                                        <p:tgtEl>
                                          <p:spTgt spid="60">
                                            <p:txEl>
                                              <p:pRg st="0" end="0"/>
                                            </p:txEl>
                                          </p:spTgt>
                                        </p:tgtEl>
                                        <p:attrNameLst>
                                          <p:attrName>style.visibility</p:attrName>
                                        </p:attrNameLst>
                                      </p:cBhvr>
                                      <p:to>
                                        <p:strVal val="visible"/>
                                      </p:to>
                                    </p:set>
                                    <p:animEffect transition="in" filter="fade">
                                      <p:cBhvr>
                                        <p:cTn id="142" dur="500"/>
                                        <p:tgtEl>
                                          <p:spTgt spid="60">
                                            <p:txEl>
                                              <p:pRg st="0" end="0"/>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1">
                                            <p:txEl>
                                              <p:pRg st="0" end="0"/>
                                            </p:txEl>
                                          </p:spTgt>
                                        </p:tgtEl>
                                        <p:attrNameLst>
                                          <p:attrName>style.visibility</p:attrName>
                                        </p:attrNameLst>
                                      </p:cBhvr>
                                      <p:to>
                                        <p:strVal val="visible"/>
                                      </p:to>
                                    </p:set>
                                    <p:animEffect transition="in" filter="fade">
                                      <p:cBhvr>
                                        <p:cTn id="145" dur="500"/>
                                        <p:tgtEl>
                                          <p:spTgt spid="61">
                                            <p:txEl>
                                              <p:pRg st="0" end="0"/>
                                            </p:txEl>
                                          </p:spTgt>
                                        </p:tgtEl>
                                      </p:cBhvr>
                                    </p:animEffect>
                                  </p:childTnLst>
                                </p:cTn>
                              </p:par>
                            </p:childTnLst>
                          </p:cTn>
                        </p:par>
                        <p:par>
                          <p:cTn id="146" fill="hold">
                            <p:stCondLst>
                              <p:cond delay="7000"/>
                            </p:stCondLst>
                            <p:childTnLst>
                              <p:par>
                                <p:cTn id="147" presetID="22" presetClass="entr" presetSubtype="2" fill="hold" nodeType="afterEffect">
                                  <p:stCondLst>
                                    <p:cond delay="250"/>
                                  </p:stCondLst>
                                  <p:childTnLst>
                                    <p:set>
                                      <p:cBhvr>
                                        <p:cTn id="148" dur="1" fill="hold">
                                          <p:stCondLst>
                                            <p:cond delay="0"/>
                                          </p:stCondLst>
                                        </p:cTn>
                                        <p:tgtEl>
                                          <p:spTgt spid="77"/>
                                        </p:tgtEl>
                                        <p:attrNameLst>
                                          <p:attrName>style.visibility</p:attrName>
                                        </p:attrNameLst>
                                      </p:cBhvr>
                                      <p:to>
                                        <p:strVal val="visible"/>
                                      </p:to>
                                    </p:set>
                                    <p:animEffect transition="in" filter="wipe(right)">
                                      <p:cBhvr>
                                        <p:cTn id="149" dur="500"/>
                                        <p:tgtEl>
                                          <p:spTgt spid="77"/>
                                        </p:tgtEl>
                                      </p:cBhvr>
                                    </p:animEffect>
                                  </p:childTnLst>
                                </p:cTn>
                              </p:par>
                            </p:childTnLst>
                          </p:cTn>
                        </p:par>
                        <p:par>
                          <p:cTn id="150" fill="hold">
                            <p:stCondLst>
                              <p:cond delay="7750"/>
                            </p:stCondLst>
                            <p:childTnLst>
                              <p:par>
                                <p:cTn id="151" presetID="10" presetClass="entr" presetSubtype="0" fill="hold" grpId="0" nodeType="after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fade">
                                      <p:cBhvr>
                                        <p:cTn id="153" dur="500"/>
                                        <p:tgtEl>
                                          <p:spTgt spid="62">
                                            <p:txEl>
                                              <p:pRg st="0" end="0"/>
                                            </p:txEl>
                                          </p:spTgt>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3">
                                            <p:txEl>
                                              <p:pRg st="0" end="0"/>
                                            </p:txEl>
                                          </p:spTgt>
                                        </p:tgtEl>
                                        <p:attrNameLst>
                                          <p:attrName>style.visibility</p:attrName>
                                        </p:attrNameLst>
                                      </p:cBhvr>
                                      <p:to>
                                        <p:strVal val="visible"/>
                                      </p:to>
                                    </p:set>
                                    <p:animEffect transition="in" filter="fade">
                                      <p:cBhvr>
                                        <p:cTn id="156" dur="500"/>
                                        <p:tgtEl>
                                          <p:spTgt spid="63">
                                            <p:txEl>
                                              <p:pRg st="0" end="0"/>
                                            </p:txEl>
                                          </p:spTgt>
                                        </p:tgtEl>
                                      </p:cBhvr>
                                    </p:animEffect>
                                  </p:childTnLst>
                                </p:cTn>
                              </p:par>
                            </p:childTnLst>
                          </p:cTn>
                        </p:par>
                        <p:par>
                          <p:cTn id="157" fill="hold">
                            <p:stCondLst>
                              <p:cond delay="8250"/>
                            </p:stCondLst>
                            <p:childTnLst>
                              <p:par>
                                <p:cTn id="158" presetID="22" presetClass="entr" presetSubtype="2" fill="hold" nodeType="afterEffect">
                                  <p:stCondLst>
                                    <p:cond delay="250"/>
                                  </p:stCondLst>
                                  <p:childTnLst>
                                    <p:set>
                                      <p:cBhvr>
                                        <p:cTn id="159" dur="1" fill="hold">
                                          <p:stCondLst>
                                            <p:cond delay="0"/>
                                          </p:stCondLst>
                                        </p:cTn>
                                        <p:tgtEl>
                                          <p:spTgt spid="80"/>
                                        </p:tgtEl>
                                        <p:attrNameLst>
                                          <p:attrName>style.visibility</p:attrName>
                                        </p:attrNameLst>
                                      </p:cBhvr>
                                      <p:to>
                                        <p:strVal val="visible"/>
                                      </p:to>
                                    </p:set>
                                    <p:animEffect transition="in" filter="wipe(right)">
                                      <p:cBhvr>
                                        <p:cTn id="160" dur="500"/>
                                        <p:tgtEl>
                                          <p:spTgt spid="80"/>
                                        </p:tgtEl>
                                      </p:cBhvr>
                                    </p:animEffect>
                                  </p:childTnLst>
                                </p:cTn>
                              </p:par>
                            </p:childTnLst>
                          </p:cTn>
                        </p:par>
                        <p:par>
                          <p:cTn id="161" fill="hold">
                            <p:stCondLst>
                              <p:cond delay="9000"/>
                            </p:stCondLst>
                            <p:childTnLst>
                              <p:par>
                                <p:cTn id="162" presetID="10" presetClass="entr" presetSubtype="0" fill="hold" grpId="0" nodeType="afterEffect">
                                  <p:stCondLst>
                                    <p:cond delay="0"/>
                                  </p:stCondLst>
                                  <p:childTnLst>
                                    <p:set>
                                      <p:cBhvr>
                                        <p:cTn id="163" dur="1" fill="hold">
                                          <p:stCondLst>
                                            <p:cond delay="0"/>
                                          </p:stCondLst>
                                        </p:cTn>
                                        <p:tgtEl>
                                          <p:spTgt spid="64">
                                            <p:txEl>
                                              <p:pRg st="0" end="0"/>
                                            </p:txEl>
                                          </p:spTgt>
                                        </p:tgtEl>
                                        <p:attrNameLst>
                                          <p:attrName>style.visibility</p:attrName>
                                        </p:attrNameLst>
                                      </p:cBhvr>
                                      <p:to>
                                        <p:strVal val="visible"/>
                                      </p:to>
                                    </p:set>
                                    <p:animEffect transition="in" filter="fade">
                                      <p:cBhvr>
                                        <p:cTn id="164" dur="500"/>
                                        <p:tgtEl>
                                          <p:spTgt spid="64">
                                            <p:txEl>
                                              <p:pRg st="0" end="0"/>
                                            </p:tx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5">
                                            <p:txEl>
                                              <p:pRg st="0" end="0"/>
                                            </p:txEl>
                                          </p:spTgt>
                                        </p:tgtEl>
                                        <p:attrNameLst>
                                          <p:attrName>style.visibility</p:attrName>
                                        </p:attrNameLst>
                                      </p:cBhvr>
                                      <p:to>
                                        <p:strVal val="visible"/>
                                      </p:to>
                                    </p:set>
                                    <p:animEffect transition="in" filter="fade">
                                      <p:cBhvr>
                                        <p:cTn id="167"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5" grpId="0"/>
      <p:bldP spid="16" grpId="0" animBg="1"/>
      <p:bldP spid="18" grpId="0"/>
      <p:bldP spid="30" grpId="0" animBg="1"/>
      <p:bldP spid="31" grpId="0"/>
      <p:bldP spid="35" grpId="0" animBg="1"/>
      <p:bldP spid="36" grpId="0"/>
      <p:bldP spid="37" grpId="0" animBg="1"/>
      <p:bldP spid="38" grpId="0"/>
      <p:bldP spid="39" grpId="0" animBg="1"/>
      <p:bldP spid="40" grpId="0"/>
      <p:bldP spid="10" grpId="0" animBg="1"/>
      <p:bldP spid="12" grpId="0" build="p">
        <p:tmplLst>
          <p:tmpl lvl="1">
            <p:tnLst>
              <p:par>
                <p:cTn presetID="53" presetClass="entr" presetSubtype="16"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 Column - No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2" name="環状矢印 11"/>
          <p:cNvSpPr/>
          <p:nvPr userDrawn="1"/>
        </p:nvSpPr>
        <p:spPr>
          <a:xfrm>
            <a:off x="4091126" y="1881128"/>
            <a:ext cx="3936779" cy="3936437"/>
          </a:xfrm>
          <a:prstGeom prst="circularArrow">
            <a:avLst>
              <a:gd name="adj1" fmla="val 7904"/>
              <a:gd name="adj2" fmla="val 1116539"/>
              <a:gd name="adj3" fmla="val 15192833"/>
              <a:gd name="adj4" fmla="val 10800000"/>
              <a:gd name="adj5" fmla="val 11694"/>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4" name="環状矢印 13"/>
          <p:cNvSpPr/>
          <p:nvPr userDrawn="1"/>
        </p:nvSpPr>
        <p:spPr>
          <a:xfrm rot="5400000">
            <a:off x="4127781" y="1832439"/>
            <a:ext cx="3936437" cy="3936779"/>
          </a:xfrm>
          <a:prstGeom prst="circularArrow">
            <a:avLst>
              <a:gd name="adj1" fmla="val 7904"/>
              <a:gd name="adj2" fmla="val 1116539"/>
              <a:gd name="adj3" fmla="val 15192833"/>
              <a:gd name="adj4" fmla="val 10800000"/>
              <a:gd name="adj5" fmla="val 11694"/>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5" name="環状矢印 14"/>
          <p:cNvSpPr/>
          <p:nvPr userDrawn="1"/>
        </p:nvSpPr>
        <p:spPr>
          <a:xfrm rot="10800000">
            <a:off x="4187674" y="1892830"/>
            <a:ext cx="3936779" cy="3936437"/>
          </a:xfrm>
          <a:prstGeom prst="circularArrow">
            <a:avLst>
              <a:gd name="adj1" fmla="val 7904"/>
              <a:gd name="adj2" fmla="val 1116539"/>
              <a:gd name="adj3" fmla="val 15192833"/>
              <a:gd name="adj4" fmla="val 10800000"/>
              <a:gd name="adj5" fmla="val 11694"/>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6" name="環状矢印 15"/>
          <p:cNvSpPr/>
          <p:nvPr userDrawn="1"/>
        </p:nvSpPr>
        <p:spPr>
          <a:xfrm rot="16200000">
            <a:off x="4127781" y="1940664"/>
            <a:ext cx="3936437" cy="3936779"/>
          </a:xfrm>
          <a:prstGeom prst="circularArrow">
            <a:avLst>
              <a:gd name="adj1" fmla="val 7904"/>
              <a:gd name="adj2" fmla="val 1116539"/>
              <a:gd name="adj3" fmla="val 15192833"/>
              <a:gd name="adj4" fmla="val 10800000"/>
              <a:gd name="adj5" fmla="val 11694"/>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8" name="テキスト プレースホルダー 11"/>
          <p:cNvSpPr>
            <a:spLocks noGrp="1"/>
          </p:cNvSpPr>
          <p:nvPr userDrawn="1">
            <p:ph type="body" sz="quarter" idx="14" hasCustomPrompt="1"/>
          </p:nvPr>
        </p:nvSpPr>
        <p:spPr>
          <a:xfrm>
            <a:off x="670927" y="1809104"/>
            <a:ext cx="3327848"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15" hasCustomPrompt="1"/>
          </p:nvPr>
        </p:nvSpPr>
        <p:spPr>
          <a:xfrm>
            <a:off x="670927" y="2240872"/>
            <a:ext cx="3327848" cy="117772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9" name="正方形/長方形 8"/>
          <p:cNvSpPr/>
          <p:nvPr userDrawn="1"/>
        </p:nvSpPr>
        <p:spPr>
          <a:xfrm>
            <a:off x="574907" y="1688594"/>
            <a:ext cx="3504693" cy="183641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0" name="直線コネクタ 66"/>
          <p:cNvCxnSpPr>
            <a:stCxn id="44" idx="1"/>
            <a:endCxn id="9" idx="3"/>
          </p:cNvCxnSpPr>
          <p:nvPr userDrawn="1"/>
        </p:nvCxnSpPr>
        <p:spPr>
          <a:xfrm rot="10800000">
            <a:off x="4079601" y="2606803"/>
            <a:ext cx="552109" cy="306140"/>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4" name="テキスト プレースホルダー 11"/>
          <p:cNvSpPr>
            <a:spLocks noGrp="1"/>
          </p:cNvSpPr>
          <p:nvPr>
            <p:ph type="body" sz="quarter" idx="19" hasCustomPrompt="1"/>
          </p:nvPr>
        </p:nvSpPr>
        <p:spPr>
          <a:xfrm>
            <a:off x="8208418" y="1786692"/>
            <a:ext cx="3327848"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0" hasCustomPrompt="1"/>
          </p:nvPr>
        </p:nvSpPr>
        <p:spPr>
          <a:xfrm>
            <a:off x="8208418" y="2218460"/>
            <a:ext cx="3327848" cy="117772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26" name="正方形/長方形 25"/>
          <p:cNvSpPr/>
          <p:nvPr userDrawn="1"/>
        </p:nvSpPr>
        <p:spPr>
          <a:xfrm>
            <a:off x="8112399" y="1666182"/>
            <a:ext cx="3504693" cy="183641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7" name="直線コネクタ 66"/>
          <p:cNvCxnSpPr>
            <a:stCxn id="48" idx="3"/>
            <a:endCxn id="26" idx="1"/>
          </p:cNvCxnSpPr>
          <p:nvPr userDrawn="1"/>
        </p:nvCxnSpPr>
        <p:spPr>
          <a:xfrm flipV="1">
            <a:off x="7536285" y="2584391"/>
            <a:ext cx="576114" cy="30455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p:ph type="body" sz="quarter" idx="21" hasCustomPrompt="1"/>
          </p:nvPr>
        </p:nvSpPr>
        <p:spPr>
          <a:xfrm>
            <a:off x="670926" y="4305381"/>
            <a:ext cx="3327848"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22" hasCustomPrompt="1"/>
          </p:nvPr>
        </p:nvSpPr>
        <p:spPr>
          <a:xfrm>
            <a:off x="670926" y="4737149"/>
            <a:ext cx="3327848" cy="117772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32" name="正方形/長方形 31"/>
          <p:cNvSpPr/>
          <p:nvPr userDrawn="1"/>
        </p:nvSpPr>
        <p:spPr>
          <a:xfrm>
            <a:off x="574907" y="4184872"/>
            <a:ext cx="3504693" cy="183641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3" name="直線コネクタ 66"/>
          <p:cNvCxnSpPr>
            <a:stCxn id="52" idx="1"/>
            <a:endCxn id="32" idx="3"/>
          </p:cNvCxnSpPr>
          <p:nvPr userDrawn="1"/>
        </p:nvCxnSpPr>
        <p:spPr>
          <a:xfrm rot="10800000" flipV="1">
            <a:off x="4079600" y="4929167"/>
            <a:ext cx="552109" cy="173913"/>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テキスト プレースホルダー 11"/>
          <p:cNvSpPr>
            <a:spLocks noGrp="1"/>
          </p:cNvSpPr>
          <p:nvPr>
            <p:ph type="body" sz="quarter" idx="23" hasCustomPrompt="1"/>
          </p:nvPr>
        </p:nvSpPr>
        <p:spPr>
          <a:xfrm>
            <a:off x="8208418" y="4305381"/>
            <a:ext cx="3327848"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38" name="テキスト プレースホルダー 11"/>
          <p:cNvSpPr>
            <a:spLocks noGrp="1"/>
          </p:cNvSpPr>
          <p:nvPr>
            <p:ph type="body" sz="quarter" idx="24" hasCustomPrompt="1"/>
          </p:nvPr>
        </p:nvSpPr>
        <p:spPr>
          <a:xfrm>
            <a:off x="8208418" y="4737149"/>
            <a:ext cx="3327848" cy="117772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39" name="正方形/長方形 38"/>
          <p:cNvSpPr/>
          <p:nvPr userDrawn="1"/>
        </p:nvSpPr>
        <p:spPr>
          <a:xfrm>
            <a:off x="8112399" y="4184872"/>
            <a:ext cx="3504693" cy="183641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 name="直線コネクタ 66"/>
          <p:cNvCxnSpPr>
            <a:stCxn id="51" idx="3"/>
            <a:endCxn id="39" idx="1"/>
          </p:cNvCxnSpPr>
          <p:nvPr userDrawn="1"/>
        </p:nvCxnSpPr>
        <p:spPr>
          <a:xfrm>
            <a:off x="7560290" y="4929167"/>
            <a:ext cx="552109" cy="173913"/>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4" name="図プレースホルダー 5"/>
          <p:cNvSpPr>
            <a:spLocks noGrp="1"/>
          </p:cNvSpPr>
          <p:nvPr>
            <p:ph type="pic" sz="quarter" idx="47" hasCustomPrompt="1"/>
          </p:nvPr>
        </p:nvSpPr>
        <p:spPr>
          <a:xfrm>
            <a:off x="4631710" y="2636912"/>
            <a:ext cx="552110" cy="552062"/>
          </a:xfrm>
        </p:spPr>
        <p:txBody>
          <a:bodyPr>
            <a:normAutofit/>
          </a:bodyPr>
          <a:lstStyle>
            <a:lvl1pPr>
              <a:defRPr sz="733"/>
            </a:lvl1pPr>
          </a:lstStyle>
          <a:p>
            <a:r>
              <a:rPr lang="en-US" dirty="0"/>
              <a:t>ICON</a:t>
            </a:r>
          </a:p>
        </p:txBody>
      </p:sp>
      <p:sp>
        <p:nvSpPr>
          <p:cNvPr id="48" name="図プレースホルダー 5"/>
          <p:cNvSpPr>
            <a:spLocks noGrp="1"/>
          </p:cNvSpPr>
          <p:nvPr>
            <p:ph type="pic" sz="quarter" idx="48" hasCustomPrompt="1"/>
          </p:nvPr>
        </p:nvSpPr>
        <p:spPr>
          <a:xfrm>
            <a:off x="6984175" y="2612910"/>
            <a:ext cx="552110" cy="552062"/>
          </a:xfrm>
        </p:spPr>
        <p:txBody>
          <a:bodyPr>
            <a:normAutofit/>
          </a:bodyPr>
          <a:lstStyle>
            <a:lvl1pPr>
              <a:defRPr sz="733"/>
            </a:lvl1pPr>
          </a:lstStyle>
          <a:p>
            <a:r>
              <a:rPr lang="en-US" dirty="0"/>
              <a:t>ICON</a:t>
            </a:r>
          </a:p>
        </p:txBody>
      </p:sp>
      <p:sp>
        <p:nvSpPr>
          <p:cNvPr id="51" name="図プレースホルダー 5"/>
          <p:cNvSpPr>
            <a:spLocks noGrp="1"/>
          </p:cNvSpPr>
          <p:nvPr>
            <p:ph type="pic" sz="quarter" idx="49" hasCustomPrompt="1"/>
          </p:nvPr>
        </p:nvSpPr>
        <p:spPr>
          <a:xfrm>
            <a:off x="7008180" y="4653136"/>
            <a:ext cx="552110" cy="552062"/>
          </a:xfrm>
        </p:spPr>
        <p:txBody>
          <a:bodyPr>
            <a:normAutofit/>
          </a:bodyPr>
          <a:lstStyle>
            <a:lvl1pPr>
              <a:defRPr sz="733"/>
            </a:lvl1pPr>
          </a:lstStyle>
          <a:p>
            <a:r>
              <a:rPr lang="en-US" dirty="0"/>
              <a:t>ICON</a:t>
            </a:r>
          </a:p>
        </p:txBody>
      </p:sp>
      <p:sp>
        <p:nvSpPr>
          <p:cNvPr id="52" name="図プレースホルダー 5"/>
          <p:cNvSpPr>
            <a:spLocks noGrp="1"/>
          </p:cNvSpPr>
          <p:nvPr>
            <p:ph type="pic" sz="quarter" idx="50" hasCustomPrompt="1"/>
          </p:nvPr>
        </p:nvSpPr>
        <p:spPr>
          <a:xfrm>
            <a:off x="4631710" y="4653136"/>
            <a:ext cx="552110" cy="552062"/>
          </a:xfrm>
        </p:spPr>
        <p:txBody>
          <a:bodyPr>
            <a:normAutofit/>
          </a:bodyPr>
          <a:lstStyle>
            <a:lvl1pPr>
              <a:defRPr sz="733"/>
            </a:lvl1pPr>
          </a:lstStyle>
          <a:p>
            <a:r>
              <a:rPr lang="en-US" dirty="0"/>
              <a:t>ICON</a:t>
            </a:r>
          </a:p>
        </p:txBody>
      </p:sp>
      <p:sp>
        <p:nvSpPr>
          <p:cNvPr id="56" name="テキスト プレースホルダー 11"/>
          <p:cNvSpPr>
            <a:spLocks noGrp="1"/>
          </p:cNvSpPr>
          <p:nvPr>
            <p:ph type="body" sz="quarter" idx="33" hasCustomPrompt="1"/>
          </p:nvPr>
        </p:nvSpPr>
        <p:spPr>
          <a:xfrm>
            <a:off x="5015786" y="3525738"/>
            <a:ext cx="2208437" cy="864096"/>
          </a:xfrm>
        </p:spPr>
        <p:txBody>
          <a:bodyPr anchor="ctr">
            <a:noAutofit/>
          </a:bodyPr>
          <a:lstStyle>
            <a:lvl1pPr algn="ctr">
              <a:lnSpc>
                <a:spcPts val="3000"/>
              </a:lnSpc>
              <a:defRPr sz="3200">
                <a:solidFill>
                  <a:schemeClr val="bg2"/>
                </a:solidFill>
                <a:latin typeface="+mj-lt"/>
              </a:defRPr>
            </a:lvl1pPr>
          </a:lstStyle>
          <a:p>
            <a:pPr lvl="0"/>
            <a:r>
              <a:rPr lang="en-US" altLang="ja-JP" dirty="0"/>
              <a:t>TEXT</a:t>
            </a:r>
            <a:br>
              <a:rPr lang="en-US" altLang="ja-JP" dirty="0"/>
            </a:br>
            <a:r>
              <a:rPr lang="en-US" altLang="ja-JP" dirty="0"/>
              <a:t>TEXT</a:t>
            </a:r>
          </a:p>
        </p:txBody>
      </p:sp>
    </p:spTree>
    <p:extLst>
      <p:ext uri="{BB962C8B-B14F-4D97-AF65-F5344CB8AC3E}">
        <p14:creationId xmlns:p14="http://schemas.microsoft.com/office/powerpoint/2010/main" val="38342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par>
                          <p:cTn id="19" fill="hold">
                            <p:stCondLst>
                              <p:cond delay="1750"/>
                            </p:stCondLst>
                            <p:childTnLst>
                              <p:par>
                                <p:cTn id="20" presetID="22" presetClass="entr" presetSubtype="2"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4000"/>
                            </p:stCondLst>
                            <p:childTnLst>
                              <p:par>
                                <p:cTn id="41" presetID="22" presetClass="entr" presetSubtype="8" fill="hold" nodeType="after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2" fill="hold" grpId="0" nodeType="with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500"/>
                                        <p:tgtEl>
                                          <p:spTgt spid="24">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fade">
                                      <p:cBhvr>
                                        <p:cTn id="53" dur="500"/>
                                        <p:tgtEl>
                                          <p:spTgt spid="25">
                                            <p:txEl>
                                              <p:pRg st="0" end="0"/>
                                            </p:txEl>
                                          </p:spTgt>
                                        </p:tgtEl>
                                      </p:cBhvr>
                                    </p:animEffect>
                                  </p:childTnLst>
                                </p:cTn>
                              </p:par>
                            </p:childTnLst>
                          </p:cTn>
                        </p:par>
                        <p:par>
                          <p:cTn id="54" fill="hold">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6250"/>
                            </p:stCondLst>
                            <p:childTnLst>
                              <p:par>
                                <p:cTn id="62" presetID="22" presetClass="entr" presetSubtype="8" fill="hold" nodeType="afterEffect">
                                  <p:stCondLst>
                                    <p:cond delay="25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22" presetClass="entr" presetSubtype="2"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Effect transition="in" filter="wipe(right)">
                                      <p:cBhvr>
                                        <p:cTn id="67" dur="500"/>
                                        <p:tgtEl>
                                          <p:spTgt spid="39"/>
                                        </p:tgtEl>
                                      </p:cBhvr>
                                    </p:animEffect>
                                  </p:childTnLst>
                                </p:cTn>
                              </p:par>
                            </p:childTnLst>
                          </p:cTn>
                        </p:par>
                        <p:par>
                          <p:cTn id="68" fill="hold">
                            <p:stCondLst>
                              <p:cond delay="7250"/>
                            </p:stCondLst>
                            <p:childTnLst>
                              <p:par>
                                <p:cTn id="69" presetID="10" presetClass="entr" presetSubtype="0" fill="hold" grpId="0" nodeType="afterEffect">
                                  <p:stCondLst>
                                    <p:cond delay="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500"/>
                                        <p:tgtEl>
                                          <p:spTgt spid="37">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Effect transition="in" filter="fade">
                                      <p:cBhvr>
                                        <p:cTn id="74" dur="500"/>
                                        <p:tgtEl>
                                          <p:spTgt spid="38">
                                            <p:txEl>
                                              <p:pRg st="0" end="0"/>
                                            </p:txEl>
                                          </p:spTgt>
                                        </p:tgtEl>
                                      </p:cBhvr>
                                    </p:animEffect>
                                  </p:childTnLst>
                                </p:cTn>
                              </p:par>
                            </p:childTnLst>
                          </p:cTn>
                        </p:par>
                        <p:par>
                          <p:cTn id="75" fill="hold">
                            <p:stCondLst>
                              <p:cond delay="7750"/>
                            </p:stCondLst>
                            <p:childTnLst>
                              <p:par>
                                <p:cTn id="76" presetID="2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par>
                          <p:cTn id="82" fill="hold">
                            <p:stCondLst>
                              <p:cond delay="8500"/>
                            </p:stCondLst>
                            <p:childTnLst>
                              <p:par>
                                <p:cTn id="83" presetID="22" presetClass="entr" presetSubtype="2" fill="hold" nodeType="after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2" presetClass="entr" presetSubtype="2" fill="hold" grpId="0" nodeType="withEffect">
                                  <p:stCondLst>
                                    <p:cond delay="500"/>
                                  </p:stCondLst>
                                  <p:childTnLst>
                                    <p:set>
                                      <p:cBhvr>
                                        <p:cTn id="87" dur="1" fill="hold">
                                          <p:stCondLst>
                                            <p:cond delay="0"/>
                                          </p:stCondLst>
                                        </p:cTn>
                                        <p:tgtEl>
                                          <p:spTgt spid="32"/>
                                        </p:tgtEl>
                                        <p:attrNameLst>
                                          <p:attrName>style.visibility</p:attrName>
                                        </p:attrNameLst>
                                      </p:cBhvr>
                                      <p:to>
                                        <p:strVal val="visible"/>
                                      </p:to>
                                    </p:set>
                                    <p:animEffect transition="in" filter="wipe(right)">
                                      <p:cBhvr>
                                        <p:cTn id="88" dur="500"/>
                                        <p:tgtEl>
                                          <p:spTgt spid="32"/>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Effect transition="in" filter="fade">
                                      <p:cBhvr>
                                        <p:cTn id="92" dur="500"/>
                                        <p:tgtEl>
                                          <p:spTgt spid="30">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fade">
                                      <p:cBhvr>
                                        <p:cTn id="9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4" grpId="0" animBg="1"/>
      <p:bldP spid="15" grpId="0" animBg="1"/>
      <p:bldP spid="16"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9"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animBg="1"/>
      <p:bldP spid="44" grpId="0"/>
      <p:bldP spid="48" grpId="0"/>
      <p:bldP spid="51" grpId="0"/>
      <p:bldP spid="52" grpId="0"/>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046" y="1952761"/>
            <a:ext cx="8002438" cy="4500981"/>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4178" y="3132503"/>
            <a:ext cx="487052" cy="487009"/>
          </a:xfrm>
          <a:prstGeom prst="rect">
            <a:avLst/>
          </a:prstGeom>
        </p:spPr>
      </p:pic>
      <p:grpSp>
        <p:nvGrpSpPr>
          <p:cNvPr id="12" name="グループ化 11"/>
          <p:cNvGrpSpPr/>
          <p:nvPr userDrawn="1"/>
        </p:nvGrpSpPr>
        <p:grpSpPr>
          <a:xfrm>
            <a:off x="686074" y="2197837"/>
            <a:ext cx="1518394" cy="867407"/>
            <a:chOff x="3409429" y="2695228"/>
            <a:chExt cx="2277393" cy="1301110"/>
          </a:xfrm>
        </p:grpSpPr>
        <p:sp>
          <p:nvSpPr>
            <p:cNvPr id="14" name="正方形/長方形 13"/>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二等辺三角形 14"/>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16" name="テキスト プレースホルダー 70"/>
          <p:cNvSpPr>
            <a:spLocks noGrp="1"/>
          </p:cNvSpPr>
          <p:nvPr>
            <p:ph type="body" sz="quarter" idx="54" hasCustomPrompt="1"/>
          </p:nvPr>
        </p:nvSpPr>
        <p:spPr>
          <a:xfrm>
            <a:off x="764183" y="2341853"/>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pic>
        <p:nvPicPr>
          <p:cNvPr id="18" name="図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4361" y="4571652"/>
            <a:ext cx="487052" cy="487009"/>
          </a:xfrm>
          <a:prstGeom prst="rect">
            <a:avLst/>
          </a:prstGeom>
        </p:spPr>
      </p:pic>
      <p:grpSp>
        <p:nvGrpSpPr>
          <p:cNvPr id="19" name="グループ化 18"/>
          <p:cNvGrpSpPr/>
          <p:nvPr userDrawn="1"/>
        </p:nvGrpSpPr>
        <p:grpSpPr>
          <a:xfrm>
            <a:off x="1716256" y="3636986"/>
            <a:ext cx="1518394" cy="867407"/>
            <a:chOff x="3409429" y="2695228"/>
            <a:chExt cx="2277393" cy="1301110"/>
          </a:xfrm>
        </p:grpSpPr>
        <p:sp>
          <p:nvSpPr>
            <p:cNvPr id="20" name="正方形/長方形 1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二等辺三角形 2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22" name="テキスト プレースホルダー 70"/>
          <p:cNvSpPr>
            <a:spLocks noGrp="1"/>
          </p:cNvSpPr>
          <p:nvPr>
            <p:ph type="body" sz="quarter" idx="55" hasCustomPrompt="1"/>
          </p:nvPr>
        </p:nvSpPr>
        <p:spPr>
          <a:xfrm>
            <a:off x="1794365" y="3781002"/>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pic>
        <p:nvPicPr>
          <p:cNvPr id="23" name="図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71638" y="4132455"/>
            <a:ext cx="487052" cy="487009"/>
          </a:xfrm>
          <a:prstGeom prst="rect">
            <a:avLst/>
          </a:prstGeom>
        </p:spPr>
      </p:pic>
      <p:grpSp>
        <p:nvGrpSpPr>
          <p:cNvPr id="24" name="グループ化 23"/>
          <p:cNvGrpSpPr/>
          <p:nvPr userDrawn="1"/>
        </p:nvGrpSpPr>
        <p:grpSpPr>
          <a:xfrm>
            <a:off x="3743534" y="3197789"/>
            <a:ext cx="1518394" cy="867407"/>
            <a:chOff x="3409429" y="2695228"/>
            <a:chExt cx="2277393" cy="1301110"/>
          </a:xfrm>
        </p:grpSpPr>
        <p:sp>
          <p:nvSpPr>
            <p:cNvPr id="25" name="正方形/長方形 2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二等辺三角形 2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27" name="テキスト プレースホルダー 70"/>
          <p:cNvSpPr>
            <a:spLocks noGrp="1"/>
          </p:cNvSpPr>
          <p:nvPr>
            <p:ph type="body" sz="quarter" idx="56" hasCustomPrompt="1"/>
          </p:nvPr>
        </p:nvSpPr>
        <p:spPr>
          <a:xfrm>
            <a:off x="3821643" y="3341805"/>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pic>
        <p:nvPicPr>
          <p:cNvPr id="28" name="図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1591" y="2635474"/>
            <a:ext cx="487052" cy="487009"/>
          </a:xfrm>
          <a:prstGeom prst="rect">
            <a:avLst/>
          </a:prstGeom>
        </p:spPr>
      </p:pic>
      <p:grpSp>
        <p:nvGrpSpPr>
          <p:cNvPr id="29" name="グループ化 28"/>
          <p:cNvGrpSpPr/>
          <p:nvPr userDrawn="1"/>
        </p:nvGrpSpPr>
        <p:grpSpPr>
          <a:xfrm>
            <a:off x="3503487" y="1700808"/>
            <a:ext cx="1518394" cy="867407"/>
            <a:chOff x="3409429" y="2695228"/>
            <a:chExt cx="2277393" cy="1301110"/>
          </a:xfrm>
        </p:grpSpPr>
        <p:sp>
          <p:nvSpPr>
            <p:cNvPr id="30" name="正方形/長方形 2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二等辺三角形 3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32" name="テキスト プレースホルダー 70"/>
          <p:cNvSpPr>
            <a:spLocks noGrp="1"/>
          </p:cNvSpPr>
          <p:nvPr>
            <p:ph type="body" sz="quarter" idx="57" hasCustomPrompt="1"/>
          </p:nvPr>
        </p:nvSpPr>
        <p:spPr>
          <a:xfrm>
            <a:off x="3581595" y="1844824"/>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pic>
        <p:nvPicPr>
          <p:cNvPr id="33" name="図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9058" y="2946071"/>
            <a:ext cx="487052" cy="487009"/>
          </a:xfrm>
          <a:prstGeom prst="rect">
            <a:avLst/>
          </a:prstGeom>
        </p:spPr>
      </p:pic>
      <p:grpSp>
        <p:nvGrpSpPr>
          <p:cNvPr id="34" name="グループ化 33"/>
          <p:cNvGrpSpPr/>
          <p:nvPr userDrawn="1"/>
        </p:nvGrpSpPr>
        <p:grpSpPr>
          <a:xfrm>
            <a:off x="5600954" y="2011405"/>
            <a:ext cx="1518394" cy="867407"/>
            <a:chOff x="3409429" y="2695228"/>
            <a:chExt cx="2277393" cy="1301110"/>
          </a:xfrm>
        </p:grpSpPr>
        <p:sp>
          <p:nvSpPr>
            <p:cNvPr id="35" name="正方形/長方形 3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二等辺三角形 3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37" name="テキスト プレースホルダー 70"/>
          <p:cNvSpPr>
            <a:spLocks noGrp="1"/>
          </p:cNvSpPr>
          <p:nvPr>
            <p:ph type="body" sz="quarter" idx="58" hasCustomPrompt="1"/>
          </p:nvPr>
        </p:nvSpPr>
        <p:spPr>
          <a:xfrm>
            <a:off x="5679062" y="2155421"/>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pic>
        <p:nvPicPr>
          <p:cNvPr id="38" name="図 3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4151" y="4822004"/>
            <a:ext cx="487052" cy="487009"/>
          </a:xfrm>
          <a:prstGeom prst="rect">
            <a:avLst/>
          </a:prstGeom>
        </p:spPr>
      </p:pic>
      <p:grpSp>
        <p:nvGrpSpPr>
          <p:cNvPr id="39" name="グループ化 38"/>
          <p:cNvGrpSpPr/>
          <p:nvPr userDrawn="1"/>
        </p:nvGrpSpPr>
        <p:grpSpPr>
          <a:xfrm>
            <a:off x="6336047" y="3887337"/>
            <a:ext cx="1518394" cy="867407"/>
            <a:chOff x="3409429" y="2695228"/>
            <a:chExt cx="2277393" cy="1301110"/>
          </a:xfrm>
        </p:grpSpPr>
        <p:sp>
          <p:nvSpPr>
            <p:cNvPr id="40" name="正方形/長方形 3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二等辺三角形 4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sp>
        <p:nvSpPr>
          <p:cNvPr id="42" name="テキスト プレースホルダー 70"/>
          <p:cNvSpPr>
            <a:spLocks noGrp="1"/>
          </p:cNvSpPr>
          <p:nvPr>
            <p:ph type="body" sz="quarter" idx="59" hasCustomPrompt="1"/>
          </p:nvPr>
        </p:nvSpPr>
        <p:spPr>
          <a:xfrm>
            <a:off x="6414156" y="4031354"/>
            <a:ext cx="1344266" cy="541741"/>
          </a:xfrm>
        </p:spPr>
        <p:txBody>
          <a:bodyPr anchor="ctr">
            <a:normAutofit/>
          </a:bodyPr>
          <a:lstStyle>
            <a:lvl1pPr algn="ctr">
              <a:lnSpc>
                <a:spcPts val="1333"/>
              </a:lnSpc>
              <a:defRPr sz="2667">
                <a:latin typeface="Bebas Neue Regular" pitchFamily="50" charset="0"/>
              </a:defRPr>
            </a:lvl1pPr>
          </a:lstStyle>
          <a:p>
            <a:pPr lvl="0"/>
            <a:r>
              <a:rPr lang="en-US" dirty="0"/>
              <a:t>TEXT</a:t>
            </a:r>
          </a:p>
        </p:txBody>
      </p:sp>
      <p:sp>
        <p:nvSpPr>
          <p:cNvPr id="43" name="テキスト プレースホルダー 11"/>
          <p:cNvSpPr>
            <a:spLocks noGrp="1"/>
          </p:cNvSpPr>
          <p:nvPr>
            <p:ph type="body" sz="quarter" idx="14" hasCustomPrompt="1"/>
          </p:nvPr>
        </p:nvSpPr>
        <p:spPr>
          <a:xfrm>
            <a:off x="8109637" y="2660915"/>
            <a:ext cx="3412773"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44" name="テキスト プレースホルダー 11"/>
          <p:cNvSpPr>
            <a:spLocks noGrp="1"/>
          </p:cNvSpPr>
          <p:nvPr>
            <p:ph type="body" sz="quarter" idx="15" hasCustomPrompt="1"/>
          </p:nvPr>
        </p:nvSpPr>
        <p:spPr>
          <a:xfrm>
            <a:off x="8109637" y="3092963"/>
            <a:ext cx="3412773" cy="2016224"/>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37445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2" presetClass="entr" presetSubtype="1" de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1"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1" decel="10000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decel="10000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decel="10000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decel="10000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2" presetClass="entr" presetSubtype="1" decel="100000" fill="hold" grpId="0" nodeType="with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 calcmode="lin" valueType="num">
                                      <p:cBhvr additive="base">
                                        <p:cTn id="5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1" decel="10000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1" decel="10000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 presetClass="entr" presetSubtype="1" decel="10000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childTnLst>
                          </p:cTn>
                        </p:par>
                        <p:par>
                          <p:cTn id="73" fill="hold">
                            <p:stCondLst>
                              <p:cond delay="6000"/>
                            </p:stCondLst>
                            <p:childTnLst>
                              <p:par>
                                <p:cTn id="74" presetID="2" presetClass="entr" presetSubtype="1" decel="10000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0-#ppt_h/2"/>
                                          </p:val>
                                        </p:tav>
                                        <p:tav tm="100000">
                                          <p:val>
                                            <p:strVal val="#ppt_y"/>
                                          </p:val>
                                        </p:tav>
                                      </p:tavLst>
                                    </p:anim>
                                  </p:childTnLst>
                                </p:cTn>
                              </p:par>
                              <p:par>
                                <p:cTn id="78" presetID="2" presetClass="entr" presetSubtype="1" decel="100000" fill="hold" grpId="0" nodeType="withEffect">
                                  <p:stCondLst>
                                    <p:cond delay="0"/>
                                  </p:stCondLst>
                                  <p:childTnLst>
                                    <p:set>
                                      <p:cBhvr>
                                        <p:cTn id="79" dur="1" fill="hold">
                                          <p:stCondLst>
                                            <p:cond delay="0"/>
                                          </p:stCondLst>
                                        </p:cTn>
                                        <p:tgtEl>
                                          <p:spTgt spid="37">
                                            <p:txEl>
                                              <p:pRg st="0" end="0"/>
                                            </p:txEl>
                                          </p:spTgt>
                                        </p:tgtEl>
                                        <p:attrNameLst>
                                          <p:attrName>style.visibility</p:attrName>
                                        </p:attrNameLst>
                                      </p:cBhvr>
                                      <p:to>
                                        <p:strVal val="visible"/>
                                      </p:to>
                                    </p:set>
                                    <p:anim calcmode="lin" valueType="num">
                                      <p:cBhvr additive="base">
                                        <p:cTn id="8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82" fill="hold">
                            <p:stCondLst>
                              <p:cond delay="6500"/>
                            </p:stCondLst>
                            <p:childTnLst>
                              <p:par>
                                <p:cTn id="83" presetID="2" presetClass="entr" presetSubtype="1" decel="100000"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0-#ppt_h/2"/>
                                          </p:val>
                                        </p:tav>
                                        <p:tav tm="100000">
                                          <p:val>
                                            <p:strVal val="#ppt_y"/>
                                          </p:val>
                                        </p:tav>
                                      </p:tavLst>
                                    </p:anim>
                                  </p:childTnLst>
                                </p:cTn>
                              </p:par>
                            </p:childTnLst>
                          </p:cTn>
                        </p:par>
                        <p:par>
                          <p:cTn id="87" fill="hold">
                            <p:stCondLst>
                              <p:cond delay="7000"/>
                            </p:stCondLst>
                            <p:childTnLst>
                              <p:par>
                                <p:cTn id="88" presetID="2" presetClass="entr" presetSubtype="1" decel="100000"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0-#ppt_h/2"/>
                                          </p:val>
                                        </p:tav>
                                        <p:tav tm="100000">
                                          <p:val>
                                            <p:strVal val="#ppt_y"/>
                                          </p:val>
                                        </p:tav>
                                      </p:tavLst>
                                    </p:anim>
                                  </p:childTnLst>
                                </p:cTn>
                              </p:par>
                              <p:par>
                                <p:cTn id="92" presetID="2" presetClass="entr" presetSubtype="1" decel="100000" fill="hold" grpId="0" nodeType="withEffect">
                                  <p:stCondLst>
                                    <p:cond delay="0"/>
                                  </p:stCondLst>
                                  <p:childTnLst>
                                    <p:set>
                                      <p:cBhvr>
                                        <p:cTn id="93" dur="1" fill="hold">
                                          <p:stCondLst>
                                            <p:cond delay="0"/>
                                          </p:stCondLst>
                                        </p:cTn>
                                        <p:tgtEl>
                                          <p:spTgt spid="42">
                                            <p:txEl>
                                              <p:pRg st="0" end="0"/>
                                            </p:txEl>
                                          </p:spTgt>
                                        </p:tgtEl>
                                        <p:attrNameLst>
                                          <p:attrName>style.visibility</p:attrName>
                                        </p:attrNameLst>
                                      </p:cBhvr>
                                      <p:to>
                                        <p:strVal val="visible"/>
                                      </p:to>
                                    </p:set>
                                    <p:anim calcmode="lin" valueType="num">
                                      <p:cBhvr additive="base">
                                        <p:cTn id="9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96" fill="hold">
                            <p:stCondLst>
                              <p:cond delay="7500"/>
                            </p:stCondLst>
                            <p:childTnLst>
                              <p:par>
                                <p:cTn id="97" presetID="2" presetClass="entr" presetSubtype="2" decel="100000" fill="hold" grpId="0" nodeType="afterEffect">
                                  <p:stCondLst>
                                    <p:cond delay="250"/>
                                  </p:stCondLst>
                                  <p:childTnLst>
                                    <p:set>
                                      <p:cBhvr>
                                        <p:cTn id="98" dur="1" fill="hold">
                                          <p:stCondLst>
                                            <p:cond delay="0"/>
                                          </p:stCondLst>
                                        </p:cTn>
                                        <p:tgtEl>
                                          <p:spTgt spid="43">
                                            <p:txEl>
                                              <p:pRg st="0" end="0"/>
                                            </p:txEl>
                                          </p:spTgt>
                                        </p:tgtEl>
                                        <p:attrNameLst>
                                          <p:attrName>style.visibility</p:attrName>
                                        </p:attrNameLst>
                                      </p:cBhvr>
                                      <p:to>
                                        <p:strVal val="visible"/>
                                      </p:to>
                                    </p:set>
                                    <p:anim calcmode="lin" valueType="num">
                                      <p:cBhvr additive="base">
                                        <p:cTn id="99"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43">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500"/>
                                  </p:stCondLst>
                                  <p:childTnLst>
                                    <p:set>
                                      <p:cBhvr>
                                        <p:cTn id="102" dur="1" fill="hold">
                                          <p:stCondLst>
                                            <p:cond delay="0"/>
                                          </p:stCondLst>
                                        </p:cTn>
                                        <p:tgtEl>
                                          <p:spTgt spid="44">
                                            <p:txEl>
                                              <p:pRg st="0" end="0"/>
                                            </p:txEl>
                                          </p:spTgt>
                                        </p:tgtEl>
                                        <p:attrNameLst>
                                          <p:attrName>style.visibility</p:attrName>
                                        </p:attrNameLst>
                                      </p:cBhvr>
                                      <p:to>
                                        <p:strVal val="visible"/>
                                      </p:to>
                                    </p:set>
                                    <p:anim calcmode="lin" valueType="num">
                                      <p:cBhvr additive="base">
                                        <p:cTn id="10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allAtOnce">
        <p:tmplLst>
          <p:tmpl lvl="1">
            <p:tnLst>
              <p:par>
                <p:cTn presetID="2" presetClass="entr" presetSubtype="1"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7" grpId="0" build="allAtOnce">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32" grpId="0" build="allAtOnce">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42" grpId="0" build="allAtOnce">
        <p:tmplLst>
          <p:tmpl lvl="1">
            <p:tnLst>
              <p:par>
                <p:cTn presetID="2" presetClass="entr" presetSubtype="1"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 presetClass="entr" presetSubtype="2"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p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031" y="1115743"/>
            <a:ext cx="9745928" cy="5481609"/>
          </a:xfrm>
          <a:prstGeom prst="rect">
            <a:avLst/>
          </a:prstGeom>
        </p:spPr>
      </p:pic>
      <p:sp>
        <p:nvSpPr>
          <p:cNvPr id="8" name="グラフ プレースホルダー 7"/>
          <p:cNvSpPr>
            <a:spLocks noGrp="1"/>
          </p:cNvSpPr>
          <p:nvPr>
            <p:ph type="chart" sz="quarter" idx="19" hasCustomPrompt="1"/>
          </p:nvPr>
        </p:nvSpPr>
        <p:spPr>
          <a:xfrm>
            <a:off x="1679126" y="1892830"/>
            <a:ext cx="1488146" cy="1488017"/>
          </a:xfrm>
        </p:spPr>
        <p:txBody>
          <a:bodyPr/>
          <a:lstStyle>
            <a:lvl1pPr>
              <a:defRPr/>
            </a:lvl1pPr>
          </a:lstStyle>
          <a:p>
            <a:r>
              <a:rPr lang="en-US" dirty="0"/>
              <a:t>Add Graph</a:t>
            </a:r>
          </a:p>
        </p:txBody>
      </p:sp>
      <p:sp>
        <p:nvSpPr>
          <p:cNvPr id="45" name="グラフ プレースホルダー 7"/>
          <p:cNvSpPr>
            <a:spLocks noGrp="1"/>
          </p:cNvSpPr>
          <p:nvPr>
            <p:ph type="chart" sz="quarter" idx="20" hasCustomPrompt="1"/>
          </p:nvPr>
        </p:nvSpPr>
        <p:spPr>
          <a:xfrm>
            <a:off x="2687325" y="4053070"/>
            <a:ext cx="1488146" cy="1488017"/>
          </a:xfrm>
        </p:spPr>
        <p:txBody>
          <a:bodyPr/>
          <a:lstStyle>
            <a:lvl1pPr>
              <a:defRPr/>
            </a:lvl1pPr>
          </a:lstStyle>
          <a:p>
            <a:r>
              <a:rPr lang="en-US" dirty="0"/>
              <a:t>Add Graph</a:t>
            </a:r>
          </a:p>
        </p:txBody>
      </p:sp>
      <p:sp>
        <p:nvSpPr>
          <p:cNvPr id="46" name="グラフ プレースホルダー 7"/>
          <p:cNvSpPr>
            <a:spLocks noGrp="1"/>
          </p:cNvSpPr>
          <p:nvPr>
            <p:ph type="chart" sz="quarter" idx="21" hasCustomPrompt="1"/>
          </p:nvPr>
        </p:nvSpPr>
        <p:spPr>
          <a:xfrm>
            <a:off x="5135810" y="3429000"/>
            <a:ext cx="1488146" cy="1488017"/>
          </a:xfrm>
        </p:spPr>
        <p:txBody>
          <a:bodyPr/>
          <a:lstStyle>
            <a:lvl1pPr>
              <a:defRPr/>
            </a:lvl1pPr>
          </a:lstStyle>
          <a:p>
            <a:r>
              <a:rPr lang="en-US" dirty="0"/>
              <a:t>Add Graph</a:t>
            </a:r>
          </a:p>
        </p:txBody>
      </p:sp>
      <p:sp>
        <p:nvSpPr>
          <p:cNvPr id="47" name="グラフ プレースホルダー 7"/>
          <p:cNvSpPr>
            <a:spLocks noGrp="1"/>
          </p:cNvSpPr>
          <p:nvPr>
            <p:ph type="chart" sz="quarter" idx="22" hasCustomPrompt="1"/>
          </p:nvPr>
        </p:nvSpPr>
        <p:spPr>
          <a:xfrm>
            <a:off x="5351398" y="1604798"/>
            <a:ext cx="1488146" cy="1488017"/>
          </a:xfrm>
        </p:spPr>
        <p:txBody>
          <a:bodyPr/>
          <a:lstStyle>
            <a:lvl1pPr>
              <a:defRPr/>
            </a:lvl1pPr>
          </a:lstStyle>
          <a:p>
            <a:r>
              <a:rPr lang="en-US" dirty="0"/>
              <a:t>Add Graph</a:t>
            </a:r>
          </a:p>
        </p:txBody>
      </p:sp>
      <p:sp>
        <p:nvSpPr>
          <p:cNvPr id="48" name="グラフ プレースホルダー 7"/>
          <p:cNvSpPr>
            <a:spLocks noGrp="1"/>
          </p:cNvSpPr>
          <p:nvPr>
            <p:ph type="chart" sz="quarter" idx="23" hasCustomPrompt="1"/>
          </p:nvPr>
        </p:nvSpPr>
        <p:spPr>
          <a:xfrm>
            <a:off x="7728323" y="1892830"/>
            <a:ext cx="1488146" cy="1488017"/>
          </a:xfrm>
        </p:spPr>
        <p:txBody>
          <a:bodyPr/>
          <a:lstStyle>
            <a:lvl1pPr>
              <a:defRPr/>
            </a:lvl1pPr>
          </a:lstStyle>
          <a:p>
            <a:r>
              <a:rPr lang="en-US" dirty="0"/>
              <a:t>Add Graph</a:t>
            </a:r>
          </a:p>
        </p:txBody>
      </p:sp>
      <p:sp>
        <p:nvSpPr>
          <p:cNvPr id="49" name="グラフ プレースホルダー 7"/>
          <p:cNvSpPr>
            <a:spLocks noGrp="1"/>
          </p:cNvSpPr>
          <p:nvPr>
            <p:ph type="chart" sz="quarter" idx="24" hasCustomPrompt="1"/>
          </p:nvPr>
        </p:nvSpPr>
        <p:spPr>
          <a:xfrm>
            <a:off x="8928560" y="3957059"/>
            <a:ext cx="1488146" cy="1488017"/>
          </a:xfrm>
        </p:spPr>
        <p:txBody>
          <a:bodyPr/>
          <a:lstStyle>
            <a:lvl1pPr>
              <a:defRPr/>
            </a:lvl1pPr>
          </a:lstStyle>
          <a:p>
            <a:r>
              <a:rPr lang="en-US" dirty="0"/>
              <a:t>Add Graph</a:t>
            </a:r>
          </a:p>
        </p:txBody>
      </p:sp>
    </p:spTree>
    <p:extLst>
      <p:ext uri="{BB962C8B-B14F-4D97-AF65-F5344CB8AC3E}">
        <p14:creationId xmlns:p14="http://schemas.microsoft.com/office/powerpoint/2010/main" val="30706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bldP spid="45" grpId="0"/>
      <p:bldP spid="46" grpId="0"/>
      <p:bldP spid="47" grpId="0"/>
      <p:bldP spid="48" grpId="0"/>
      <p:bldP spid="49" grpId="0"/>
    </p:bld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 - No Anim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11"/>
          <p:cNvSpPr>
            <a:spLocks noGrp="1"/>
          </p:cNvSpPr>
          <p:nvPr>
            <p:ph type="body" sz="quarter" idx="14" hasCustomPrompt="1"/>
          </p:nvPr>
        </p:nvSpPr>
        <p:spPr>
          <a:xfrm>
            <a:off x="6192019" y="1892829"/>
            <a:ext cx="5327864"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9" name="テキスト プレースホルダー 11"/>
          <p:cNvSpPr>
            <a:spLocks noGrp="1"/>
          </p:cNvSpPr>
          <p:nvPr>
            <p:ph type="body" sz="quarter" idx="15" hasCustomPrompt="1"/>
          </p:nvPr>
        </p:nvSpPr>
        <p:spPr>
          <a:xfrm>
            <a:off x="6192019" y="2324878"/>
            <a:ext cx="5327864" cy="1344149"/>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6" hasCustomPrompt="1"/>
          </p:nvPr>
        </p:nvSpPr>
        <p:spPr>
          <a:xfrm>
            <a:off x="6193209" y="4053069"/>
            <a:ext cx="5327864"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6193209" y="4485118"/>
            <a:ext cx="5327864" cy="1344149"/>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33882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pic>
        <p:nvPicPr>
          <p:cNvPr id="9" name="図 8"/>
          <p:cNvPicPr>
            <a:picLocks noChangeAspect="1"/>
          </p:cNvPicPr>
          <p:nvPr userDrawn="1"/>
        </p:nvPicPr>
        <p:blipFill rotWithShape="1">
          <a:blip r:embed="rId2" cstate="print">
            <a:extLst>
              <a:ext uri="{28A0092B-C50C-407E-A947-70E740481C1C}">
                <a14:useLocalDpi xmlns:a14="http://schemas.microsoft.com/office/drawing/2010/main" val="0"/>
              </a:ext>
            </a:extLst>
          </a:blip>
          <a:srcRect b="55519"/>
          <a:stretch/>
        </p:blipFill>
        <p:spPr>
          <a:xfrm>
            <a:off x="7008181" y="2996952"/>
            <a:ext cx="3680792" cy="3394984"/>
          </a:xfrm>
          <a:prstGeom prst="rect">
            <a:avLst/>
          </a:prstGeom>
          <a:effectLst/>
        </p:spPr>
      </p:pic>
      <p:sp>
        <p:nvSpPr>
          <p:cNvPr id="12" name="テキスト プレースホルダー 11"/>
          <p:cNvSpPr>
            <a:spLocks noGrp="1"/>
          </p:cNvSpPr>
          <p:nvPr>
            <p:ph type="body" sz="quarter" idx="14" hasCustomPrompt="1"/>
          </p:nvPr>
        </p:nvSpPr>
        <p:spPr>
          <a:xfrm>
            <a:off x="6095471" y="1556792"/>
            <a:ext cx="5424412"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4" name="テキスト プレースホルダー 11"/>
          <p:cNvSpPr>
            <a:spLocks noGrp="1"/>
          </p:cNvSpPr>
          <p:nvPr>
            <p:ph type="body" sz="quarter" idx="15" hasCustomPrompt="1"/>
          </p:nvPr>
        </p:nvSpPr>
        <p:spPr>
          <a:xfrm>
            <a:off x="6095471" y="1988840"/>
            <a:ext cx="5424412" cy="960107"/>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8" name="図プレースホルダー 7"/>
          <p:cNvSpPr>
            <a:spLocks noGrp="1"/>
          </p:cNvSpPr>
          <p:nvPr>
            <p:ph type="pic" sz="quarter" idx="19" hasCustomPrompt="1"/>
          </p:nvPr>
        </p:nvSpPr>
        <p:spPr>
          <a:xfrm>
            <a:off x="7243973" y="3957059"/>
            <a:ext cx="3209206" cy="2434877"/>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6" name="グラフ プレースホルダー 5"/>
          <p:cNvSpPr>
            <a:spLocks noGrp="1"/>
          </p:cNvSpPr>
          <p:nvPr>
            <p:ph type="chart" sz="quarter" idx="20" hasCustomPrompt="1"/>
          </p:nvPr>
        </p:nvSpPr>
        <p:spPr>
          <a:xfrm>
            <a:off x="574725" y="1556793"/>
            <a:ext cx="5376800" cy="4752991"/>
          </a:xfrm>
        </p:spPr>
        <p:txBody>
          <a:bodyPr/>
          <a:lstStyle>
            <a:lvl1pPr>
              <a:defRPr/>
            </a:lvl1pPr>
          </a:lstStyle>
          <a:p>
            <a:r>
              <a:rPr lang="en-US" dirty="0"/>
              <a:t>Add Graph</a:t>
            </a:r>
          </a:p>
          <a:p>
            <a:endParaRPr lang="en-US" dirty="0"/>
          </a:p>
        </p:txBody>
      </p:sp>
    </p:spTree>
    <p:extLst>
      <p:ext uri="{BB962C8B-B14F-4D97-AF65-F5344CB8AC3E}">
        <p14:creationId xmlns:p14="http://schemas.microsoft.com/office/powerpoint/2010/main" val="14879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5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P spid="6" grpId="0" build="p"/>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2" name="テキスト プレースホルダー 11"/>
          <p:cNvSpPr>
            <a:spLocks noGrp="1"/>
          </p:cNvSpPr>
          <p:nvPr>
            <p:ph type="body" sz="quarter" idx="14" hasCustomPrompt="1"/>
          </p:nvPr>
        </p:nvSpPr>
        <p:spPr>
          <a:xfrm>
            <a:off x="574907" y="4917165"/>
            <a:ext cx="10994175"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14" name="テキスト プレースホルダー 11"/>
          <p:cNvSpPr>
            <a:spLocks noGrp="1"/>
          </p:cNvSpPr>
          <p:nvPr>
            <p:ph type="body" sz="quarter" idx="15" hasCustomPrompt="1"/>
          </p:nvPr>
        </p:nvSpPr>
        <p:spPr>
          <a:xfrm>
            <a:off x="574907" y="5349213"/>
            <a:ext cx="10994175" cy="960107"/>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6" name="グラフ プレースホルダー 5"/>
          <p:cNvSpPr>
            <a:spLocks noGrp="1"/>
          </p:cNvSpPr>
          <p:nvPr>
            <p:ph type="chart" sz="quarter" idx="20" hasCustomPrompt="1"/>
          </p:nvPr>
        </p:nvSpPr>
        <p:spPr>
          <a:xfrm>
            <a:off x="574725" y="1556793"/>
            <a:ext cx="10994358" cy="3264362"/>
          </a:xfrm>
        </p:spPr>
        <p:txBody>
          <a:bodyPr/>
          <a:lstStyle>
            <a:lvl1pPr>
              <a:defRPr/>
            </a:lvl1pPr>
          </a:lstStyle>
          <a:p>
            <a:r>
              <a:rPr lang="en-US" dirty="0"/>
              <a:t>Add Graph</a:t>
            </a:r>
          </a:p>
          <a:p>
            <a:endParaRPr lang="en-US" dirty="0"/>
          </a:p>
        </p:txBody>
      </p:sp>
    </p:spTree>
    <p:extLst>
      <p:ext uri="{BB962C8B-B14F-4D97-AF65-F5344CB8AC3E}">
        <p14:creationId xmlns:p14="http://schemas.microsoft.com/office/powerpoint/2010/main" val="272602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6" grpId="0" build="p"/>
    </p:bld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aph 2">
    <p:spTree>
      <p:nvGrpSpPr>
        <p:cNvPr id="1" name=""/>
        <p:cNvGrpSpPr/>
        <p:nvPr/>
      </p:nvGrpSpPr>
      <p:grpSpPr>
        <a:xfrm>
          <a:off x="0" y="0"/>
          <a:ext cx="0" cy="0"/>
          <a:chOff x="0" y="0"/>
          <a:chExt cx="0" cy="0"/>
        </a:xfrm>
      </p:grpSpPr>
      <p:sp>
        <p:nvSpPr>
          <p:cNvPr id="19" name="テキスト プレースホルダー 7"/>
          <p:cNvSpPr>
            <a:spLocks noGrp="1"/>
          </p:cNvSpPr>
          <p:nvPr>
            <p:ph type="body" sz="quarter" idx="30" hasCustomPrompt="1"/>
          </p:nvPr>
        </p:nvSpPr>
        <p:spPr>
          <a:xfrm>
            <a:off x="2015192" y="1628894"/>
            <a:ext cx="2184339" cy="2184149"/>
          </a:xfrm>
          <a:prstGeom prst="ellipse">
            <a:avLst/>
          </a:prstGeom>
          <a:solidFill>
            <a:srgbClr val="000000">
              <a:alpha val="30000"/>
            </a:srgbClr>
          </a:solidFill>
          <a:ln w="114300" cmpd="thinThick">
            <a:noFill/>
          </a:ln>
        </p:spPr>
        <p:txBody>
          <a:bodyPr wrap="none" anchor="ctr">
            <a:normAutofit/>
          </a:bodyPr>
          <a:lstStyle>
            <a:lvl1pPr algn="ctr">
              <a:defRPr sz="2933">
                <a:solidFill>
                  <a:schemeClr val="bg2"/>
                </a:solidFill>
                <a:latin typeface="Bebas Neue Regular" pitchFamily="50" charset="0"/>
              </a:defRPr>
            </a:lvl1pPr>
          </a:lstStyle>
          <a:p>
            <a:pPr lvl="0"/>
            <a:r>
              <a:rPr lang="en-US" dirty="0"/>
              <a:t>TEXT</a:t>
            </a:r>
          </a:p>
        </p:txBody>
      </p:sp>
      <p:sp>
        <p:nvSpPr>
          <p:cNvPr id="18" name="テキスト プレースホルダー 7"/>
          <p:cNvSpPr>
            <a:spLocks noGrp="1"/>
          </p:cNvSpPr>
          <p:nvPr>
            <p:ph type="body" sz="quarter" idx="29" hasCustomPrompt="1"/>
          </p:nvPr>
        </p:nvSpPr>
        <p:spPr>
          <a:xfrm>
            <a:off x="2159221" y="3405091"/>
            <a:ext cx="2520405" cy="2520187"/>
          </a:xfrm>
          <a:prstGeom prst="ellipse">
            <a:avLst/>
          </a:prstGeom>
          <a:solidFill>
            <a:schemeClr val="accent1">
              <a:alpha val="50000"/>
            </a:schemeClr>
          </a:solidFill>
          <a:ln w="114300" cmpd="thinThick">
            <a:noFill/>
          </a:ln>
        </p:spPr>
        <p:txBody>
          <a:bodyPr wrap="none" anchor="ctr">
            <a:normAutofit/>
          </a:bodyPr>
          <a:lstStyle>
            <a:lvl1pPr algn="ctr">
              <a:defRPr sz="2933">
                <a:solidFill>
                  <a:schemeClr val="bg2"/>
                </a:solidFill>
                <a:latin typeface="Bebas Neue Regular" pitchFamily="50" charset="0"/>
              </a:defRPr>
            </a:lvl1pPr>
          </a:lstStyle>
          <a:p>
            <a:pPr lvl="0"/>
            <a:r>
              <a:rPr lang="en-US" dirty="0"/>
              <a:t>TEXT</a:t>
            </a:r>
          </a:p>
        </p:txBody>
      </p:sp>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20" name="テキスト プレースホルダー 7"/>
          <p:cNvSpPr>
            <a:spLocks noGrp="1"/>
          </p:cNvSpPr>
          <p:nvPr>
            <p:ph type="body" sz="quarter" idx="31" hasCustomPrompt="1"/>
          </p:nvPr>
        </p:nvSpPr>
        <p:spPr>
          <a:xfrm>
            <a:off x="958983" y="2948947"/>
            <a:ext cx="1656234" cy="1656091"/>
          </a:xfrm>
          <a:prstGeom prst="ellipse">
            <a:avLst/>
          </a:prstGeom>
          <a:solidFill>
            <a:srgbClr val="FFFFFF">
              <a:alpha val="40000"/>
            </a:srgbClr>
          </a:solidFill>
          <a:ln w="114300" cmpd="thinThick">
            <a:noFill/>
          </a:ln>
        </p:spPr>
        <p:txBody>
          <a:bodyPr wrap="none" anchor="ctr">
            <a:normAutofit/>
          </a:bodyPr>
          <a:lstStyle>
            <a:lvl1pPr algn="ctr">
              <a:defRPr sz="2400">
                <a:solidFill>
                  <a:schemeClr val="bg2"/>
                </a:solidFill>
                <a:latin typeface="Bebas Neue Regular" pitchFamily="50" charset="0"/>
              </a:defRPr>
            </a:lvl1pPr>
          </a:lstStyle>
          <a:p>
            <a:pPr lvl="0"/>
            <a:r>
              <a:rPr lang="en-US" dirty="0"/>
              <a:t>TEXT</a:t>
            </a:r>
          </a:p>
        </p:txBody>
      </p:sp>
      <p:sp>
        <p:nvSpPr>
          <p:cNvPr id="21" name="図プレースホルダー 5"/>
          <p:cNvSpPr>
            <a:spLocks noGrp="1"/>
          </p:cNvSpPr>
          <p:nvPr>
            <p:ph type="pic" sz="quarter" idx="45" hasCustomPrompt="1"/>
          </p:nvPr>
        </p:nvSpPr>
        <p:spPr>
          <a:xfrm>
            <a:off x="3167420" y="3861048"/>
            <a:ext cx="528104" cy="528059"/>
          </a:xfrm>
        </p:spPr>
        <p:txBody>
          <a:bodyPr>
            <a:normAutofit/>
          </a:bodyPr>
          <a:lstStyle>
            <a:lvl1pPr>
              <a:defRPr sz="733"/>
            </a:lvl1pPr>
          </a:lstStyle>
          <a:p>
            <a:r>
              <a:rPr lang="en-US" dirty="0"/>
              <a:t>ICON</a:t>
            </a:r>
          </a:p>
        </p:txBody>
      </p:sp>
      <p:sp>
        <p:nvSpPr>
          <p:cNvPr id="22" name="図プレースホルダー 5"/>
          <p:cNvSpPr>
            <a:spLocks noGrp="1"/>
          </p:cNvSpPr>
          <p:nvPr>
            <p:ph type="pic" sz="quarter" idx="46" hasCustomPrompt="1"/>
          </p:nvPr>
        </p:nvSpPr>
        <p:spPr>
          <a:xfrm>
            <a:off x="2879363" y="2060941"/>
            <a:ext cx="420083" cy="420047"/>
          </a:xfrm>
        </p:spPr>
        <p:txBody>
          <a:bodyPr>
            <a:normAutofit/>
          </a:bodyPr>
          <a:lstStyle>
            <a:lvl1pPr>
              <a:defRPr sz="733"/>
            </a:lvl1pPr>
          </a:lstStyle>
          <a:p>
            <a:r>
              <a:rPr lang="en-US" dirty="0"/>
              <a:t>ICON</a:t>
            </a:r>
          </a:p>
        </p:txBody>
      </p:sp>
      <p:sp>
        <p:nvSpPr>
          <p:cNvPr id="23" name="図プレースホルダー 5"/>
          <p:cNvSpPr>
            <a:spLocks noGrp="1"/>
          </p:cNvSpPr>
          <p:nvPr>
            <p:ph type="pic" sz="quarter" idx="47" hasCustomPrompt="1"/>
          </p:nvPr>
        </p:nvSpPr>
        <p:spPr>
          <a:xfrm>
            <a:off x="1583107" y="3180869"/>
            <a:ext cx="420083" cy="420047"/>
          </a:xfrm>
        </p:spPr>
        <p:txBody>
          <a:bodyPr>
            <a:normAutofit/>
          </a:bodyPr>
          <a:lstStyle>
            <a:lvl1pPr>
              <a:defRPr sz="733"/>
            </a:lvl1pPr>
          </a:lstStyle>
          <a:p>
            <a:r>
              <a:rPr lang="en-US" dirty="0"/>
              <a:t>ICON</a:t>
            </a:r>
          </a:p>
        </p:txBody>
      </p:sp>
      <p:sp>
        <p:nvSpPr>
          <p:cNvPr id="24" name="テキスト プレースホルダー 7"/>
          <p:cNvSpPr>
            <a:spLocks noGrp="1"/>
          </p:cNvSpPr>
          <p:nvPr>
            <p:ph type="body" sz="quarter" idx="48" hasCustomPrompt="1"/>
          </p:nvPr>
        </p:nvSpPr>
        <p:spPr>
          <a:xfrm>
            <a:off x="8064389" y="1700808"/>
            <a:ext cx="1176139" cy="1176037"/>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1600">
                <a:solidFill>
                  <a:schemeClr val="bg2"/>
                </a:solidFill>
                <a:latin typeface="Bebas Neue Regular" pitchFamily="50" charset="0"/>
              </a:defRPr>
            </a:lvl1pPr>
          </a:lstStyle>
          <a:p>
            <a:pPr lvl="0"/>
            <a:r>
              <a:rPr lang="en-US" dirty="0"/>
              <a:t>TEXT</a:t>
            </a:r>
          </a:p>
        </p:txBody>
      </p:sp>
      <p:sp>
        <p:nvSpPr>
          <p:cNvPr id="25" name="テキスト プレースホルダー 7"/>
          <p:cNvSpPr>
            <a:spLocks noGrp="1"/>
          </p:cNvSpPr>
          <p:nvPr>
            <p:ph type="body" sz="quarter" idx="49" hasCustomPrompt="1"/>
          </p:nvPr>
        </p:nvSpPr>
        <p:spPr>
          <a:xfrm>
            <a:off x="9408655" y="4101075"/>
            <a:ext cx="1176139" cy="1176037"/>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1600">
                <a:solidFill>
                  <a:schemeClr val="bg2"/>
                </a:solidFill>
                <a:latin typeface="Bebas Neue Regular" pitchFamily="50" charset="0"/>
              </a:defRPr>
            </a:lvl1pPr>
          </a:lstStyle>
          <a:p>
            <a:pPr lvl="0"/>
            <a:r>
              <a:rPr lang="en-US" dirty="0"/>
              <a:t>TEXT</a:t>
            </a:r>
          </a:p>
        </p:txBody>
      </p:sp>
      <p:sp>
        <p:nvSpPr>
          <p:cNvPr id="26" name="テキスト プレースホルダー 7"/>
          <p:cNvSpPr>
            <a:spLocks noGrp="1"/>
          </p:cNvSpPr>
          <p:nvPr>
            <p:ph type="body" sz="quarter" idx="50" hasCustomPrompt="1"/>
          </p:nvPr>
        </p:nvSpPr>
        <p:spPr>
          <a:xfrm>
            <a:off x="8064389" y="4965171"/>
            <a:ext cx="1176139" cy="1176037"/>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1600">
                <a:solidFill>
                  <a:schemeClr val="bg2"/>
                </a:solidFill>
                <a:latin typeface="Bebas Neue Regular" pitchFamily="50" charset="0"/>
              </a:defRPr>
            </a:lvl1pPr>
          </a:lstStyle>
          <a:p>
            <a:pPr lvl="0"/>
            <a:r>
              <a:rPr lang="en-US" dirty="0"/>
              <a:t>TEXT</a:t>
            </a:r>
          </a:p>
        </p:txBody>
      </p:sp>
      <p:sp>
        <p:nvSpPr>
          <p:cNvPr id="28" name="テキスト プレースホルダー 7"/>
          <p:cNvSpPr>
            <a:spLocks noGrp="1"/>
          </p:cNvSpPr>
          <p:nvPr>
            <p:ph type="body" sz="quarter" idx="51" hasCustomPrompt="1"/>
          </p:nvPr>
        </p:nvSpPr>
        <p:spPr>
          <a:xfrm>
            <a:off x="9600693" y="2036846"/>
            <a:ext cx="1752253" cy="1752101"/>
          </a:xfrm>
          <a:prstGeom prst="ellipse">
            <a:avLst/>
          </a:prstGeom>
          <a:blipFill>
            <a:blip r:embed="rId2"/>
            <a:tile tx="0" ty="0" sx="100000" sy="100000" flip="none" algn="tl"/>
          </a:blipFill>
          <a:ln w="114300" cmpd="thinThick">
            <a:solidFill>
              <a:schemeClr val="bg1">
                <a:alpha val="50000"/>
              </a:schemeClr>
            </a:solidFill>
          </a:ln>
        </p:spPr>
        <p:txBody>
          <a:bodyPr wrap="none" anchor="ctr">
            <a:normAutofit/>
          </a:bodyPr>
          <a:lstStyle>
            <a:lvl1pPr algn="ctr">
              <a:defRPr sz="2133">
                <a:solidFill>
                  <a:schemeClr val="bg2"/>
                </a:solidFill>
                <a:latin typeface="Bebas Neue Regular" pitchFamily="50" charset="0"/>
              </a:defRPr>
            </a:lvl1pPr>
          </a:lstStyle>
          <a:p>
            <a:pPr lvl="0"/>
            <a:r>
              <a:rPr lang="en-US" dirty="0"/>
              <a:t>TEXT</a:t>
            </a:r>
          </a:p>
        </p:txBody>
      </p:sp>
      <p:cxnSp>
        <p:nvCxnSpPr>
          <p:cNvPr id="30" name="直線コネクタ 29"/>
          <p:cNvCxnSpPr>
            <a:stCxn id="15" idx="0"/>
          </p:cNvCxnSpPr>
          <p:nvPr userDrawn="1"/>
        </p:nvCxnSpPr>
        <p:spPr>
          <a:xfrm flipV="1">
            <a:off x="6072524" y="2660915"/>
            <a:ext cx="2039875" cy="141625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8" idx="2"/>
          </p:cNvCxnSpPr>
          <p:nvPr userDrawn="1"/>
        </p:nvCxnSpPr>
        <p:spPr>
          <a:xfrm flipV="1">
            <a:off x="6072524" y="3188973"/>
            <a:ext cx="3528170" cy="888192"/>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8" idx="2"/>
          </p:cNvCxnSpPr>
          <p:nvPr userDrawn="1"/>
        </p:nvCxnSpPr>
        <p:spPr>
          <a:xfrm>
            <a:off x="6072524" y="4077165"/>
            <a:ext cx="3336132" cy="503963"/>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15" idx="0"/>
          </p:cNvCxnSpPr>
          <p:nvPr userDrawn="1"/>
        </p:nvCxnSpPr>
        <p:spPr>
          <a:xfrm>
            <a:off x="6072524" y="4077165"/>
            <a:ext cx="2039875" cy="1224043"/>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図プレースホルダー 5"/>
          <p:cNvSpPr>
            <a:spLocks noGrp="1"/>
          </p:cNvSpPr>
          <p:nvPr>
            <p:ph type="pic" sz="quarter" idx="52" hasCustomPrompt="1"/>
          </p:nvPr>
        </p:nvSpPr>
        <p:spPr>
          <a:xfrm>
            <a:off x="8484565" y="1784911"/>
            <a:ext cx="347976" cy="347945"/>
          </a:xfrm>
        </p:spPr>
        <p:txBody>
          <a:bodyPr wrap="none">
            <a:noAutofit/>
          </a:bodyPr>
          <a:lstStyle>
            <a:lvl1pPr>
              <a:defRPr sz="600"/>
            </a:lvl1pPr>
          </a:lstStyle>
          <a:p>
            <a:r>
              <a:rPr lang="en-US" dirty="0"/>
              <a:t>ICON</a:t>
            </a:r>
          </a:p>
        </p:txBody>
      </p:sp>
      <p:sp>
        <p:nvSpPr>
          <p:cNvPr id="44" name="図プレースホルダー 5"/>
          <p:cNvSpPr>
            <a:spLocks noGrp="1"/>
          </p:cNvSpPr>
          <p:nvPr>
            <p:ph type="pic" sz="quarter" idx="53" hasCustomPrompt="1"/>
          </p:nvPr>
        </p:nvSpPr>
        <p:spPr>
          <a:xfrm>
            <a:off x="9828831" y="4185178"/>
            <a:ext cx="347976" cy="347945"/>
          </a:xfrm>
        </p:spPr>
        <p:txBody>
          <a:bodyPr wrap="none">
            <a:noAutofit/>
          </a:bodyPr>
          <a:lstStyle>
            <a:lvl1pPr>
              <a:defRPr sz="600"/>
            </a:lvl1pPr>
          </a:lstStyle>
          <a:p>
            <a:r>
              <a:rPr lang="en-US" dirty="0"/>
              <a:t>ICON</a:t>
            </a:r>
          </a:p>
        </p:txBody>
      </p:sp>
      <p:sp>
        <p:nvSpPr>
          <p:cNvPr id="45" name="図プレースホルダー 5"/>
          <p:cNvSpPr>
            <a:spLocks noGrp="1"/>
          </p:cNvSpPr>
          <p:nvPr>
            <p:ph type="pic" sz="quarter" idx="54" hasCustomPrompt="1"/>
          </p:nvPr>
        </p:nvSpPr>
        <p:spPr>
          <a:xfrm>
            <a:off x="8484565" y="5049274"/>
            <a:ext cx="347976" cy="347945"/>
          </a:xfrm>
        </p:spPr>
        <p:txBody>
          <a:bodyPr wrap="none">
            <a:noAutofit/>
          </a:bodyPr>
          <a:lstStyle>
            <a:lvl1pPr>
              <a:defRPr sz="600"/>
            </a:lvl1pPr>
          </a:lstStyle>
          <a:p>
            <a:r>
              <a:rPr lang="en-US" dirty="0"/>
              <a:t>ICON</a:t>
            </a:r>
          </a:p>
        </p:txBody>
      </p:sp>
      <p:sp>
        <p:nvSpPr>
          <p:cNvPr id="49" name="図プレースホルダー 5"/>
          <p:cNvSpPr>
            <a:spLocks noGrp="1"/>
          </p:cNvSpPr>
          <p:nvPr>
            <p:ph type="pic" sz="quarter" idx="56" hasCustomPrompt="1"/>
          </p:nvPr>
        </p:nvSpPr>
        <p:spPr>
          <a:xfrm>
            <a:off x="10272826" y="2304105"/>
            <a:ext cx="420083" cy="420047"/>
          </a:xfrm>
        </p:spPr>
        <p:txBody>
          <a:bodyPr>
            <a:normAutofit/>
          </a:bodyPr>
          <a:lstStyle>
            <a:lvl1pPr>
              <a:defRPr sz="733"/>
            </a:lvl1pPr>
          </a:lstStyle>
          <a:p>
            <a:r>
              <a:rPr lang="en-US" dirty="0"/>
              <a:t>ICON</a:t>
            </a:r>
          </a:p>
        </p:txBody>
      </p:sp>
      <p:sp>
        <p:nvSpPr>
          <p:cNvPr id="54" name="テキスト プレースホルダー 3"/>
          <p:cNvSpPr>
            <a:spLocks noGrp="1"/>
          </p:cNvSpPr>
          <p:nvPr>
            <p:ph type="body" sz="quarter" idx="11" hasCustomPrompt="1"/>
          </p:nvPr>
        </p:nvSpPr>
        <p:spPr>
          <a:xfrm>
            <a:off x="4271639" y="2132856"/>
            <a:ext cx="3600712" cy="3600400"/>
          </a:xfrm>
          <a:prstGeom prst="ellipse">
            <a:avLst/>
          </a:prstGeom>
          <a:blipFill dpi="0" rotWithShape="1">
            <a:blip r:embed="rId3"/>
            <a:srcRect/>
            <a:tile tx="0" ty="0" sx="100000" sy="100000" flip="none" algn="tl"/>
          </a:blipFill>
          <a:effectLst>
            <a:innerShdw blurRad="114300">
              <a:prstClr val="black"/>
            </a:innerShdw>
          </a:effectLst>
        </p:spPr>
        <p:txBody>
          <a:bodyPr wrap="none" anchor="ctr">
            <a:normAutofit/>
          </a:bodyPr>
          <a:lstStyle>
            <a:lvl1pPr algn="ctr">
              <a:defRPr sz="4800" baseline="0">
                <a:solidFill>
                  <a:schemeClr val="tx1">
                    <a:alpha val="80000"/>
                  </a:schemeClr>
                </a:solidFill>
                <a:latin typeface="Bebas Neue Regular" pitchFamily="50" charset="0"/>
              </a:defRPr>
            </a:lvl1pPr>
          </a:lstStyle>
          <a:p>
            <a:pPr lvl="0"/>
            <a:r>
              <a:rPr lang="en-US" altLang="ja-JP" dirty="0"/>
              <a:t> </a:t>
            </a:r>
            <a:endParaRPr lang="ja-JP" altLang="en-US" dirty="0"/>
          </a:p>
        </p:txBody>
      </p:sp>
      <p:sp>
        <p:nvSpPr>
          <p:cNvPr id="8" name="テキスト プレースホルダー 7"/>
          <p:cNvSpPr>
            <a:spLocks noGrp="1"/>
          </p:cNvSpPr>
          <p:nvPr>
            <p:ph type="body" sz="quarter" idx="19" hasCustomPrompt="1"/>
          </p:nvPr>
        </p:nvSpPr>
        <p:spPr>
          <a:xfrm>
            <a:off x="4392191" y="3467565"/>
            <a:ext cx="3360665" cy="609600"/>
          </a:xfrm>
        </p:spPr>
        <p:txBody>
          <a:bodyPr anchor="ctr">
            <a:noAutofit/>
          </a:bodyPr>
          <a:lstStyle>
            <a:lvl1pPr algn="ctr">
              <a:defRPr sz="5334">
                <a:latin typeface="+mj-lt"/>
              </a:defRPr>
            </a:lvl1pPr>
          </a:lstStyle>
          <a:p>
            <a:pPr lvl="0"/>
            <a:r>
              <a:rPr lang="en-US" dirty="0"/>
              <a:t>TEXT HERE</a:t>
            </a:r>
          </a:p>
        </p:txBody>
      </p:sp>
      <p:sp>
        <p:nvSpPr>
          <p:cNvPr id="15" name="テキスト プレースホルダー 7"/>
          <p:cNvSpPr>
            <a:spLocks noGrp="1"/>
          </p:cNvSpPr>
          <p:nvPr>
            <p:ph type="body" sz="quarter" idx="20" hasCustomPrompt="1"/>
          </p:nvPr>
        </p:nvSpPr>
        <p:spPr>
          <a:xfrm>
            <a:off x="4488210" y="4077166"/>
            <a:ext cx="3168627" cy="624069"/>
          </a:xfrm>
        </p:spPr>
        <p:txBody>
          <a:bodyPr anchor="t">
            <a:noAutofit/>
          </a:bodyPr>
          <a:lstStyle>
            <a:lvl1pPr algn="ctr">
              <a:defRPr sz="1600">
                <a:latin typeface="+mn-lt"/>
                <a:ea typeface="+mn-ea"/>
              </a:defRPr>
            </a:lvl1pPr>
          </a:lstStyle>
          <a:p>
            <a:pPr lvl="0"/>
            <a:r>
              <a:rPr lang="en-US" dirty="0"/>
              <a:t>Text Here</a:t>
            </a:r>
          </a:p>
        </p:txBody>
      </p:sp>
      <p:sp>
        <p:nvSpPr>
          <p:cNvPr id="48" name="図プレースホルダー 5"/>
          <p:cNvSpPr>
            <a:spLocks noGrp="1"/>
          </p:cNvSpPr>
          <p:nvPr>
            <p:ph type="pic" sz="quarter" idx="55" hasCustomPrompt="1"/>
          </p:nvPr>
        </p:nvSpPr>
        <p:spPr>
          <a:xfrm>
            <a:off x="5711924" y="2612910"/>
            <a:ext cx="768152" cy="768085"/>
          </a:xfrm>
        </p:spPr>
        <p:txBody>
          <a:bodyPr>
            <a:normAutofit/>
          </a:bodyPr>
          <a:lstStyle>
            <a:lvl1pPr>
              <a:defRPr sz="733"/>
            </a:lvl1pPr>
          </a:lstStyle>
          <a:p>
            <a:r>
              <a:rPr lang="en-US" dirty="0"/>
              <a:t>ICON</a:t>
            </a:r>
          </a:p>
        </p:txBody>
      </p:sp>
    </p:spTree>
    <p:extLst>
      <p:ext uri="{BB962C8B-B14F-4D97-AF65-F5344CB8AC3E}">
        <p14:creationId xmlns:p14="http://schemas.microsoft.com/office/powerpoint/2010/main" val="40090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8">
                                            <p:txEl>
                                              <p:pRg st="0" end="0"/>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5">
                                            <p:txEl>
                                              <p:pRg st="0" end="0"/>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25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22" presetClass="entr" presetSubtype="8"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425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22" presetClass="entr" presetSubtype="8"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par>
                                <p:cTn id="84" presetID="10" presetClass="entr" presetSubtype="0" fill="hold" grpId="0" nodeType="withEffect">
                                  <p:stCondLst>
                                    <p:cond delay="25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22" presetClass="entr" presetSubtype="8"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par>
                          <p:cTn id="90" fill="hold">
                            <p:stCondLst>
                              <p:cond delay="575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par>
                                <p:cTn id="96" presetID="10" presetClass="entr" presetSubtype="0" fill="hold" grpId="0" nodeType="withEffect">
                                  <p:stCondLst>
                                    <p:cond delay="25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22" presetClass="entr" presetSubtype="8"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tmplLst>
          <p:tmpl>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18" grpId="0" animBg="1">
        <p:tmplLst>
          <p:tmpl>
            <p:tnLst>
              <p:par>
                <p:cTn presetID="53" presetClass="entr" presetSubtype="16"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0" grpId="0" animBg="1">
        <p:tmplLst>
          <p:tmpl>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p:bldP spid="22" grpId="0"/>
      <p:bldP spid="23" grpId="0"/>
      <p:bldP spid="24" grpId="0" animBg="1">
        <p:tmplLst>
          <p:tmpl>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animBg="1">
        <p:tmplLst>
          <p:tmpl>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animBg="1">
        <p:tmplLst>
          <p:tmpl>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animBg="1">
        <p:tmplLst>
          <p:tmpl>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42" grpId="0"/>
      <p:bldP spid="44" grpId="0"/>
      <p:bldP spid="45" grpId="0"/>
      <p:bldP spid="49" grpId="0"/>
      <p:bldP spid="54" grpId="0" animBg="1">
        <p:tmplLst>
          <p:tmpl>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8" grpId="0" build="p">
        <p:tmplLst>
          <p:tmpl lvl="1">
            <p:tnLst>
              <p:par>
                <p:cTn presetID="53" presetClass="entr" presetSubtype="16"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15" grpId="0" build="p">
        <p:tmplLst>
          <p:tmpl lvl="1">
            <p:tnLst>
              <p:par>
                <p:cTn presetID="53" presetClass="entr" presetSubtype="16"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48" grpId="0"/>
    </p:bld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with info">
    <p:spTree>
      <p:nvGrpSpPr>
        <p:cNvPr id="1" name=""/>
        <p:cNvGrpSpPr/>
        <p:nvPr/>
      </p:nvGrpSpPr>
      <p:grpSpPr>
        <a:xfrm>
          <a:off x="0" y="0"/>
          <a:ext cx="0" cy="0"/>
          <a:chOff x="0" y="0"/>
          <a:chExt cx="0" cy="0"/>
        </a:xfrm>
      </p:grpSpPr>
      <p:sp>
        <p:nvSpPr>
          <p:cNvPr id="9" name="平行四辺形 8"/>
          <p:cNvSpPr/>
          <p:nvPr userDrawn="1"/>
        </p:nvSpPr>
        <p:spPr>
          <a:xfrm>
            <a:off x="1535097" y="2235676"/>
            <a:ext cx="8977776" cy="2201437"/>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タイトル 1"/>
          <p:cNvSpPr>
            <a:spLocks noGrp="1"/>
          </p:cNvSpPr>
          <p:nvPr>
            <p:ph type="ctrTitle" hasCustomPrompt="1"/>
          </p:nvPr>
        </p:nvSpPr>
        <p:spPr>
          <a:xfrm>
            <a:off x="2951613" y="2660915"/>
            <a:ext cx="6697090" cy="793171"/>
          </a:xfrm>
          <a:prstGeom prst="rect">
            <a:avLst/>
          </a:prstGeom>
        </p:spPr>
        <p:txBody>
          <a:bodyPr/>
          <a:lstStyle>
            <a:lvl1pPr algn="l">
              <a:lnSpc>
                <a:spcPts val="6000"/>
              </a:lnSpc>
              <a:defRPr sz="6400" baseline="0">
                <a:solidFill>
                  <a:schemeClr val="bg1"/>
                </a:solidFill>
                <a:latin typeface="Bebas Neue Regular" pitchFamily="50" charset="0"/>
              </a:defRPr>
            </a:lvl1pPr>
          </a:lstStyle>
          <a:p>
            <a:r>
              <a:rPr lang="en-US" altLang="ja-JP" dirty="0"/>
              <a:t>TITLE HERE</a:t>
            </a:r>
            <a:endParaRPr 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133902">
            <a:off x="-695806" y="3453307"/>
            <a:ext cx="5854929" cy="907029"/>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933902">
            <a:off x="6792844" y="2493199"/>
            <a:ext cx="5854929" cy="907029"/>
          </a:xfrm>
          <a:prstGeom prst="rect">
            <a:avLst/>
          </a:prstGeom>
        </p:spPr>
      </p:pic>
      <p:sp>
        <p:nvSpPr>
          <p:cNvPr id="7" name="サブタイトル 2"/>
          <p:cNvSpPr>
            <a:spLocks noGrp="1"/>
          </p:cNvSpPr>
          <p:nvPr>
            <p:ph type="subTitle" idx="1" hasCustomPrompt="1"/>
          </p:nvPr>
        </p:nvSpPr>
        <p:spPr>
          <a:xfrm>
            <a:off x="2938664" y="3289502"/>
            <a:ext cx="6662029" cy="523541"/>
          </a:xfrm>
          <a:prstGeom prst="rect">
            <a:avLst/>
          </a:prstGeom>
        </p:spPr>
        <p:txBody>
          <a:bodyPr/>
          <a:lstStyle>
            <a:lvl1pPr marL="0" indent="0" algn="l">
              <a:buNone/>
              <a:defRPr sz="3600" baseline="0">
                <a:solidFill>
                  <a:schemeClr val="bg1"/>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
        <p:nvSpPr>
          <p:cNvPr id="4" name="テキスト プレースホルダー 3"/>
          <p:cNvSpPr>
            <a:spLocks noGrp="1"/>
          </p:cNvSpPr>
          <p:nvPr>
            <p:ph type="body" sz="quarter" idx="10" hasCustomPrompt="1"/>
          </p:nvPr>
        </p:nvSpPr>
        <p:spPr>
          <a:xfrm>
            <a:off x="2927373" y="3861048"/>
            <a:ext cx="6385263" cy="288032"/>
          </a:xfrm>
          <a:prstGeom prst="rect">
            <a:avLst/>
          </a:prstGeom>
        </p:spPr>
        <p:txBody>
          <a:bodyPr/>
          <a:lstStyle>
            <a:lvl1pPr marL="0" indent="0" algn="l">
              <a:buNone/>
              <a:defRPr sz="1600" baseline="0">
                <a:solidFill>
                  <a:schemeClr val="tx1">
                    <a:alpha val="50000"/>
                  </a:schemeClr>
                </a:solidFill>
                <a:latin typeface="Bebas Neue Regular" pitchFamily="50" charset="0"/>
              </a:defRPr>
            </a:lvl1pPr>
          </a:lstStyle>
          <a:p>
            <a:pPr lvl="0"/>
            <a:r>
              <a:rPr lang="en-US" dirty="0"/>
              <a:t>Information Here</a:t>
            </a:r>
          </a:p>
        </p:txBody>
      </p:sp>
    </p:spTree>
    <p:extLst>
      <p:ext uri="{BB962C8B-B14F-4D97-AF65-F5344CB8AC3E}">
        <p14:creationId xmlns:p14="http://schemas.microsoft.com/office/powerpoint/2010/main" val="21272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 grpId="0" build="p">
        <p:tmplLst>
          <p:tmpl lvl="1">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mage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958983" y="1748814"/>
            <a:ext cx="1872370" cy="1872209"/>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3119410" y="2036845"/>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3119410" y="2468893"/>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3120601" y="4293096"/>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3120601" y="4725144"/>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16" name="図プレースホルダー 8"/>
          <p:cNvSpPr>
            <a:spLocks noGrp="1"/>
          </p:cNvSpPr>
          <p:nvPr>
            <p:ph type="pic" sz="quarter" idx="19" hasCustomPrompt="1"/>
          </p:nvPr>
        </p:nvSpPr>
        <p:spPr>
          <a:xfrm>
            <a:off x="958983" y="4149080"/>
            <a:ext cx="1872370" cy="1872209"/>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8" name="図プレースホルダー 8"/>
          <p:cNvSpPr>
            <a:spLocks noGrp="1"/>
          </p:cNvSpPr>
          <p:nvPr>
            <p:ph type="pic" sz="quarter" idx="20" hasCustomPrompt="1"/>
          </p:nvPr>
        </p:nvSpPr>
        <p:spPr>
          <a:xfrm>
            <a:off x="6432066" y="1748813"/>
            <a:ext cx="1872370" cy="1872209"/>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0" name="テキスト プレースホルダー 11"/>
          <p:cNvSpPr>
            <a:spLocks noGrp="1"/>
          </p:cNvSpPr>
          <p:nvPr>
            <p:ph type="body" sz="quarter" idx="21" hasCustomPrompt="1"/>
          </p:nvPr>
        </p:nvSpPr>
        <p:spPr>
          <a:xfrm>
            <a:off x="8590773" y="2036845"/>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2" hasCustomPrompt="1"/>
          </p:nvPr>
        </p:nvSpPr>
        <p:spPr>
          <a:xfrm>
            <a:off x="8590773" y="2468893"/>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3" hasCustomPrompt="1"/>
          </p:nvPr>
        </p:nvSpPr>
        <p:spPr>
          <a:xfrm>
            <a:off x="8591963" y="4293095"/>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4" hasCustomPrompt="1"/>
          </p:nvPr>
        </p:nvSpPr>
        <p:spPr>
          <a:xfrm>
            <a:off x="8591963" y="4725143"/>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24" name="図プレースホルダー 8"/>
          <p:cNvSpPr>
            <a:spLocks noGrp="1"/>
          </p:cNvSpPr>
          <p:nvPr>
            <p:ph type="pic" sz="quarter" idx="25" hasCustomPrompt="1"/>
          </p:nvPr>
        </p:nvSpPr>
        <p:spPr>
          <a:xfrm>
            <a:off x="6432066" y="4149080"/>
            <a:ext cx="1872370" cy="1872209"/>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1086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50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 calcmode="lin" valueType="num">
                                      <p:cBhvr>
                                        <p:cTn id="45" dur="500" fill="hold"/>
                                        <p:tgtEl>
                                          <p:spTgt spid="18"/>
                                        </p:tgtEl>
                                        <p:attrNameLst>
                                          <p:attrName>style.rotation</p:attrName>
                                        </p:attrNameLst>
                                      </p:cBhvr>
                                      <p:tavLst>
                                        <p:tav tm="0">
                                          <p:val>
                                            <p:fltVal val="360"/>
                                          </p:val>
                                        </p:tav>
                                        <p:tav tm="100000">
                                          <p:val>
                                            <p:fltVal val="0"/>
                                          </p:val>
                                        </p:tav>
                                      </p:tavLst>
                                    </p:anim>
                                    <p:animEffect transition="in" filter="fade">
                                      <p:cBhvr>
                                        <p:cTn id="46" dur="500"/>
                                        <p:tgtEl>
                                          <p:spTgt spid="18"/>
                                        </p:tgtEl>
                                      </p:cBhvr>
                                    </p:animEffect>
                                  </p:childTnLst>
                                </p:cTn>
                              </p:par>
                            </p:childTnLst>
                          </p:cTn>
                        </p:par>
                        <p:par>
                          <p:cTn id="47" fill="hold">
                            <p:stCondLst>
                              <p:cond delay="4000"/>
                            </p:stCondLst>
                            <p:childTnLst>
                              <p:par>
                                <p:cTn id="48" presetID="2" presetClass="entr" presetSubtype="2" decel="100000" fill="hold" grpId="0" nodeType="afterEffect">
                                  <p:stCondLst>
                                    <p:cond delay="25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additive="base">
                                        <p:cTn id="50"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0">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500"/>
                                  </p:stCondLst>
                                  <p:childTnLst>
                                    <p:set>
                                      <p:cBhvr>
                                        <p:cTn id="53" dur="1" fill="hold">
                                          <p:stCondLst>
                                            <p:cond delay="0"/>
                                          </p:stCondLst>
                                        </p:cTn>
                                        <p:tgtEl>
                                          <p:spTgt spid="21">
                                            <p:txEl>
                                              <p:pRg st="0" end="0"/>
                                            </p:txEl>
                                          </p:spTgt>
                                        </p:tgtEl>
                                        <p:attrNameLst>
                                          <p:attrName>style.visibility</p:attrName>
                                        </p:attrNameLst>
                                      </p:cBhvr>
                                      <p:to>
                                        <p:strVal val="visible"/>
                                      </p:to>
                                    </p:set>
                                    <p:anim calcmode="lin" valueType="num">
                                      <p:cBhvr additive="base">
                                        <p:cTn id="54"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360"/>
                                          </p:val>
                                        </p:tav>
                                        <p:tav tm="100000">
                                          <p:val>
                                            <p:fltVal val="0"/>
                                          </p:val>
                                        </p:tav>
                                      </p:tavLst>
                                    </p:anim>
                                    <p:animEffect transition="in" filter="fade">
                                      <p:cBhvr>
                                        <p:cTn id="62" dur="500"/>
                                        <p:tgtEl>
                                          <p:spTgt spid="24"/>
                                        </p:tgtEl>
                                      </p:cBhvr>
                                    </p:animEffect>
                                  </p:childTnLst>
                                </p:cTn>
                              </p:par>
                            </p:childTnLst>
                          </p:cTn>
                        </p:par>
                        <p:par>
                          <p:cTn id="63" fill="hold">
                            <p:stCondLst>
                              <p:cond delay="5500"/>
                            </p:stCondLst>
                            <p:childTnLst>
                              <p:par>
                                <p:cTn id="64" presetID="2" presetClass="entr" presetSubtype="2" decel="100000" fill="hold" grpId="0" nodeType="afterEffect">
                                  <p:stCondLst>
                                    <p:cond delay="25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additive="base">
                                        <p:cTn id="6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2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500"/>
                                  </p:stCondLst>
                                  <p:childTnLst>
                                    <p:set>
                                      <p:cBhvr>
                                        <p:cTn id="69" dur="1" fill="hold">
                                          <p:stCondLst>
                                            <p:cond delay="0"/>
                                          </p:stCondLst>
                                        </p:cTn>
                                        <p:tgtEl>
                                          <p:spTgt spid="23">
                                            <p:txEl>
                                              <p:pRg st="0" end="0"/>
                                            </p:txEl>
                                          </p:spTgt>
                                        </p:tgtEl>
                                        <p:attrNameLst>
                                          <p:attrName>style.visibility</p:attrName>
                                        </p:attrNameLst>
                                      </p:cBhvr>
                                      <p:to>
                                        <p:strVal val="visible"/>
                                      </p:to>
                                    </p:set>
                                    <p:anim calcmode="lin" valueType="num">
                                      <p:cBhvr additive="base">
                                        <p:cTn id="7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P spid="18" grpId="0" animBg="1"/>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ull Screen Image with Text Right">
    <p:spTree>
      <p:nvGrpSpPr>
        <p:cNvPr id="1" name=""/>
        <p:cNvGrpSpPr/>
        <p:nvPr/>
      </p:nvGrpSpPr>
      <p:grpSpPr>
        <a:xfrm>
          <a:off x="0" y="0"/>
          <a:ext cx="0" cy="0"/>
          <a:chOff x="0" y="0"/>
          <a:chExt cx="0" cy="0"/>
        </a:xfrm>
      </p:grpSpPr>
      <p:sp>
        <p:nvSpPr>
          <p:cNvPr id="18" name="図プレースホルダー 17"/>
          <p:cNvSpPr>
            <a:spLocks noGrp="1"/>
          </p:cNvSpPr>
          <p:nvPr>
            <p:ph type="pic" sz="quarter" idx="14" hasCustomPrompt="1"/>
          </p:nvPr>
        </p:nvSpPr>
        <p:spPr>
          <a:xfrm>
            <a:off x="0" y="0"/>
            <a:ext cx="12192000" cy="6858000"/>
          </a:xfrm>
        </p:spPr>
        <p:txBody>
          <a:bodyPr/>
          <a:lstStyle>
            <a:lvl1pPr>
              <a:defRPr/>
            </a:lvl1pPr>
          </a:lstStyle>
          <a:p>
            <a:r>
              <a:rPr lang="en-US" dirty="0"/>
              <a:t>Add Image</a:t>
            </a:r>
          </a:p>
        </p:txBody>
      </p:sp>
      <p:sp>
        <p:nvSpPr>
          <p:cNvPr id="6" name="テキスト プレースホルダー 5"/>
          <p:cNvSpPr>
            <a:spLocks noGrp="1"/>
          </p:cNvSpPr>
          <p:nvPr>
            <p:ph type="body" sz="quarter" idx="15" hasCustomPrompt="1"/>
          </p:nvPr>
        </p:nvSpPr>
        <p:spPr>
          <a:xfrm>
            <a:off x="2639316" y="4484131"/>
            <a:ext cx="9019592" cy="1431451"/>
          </a:xfrm>
          <a:custGeom>
            <a:avLst/>
            <a:gdLst>
              <a:gd name="connsiteX0" fmla="*/ 0 w 12313368"/>
              <a:gd name="connsiteY0" fmla="*/ 0 h 2160240"/>
              <a:gd name="connsiteX1" fmla="*/ 12313368 w 12313368"/>
              <a:gd name="connsiteY1" fmla="*/ 0 h 2160240"/>
              <a:gd name="connsiteX2" fmla="*/ 12313368 w 12313368"/>
              <a:gd name="connsiteY2" fmla="*/ 2160240 h 2160240"/>
              <a:gd name="connsiteX3" fmla="*/ 0 w 12313368"/>
              <a:gd name="connsiteY3" fmla="*/ 2160240 h 2160240"/>
              <a:gd name="connsiteX4" fmla="*/ 0 w 12313368"/>
              <a:gd name="connsiteY4" fmla="*/ 0 h 2160240"/>
              <a:gd name="connsiteX0" fmla="*/ 1214846 w 13528214"/>
              <a:gd name="connsiteY0" fmla="*/ 0 h 2160240"/>
              <a:gd name="connsiteX1" fmla="*/ 13528214 w 13528214"/>
              <a:gd name="connsiteY1" fmla="*/ 0 h 2160240"/>
              <a:gd name="connsiteX2" fmla="*/ 13528214 w 13528214"/>
              <a:gd name="connsiteY2" fmla="*/ 2160240 h 2160240"/>
              <a:gd name="connsiteX3" fmla="*/ 0 w 13528214"/>
              <a:gd name="connsiteY3" fmla="*/ 2147177 h 2160240"/>
              <a:gd name="connsiteX4" fmla="*/ 1214846 w 13528214"/>
              <a:gd name="connsiteY4" fmla="*/ 0 h 2160240"/>
              <a:gd name="connsiteX0" fmla="*/ 1214846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14846 w 13528214"/>
              <a:gd name="connsiteY4" fmla="*/ 0 h 2147177"/>
              <a:gd name="connsiteX0" fmla="*/ 1227909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27909 w 13528214"/>
              <a:gd name="connsiteY4" fmla="*/ 0 h 214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8214" h="2147177">
                <a:moveTo>
                  <a:pt x="1227909" y="0"/>
                </a:moveTo>
                <a:lnTo>
                  <a:pt x="13528214" y="0"/>
                </a:lnTo>
                <a:lnTo>
                  <a:pt x="12287243" y="2147177"/>
                </a:lnTo>
                <a:lnTo>
                  <a:pt x="0" y="2147177"/>
                </a:lnTo>
                <a:lnTo>
                  <a:pt x="1227909" y="0"/>
                </a:lnTo>
                <a:close/>
              </a:path>
            </a:pathLst>
          </a:custGeom>
          <a:blipFill dpi="0" rotWithShape="1">
            <a:blip r:embed="rId2"/>
            <a:srcRect/>
            <a:stretch>
              <a:fillRect/>
            </a:stretch>
          </a:blipFill>
        </p:spPr>
        <p:txBody>
          <a:bodyPr/>
          <a:lstStyle>
            <a:lvl1pPr>
              <a:defRPr/>
            </a:lvl1pPr>
          </a:lstStyle>
          <a:p>
            <a:pPr lvl="0"/>
            <a:r>
              <a:rPr lang="ja-JP" altLang="en-US" dirty="0"/>
              <a:t> </a:t>
            </a:r>
            <a:endParaRPr lang="en-US" dirty="0"/>
          </a:p>
        </p:txBody>
      </p:sp>
      <p:sp>
        <p:nvSpPr>
          <p:cNvPr id="2" name="タイトル 1"/>
          <p:cNvSpPr>
            <a:spLocks noGrp="1"/>
          </p:cNvSpPr>
          <p:nvPr>
            <p:ph type="ctrTitle" hasCustomPrompt="1"/>
          </p:nvPr>
        </p:nvSpPr>
        <p:spPr>
          <a:xfrm>
            <a:off x="3583928" y="4676153"/>
            <a:ext cx="6961377" cy="793171"/>
          </a:xfrm>
          <a:prstGeom prst="rect">
            <a:avLst/>
          </a:prstGeom>
        </p:spPr>
        <p:txBody>
          <a:bodyPr/>
          <a:lstStyle>
            <a:lvl1pPr algn="l">
              <a:lnSpc>
                <a:spcPts val="6000"/>
              </a:lnSpc>
              <a:defRPr sz="5334" baseline="0">
                <a:solidFill>
                  <a:schemeClr val="bg1"/>
                </a:solidFill>
                <a:latin typeface="+mj-lt"/>
              </a:defRPr>
            </a:lvl1pPr>
          </a:lstStyle>
          <a:p>
            <a:r>
              <a:rPr lang="en-US" altLang="ja-JP" dirty="0"/>
              <a:t>TITLE HERE</a:t>
            </a:r>
            <a:endParaRPr lang="en-US" dirty="0"/>
          </a:p>
        </p:txBody>
      </p:sp>
      <p:sp>
        <p:nvSpPr>
          <p:cNvPr id="7" name="サブタイトル 2"/>
          <p:cNvSpPr>
            <a:spLocks noGrp="1"/>
          </p:cNvSpPr>
          <p:nvPr>
            <p:ph type="subTitle" idx="1" hasCustomPrompt="1"/>
          </p:nvPr>
        </p:nvSpPr>
        <p:spPr>
          <a:xfrm>
            <a:off x="3593312" y="5325308"/>
            <a:ext cx="6961377" cy="523541"/>
          </a:xfrm>
          <a:prstGeom prst="rect">
            <a:avLst/>
          </a:prstGeom>
        </p:spPr>
        <p:txBody>
          <a:bodyPr/>
          <a:lstStyle>
            <a:lvl1pPr marL="0" indent="0" algn="l">
              <a:buNone/>
              <a:defRPr sz="2400" baseline="0">
                <a:solidFill>
                  <a:schemeClr val="bg1"/>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
        <p:nvSpPr>
          <p:cNvPr id="16" name="コンテンツ プレースホルダー 11"/>
          <p:cNvSpPr>
            <a:spLocks noGrp="1"/>
          </p:cNvSpPr>
          <p:nvPr>
            <p:ph sz="quarter" idx="13" hasCustomPrompt="1"/>
          </p:nvPr>
        </p:nvSpPr>
        <p:spPr>
          <a:xfrm rot="18000000">
            <a:off x="9194099" y="4939668"/>
            <a:ext cx="3510440" cy="609653"/>
          </a:xfrm>
          <a:blipFill>
            <a:blip r:embed="rId3"/>
            <a:stretch>
              <a:fillRect/>
            </a:stretch>
          </a:blipFill>
        </p:spPr>
        <p:txBody>
          <a:bodyPr/>
          <a:lstStyle/>
          <a:p>
            <a:pPr lvl="0"/>
            <a:r>
              <a:rPr lang="en-US" dirty="0"/>
              <a:t> </a:t>
            </a:r>
          </a:p>
        </p:txBody>
      </p:sp>
      <p:sp>
        <p:nvSpPr>
          <p:cNvPr id="12" name="コンテンツ プレースホルダー 11"/>
          <p:cNvSpPr>
            <a:spLocks noGrp="1"/>
          </p:cNvSpPr>
          <p:nvPr>
            <p:ph sz="quarter" idx="11" hasCustomPrompt="1"/>
          </p:nvPr>
        </p:nvSpPr>
        <p:spPr>
          <a:xfrm rot="7200000">
            <a:off x="1608599" y="4811095"/>
            <a:ext cx="3510440" cy="609653"/>
          </a:xfrm>
          <a:blipFill>
            <a:blip r:embed="rId3"/>
            <a:stretch>
              <a:fillRect/>
            </a:stretch>
          </a:blipFill>
        </p:spPr>
        <p:txBody>
          <a:bodyPr/>
          <a:lstStyle/>
          <a:p>
            <a:pPr lvl="0"/>
            <a:r>
              <a:rPr lang="en-US" dirty="0"/>
              <a:t> </a:t>
            </a:r>
          </a:p>
        </p:txBody>
      </p:sp>
    </p:spTree>
    <p:extLst>
      <p:ext uri="{BB962C8B-B14F-4D97-AF65-F5344CB8AC3E}">
        <p14:creationId xmlns:p14="http://schemas.microsoft.com/office/powerpoint/2010/main" val="8387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barn(outVertical)">
                                      <p:cBhvr>
                                        <p:cTn id="18" dur="500"/>
                                        <p:tgtEl>
                                          <p:spTgt spid="6">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outVertical)">
                                      <p:cBhvr>
                                        <p:cTn id="21" dur="500"/>
                                        <p:tgtEl>
                                          <p:spTgt spid="6">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6">
                                            <p:bg/>
                                          </p:spTgt>
                                        </p:tgtEl>
                                        <p:attrNameLst>
                                          <p:attrName>style.visibility</p:attrName>
                                        </p:attrNameLst>
                                      </p:cBhvr>
                                      <p:to>
                                        <p:strVal val="visible"/>
                                      </p:to>
                                    </p:set>
                                    <p:animEffect transition="in" filter="fade">
                                      <p:cBhvr>
                                        <p:cTn id="30" dur="500"/>
                                        <p:tgtEl>
                                          <p:spTgt spid="16">
                                            <p:bg/>
                                          </p:spTgt>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build="p" animBg="1">
        <p:tmplLst>
          <p:tmpl>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P spid="2" grpId="0"/>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build="p" animBg="1">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9" name="平行四辺形 8"/>
          <p:cNvSpPr/>
          <p:nvPr userDrawn="1"/>
        </p:nvSpPr>
        <p:spPr>
          <a:xfrm>
            <a:off x="1535097" y="2235676"/>
            <a:ext cx="8977776" cy="2201437"/>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タイトル 1"/>
          <p:cNvSpPr>
            <a:spLocks noGrp="1"/>
          </p:cNvSpPr>
          <p:nvPr>
            <p:ph type="ctrTitle" hasCustomPrompt="1"/>
          </p:nvPr>
        </p:nvSpPr>
        <p:spPr>
          <a:xfrm>
            <a:off x="2951613" y="2804931"/>
            <a:ext cx="6697090" cy="793171"/>
          </a:xfrm>
          <a:prstGeom prst="rect">
            <a:avLst/>
          </a:prstGeom>
        </p:spPr>
        <p:txBody>
          <a:bodyPr/>
          <a:lstStyle>
            <a:lvl1pPr algn="l">
              <a:lnSpc>
                <a:spcPts val="6000"/>
              </a:lnSpc>
              <a:defRPr sz="6400" baseline="0">
                <a:solidFill>
                  <a:schemeClr val="bg1"/>
                </a:solidFill>
                <a:latin typeface="Bebas Neue Regular" pitchFamily="50" charset="0"/>
              </a:defRPr>
            </a:lvl1pPr>
          </a:lstStyle>
          <a:p>
            <a:r>
              <a:rPr lang="en-US" altLang="ja-JP" dirty="0"/>
              <a:t>TITLE HERE</a:t>
            </a:r>
            <a:endParaRPr 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133902">
            <a:off x="-695806" y="3453307"/>
            <a:ext cx="5854929" cy="907029"/>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933902">
            <a:off x="6792844" y="2493199"/>
            <a:ext cx="5854929" cy="907029"/>
          </a:xfrm>
          <a:prstGeom prst="rect">
            <a:avLst/>
          </a:prstGeom>
        </p:spPr>
      </p:pic>
      <p:sp>
        <p:nvSpPr>
          <p:cNvPr id="7" name="サブタイトル 2"/>
          <p:cNvSpPr>
            <a:spLocks noGrp="1"/>
          </p:cNvSpPr>
          <p:nvPr>
            <p:ph type="subTitle" idx="1" hasCustomPrompt="1"/>
          </p:nvPr>
        </p:nvSpPr>
        <p:spPr>
          <a:xfrm>
            <a:off x="2938664" y="3481523"/>
            <a:ext cx="6662029" cy="523541"/>
          </a:xfrm>
          <a:prstGeom prst="rect">
            <a:avLst/>
          </a:prstGeom>
        </p:spPr>
        <p:txBody>
          <a:bodyPr/>
          <a:lstStyle>
            <a:lvl1pPr marL="0" indent="0" algn="l">
              <a:buNone/>
              <a:defRPr sz="3600" baseline="0">
                <a:solidFill>
                  <a:schemeClr val="bg1"/>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
        <p:nvSpPr>
          <p:cNvPr id="11" name="テキスト プレースホルダー 3"/>
          <p:cNvSpPr>
            <a:spLocks noGrp="1"/>
          </p:cNvSpPr>
          <p:nvPr>
            <p:ph type="body" sz="quarter" idx="10" hasCustomPrompt="1"/>
          </p:nvPr>
        </p:nvSpPr>
        <p:spPr>
          <a:xfrm>
            <a:off x="5663914" y="5589240"/>
            <a:ext cx="6385263" cy="1104239"/>
          </a:xfrm>
          <a:prstGeom prst="rect">
            <a:avLst/>
          </a:prstGeom>
        </p:spPr>
        <p:txBody>
          <a:bodyPr anchor="b">
            <a:normAutofit/>
          </a:bodyPr>
          <a:lstStyle>
            <a:lvl1pPr marL="0" indent="0" algn="r">
              <a:buNone/>
              <a:defRPr sz="1333" baseline="0">
                <a:solidFill>
                  <a:schemeClr val="tx1">
                    <a:alpha val="80000"/>
                  </a:schemeClr>
                </a:solidFill>
                <a:latin typeface="+mn-lt"/>
              </a:defRPr>
            </a:lvl1pPr>
          </a:lstStyle>
          <a:p>
            <a:pPr lvl="0"/>
            <a:r>
              <a:rPr lang="en-US" dirty="0"/>
              <a:t>Information Here</a:t>
            </a:r>
          </a:p>
        </p:txBody>
      </p:sp>
      <p:sp>
        <p:nvSpPr>
          <p:cNvPr id="12" name="テキスト プレースホルダー 3"/>
          <p:cNvSpPr>
            <a:spLocks noGrp="1"/>
          </p:cNvSpPr>
          <p:nvPr>
            <p:ph type="body" sz="quarter" idx="11" hasCustomPrompt="1"/>
          </p:nvPr>
        </p:nvSpPr>
        <p:spPr>
          <a:xfrm>
            <a:off x="2950849" y="4485118"/>
            <a:ext cx="5929702" cy="336037"/>
          </a:xfrm>
          <a:prstGeom prst="rect">
            <a:avLst/>
          </a:prstGeom>
        </p:spPr>
        <p:txBody>
          <a:bodyPr anchor="ctr">
            <a:normAutofit/>
          </a:bodyPr>
          <a:lstStyle>
            <a:lvl1pPr marL="0" indent="0" algn="l">
              <a:buNone/>
              <a:defRPr sz="1333" baseline="0">
                <a:solidFill>
                  <a:schemeClr val="tx1">
                    <a:alpha val="80000"/>
                  </a:schemeClr>
                </a:solidFill>
                <a:latin typeface="+mn-lt"/>
              </a:defRPr>
            </a:lvl1pPr>
          </a:lstStyle>
          <a:p>
            <a:pPr lvl="0"/>
            <a:r>
              <a:rPr lang="en-US" dirty="0"/>
              <a:t>Information Here</a:t>
            </a:r>
          </a:p>
        </p:txBody>
      </p:sp>
    </p:spTree>
    <p:extLst>
      <p:ext uri="{BB962C8B-B14F-4D97-AF65-F5344CB8AC3E}">
        <p14:creationId xmlns:p14="http://schemas.microsoft.com/office/powerpoint/2010/main" val="32717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1" grpId="0" build="p">
        <p:tmplLst>
          <p:tmpl lvl="1">
            <p:tnLst>
              <p:par>
                <p:cTn presetID="10" presetClass="entr" presetSubtype="0"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平行四辺形 8"/>
          <p:cNvSpPr/>
          <p:nvPr userDrawn="1"/>
        </p:nvSpPr>
        <p:spPr>
          <a:xfrm>
            <a:off x="1535097" y="2235676"/>
            <a:ext cx="8977776" cy="2201437"/>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タイトル 1"/>
          <p:cNvSpPr>
            <a:spLocks noGrp="1"/>
          </p:cNvSpPr>
          <p:nvPr>
            <p:ph type="ctrTitle" hasCustomPrompt="1"/>
          </p:nvPr>
        </p:nvSpPr>
        <p:spPr>
          <a:xfrm>
            <a:off x="2951613" y="2804931"/>
            <a:ext cx="6697090" cy="793171"/>
          </a:xfrm>
          <a:prstGeom prst="rect">
            <a:avLst/>
          </a:prstGeom>
        </p:spPr>
        <p:txBody>
          <a:bodyPr/>
          <a:lstStyle>
            <a:lvl1pPr algn="l">
              <a:lnSpc>
                <a:spcPts val="6000"/>
              </a:lnSpc>
              <a:defRPr sz="6400" baseline="0">
                <a:solidFill>
                  <a:schemeClr val="bg1"/>
                </a:solidFill>
                <a:latin typeface="Bebas Neue Regular" pitchFamily="50" charset="0"/>
              </a:defRPr>
            </a:lvl1pPr>
          </a:lstStyle>
          <a:p>
            <a:r>
              <a:rPr lang="en-US" altLang="ja-JP" dirty="0"/>
              <a:t>TITLE HERE</a:t>
            </a:r>
            <a:endParaRPr 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133902">
            <a:off x="-695806" y="3453307"/>
            <a:ext cx="5854929" cy="907029"/>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933902">
            <a:off x="6792844" y="2493199"/>
            <a:ext cx="5854929" cy="907029"/>
          </a:xfrm>
          <a:prstGeom prst="rect">
            <a:avLst/>
          </a:prstGeom>
        </p:spPr>
      </p:pic>
      <p:sp>
        <p:nvSpPr>
          <p:cNvPr id="7" name="サブタイトル 2"/>
          <p:cNvSpPr>
            <a:spLocks noGrp="1"/>
          </p:cNvSpPr>
          <p:nvPr>
            <p:ph type="subTitle" idx="1" hasCustomPrompt="1"/>
          </p:nvPr>
        </p:nvSpPr>
        <p:spPr>
          <a:xfrm>
            <a:off x="2938664" y="3433518"/>
            <a:ext cx="6662029" cy="523541"/>
          </a:xfrm>
          <a:prstGeom prst="rect">
            <a:avLst/>
          </a:prstGeom>
        </p:spPr>
        <p:txBody>
          <a:bodyPr/>
          <a:lstStyle>
            <a:lvl1pPr marL="0" indent="0" algn="l">
              <a:buNone/>
              <a:defRPr sz="3600" baseline="0">
                <a:solidFill>
                  <a:schemeClr val="bg1"/>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10525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平行四辺形 8"/>
          <p:cNvSpPr/>
          <p:nvPr userDrawn="1"/>
        </p:nvSpPr>
        <p:spPr>
          <a:xfrm>
            <a:off x="852074" y="4293096"/>
            <a:ext cx="8977776" cy="1420906"/>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タイトル 1"/>
          <p:cNvSpPr>
            <a:spLocks noGrp="1"/>
          </p:cNvSpPr>
          <p:nvPr>
            <p:ph type="ctrTitle" hasCustomPrompt="1"/>
          </p:nvPr>
        </p:nvSpPr>
        <p:spPr>
          <a:xfrm>
            <a:off x="1765761" y="4460032"/>
            <a:ext cx="6961377" cy="793171"/>
          </a:xfrm>
          <a:prstGeom prst="rect">
            <a:avLst/>
          </a:prstGeom>
        </p:spPr>
        <p:txBody>
          <a:bodyPr/>
          <a:lstStyle>
            <a:lvl1pPr algn="l">
              <a:lnSpc>
                <a:spcPts val="6000"/>
              </a:lnSpc>
              <a:defRPr sz="5334" baseline="0">
                <a:solidFill>
                  <a:schemeClr val="bg1"/>
                </a:solidFill>
                <a:latin typeface="+mj-lt"/>
              </a:defRPr>
            </a:lvl1pPr>
          </a:lstStyle>
          <a:p>
            <a:r>
              <a:rPr lang="en-US" altLang="ja-JP" dirty="0"/>
              <a:t>TITLE HERE</a:t>
            </a:r>
            <a:endParaRPr 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133902">
            <a:off x="24141" y="4593288"/>
            <a:ext cx="3195183" cy="907029"/>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933902">
            <a:off x="7416782" y="4593288"/>
            <a:ext cx="3195184" cy="907029"/>
          </a:xfrm>
          <a:prstGeom prst="rect">
            <a:avLst/>
          </a:prstGeom>
        </p:spPr>
      </p:pic>
      <p:sp>
        <p:nvSpPr>
          <p:cNvPr id="7" name="サブタイトル 2"/>
          <p:cNvSpPr>
            <a:spLocks noGrp="1"/>
          </p:cNvSpPr>
          <p:nvPr>
            <p:ph type="subTitle" idx="1" hasCustomPrompt="1"/>
          </p:nvPr>
        </p:nvSpPr>
        <p:spPr>
          <a:xfrm>
            <a:off x="1775145" y="5109187"/>
            <a:ext cx="6961377" cy="523541"/>
          </a:xfrm>
          <a:prstGeom prst="rect">
            <a:avLst/>
          </a:prstGeom>
        </p:spPr>
        <p:txBody>
          <a:bodyPr/>
          <a:lstStyle>
            <a:lvl1pPr marL="0" indent="0" algn="l">
              <a:buNone/>
              <a:defRPr sz="2400" baseline="0">
                <a:solidFill>
                  <a:schemeClr val="bg1"/>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5354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Screen Image with Text Top">
    <p:spTree>
      <p:nvGrpSpPr>
        <p:cNvPr id="1" name=""/>
        <p:cNvGrpSpPr/>
        <p:nvPr/>
      </p:nvGrpSpPr>
      <p:grpSpPr>
        <a:xfrm>
          <a:off x="0" y="0"/>
          <a:ext cx="0" cy="0"/>
          <a:chOff x="0" y="0"/>
          <a:chExt cx="0" cy="0"/>
        </a:xfrm>
      </p:grpSpPr>
      <p:sp>
        <p:nvSpPr>
          <p:cNvPr id="18" name="図プレースホルダー 17"/>
          <p:cNvSpPr>
            <a:spLocks noGrp="1"/>
          </p:cNvSpPr>
          <p:nvPr>
            <p:ph type="pic" sz="quarter" idx="14" hasCustomPrompt="1"/>
          </p:nvPr>
        </p:nvSpPr>
        <p:spPr>
          <a:xfrm>
            <a:off x="0" y="0"/>
            <a:ext cx="12192000" cy="6858000"/>
          </a:xfrm>
        </p:spPr>
        <p:txBody>
          <a:bodyPr/>
          <a:lstStyle>
            <a:lvl1pPr>
              <a:defRPr/>
            </a:lvl1pPr>
          </a:lstStyle>
          <a:p>
            <a:r>
              <a:rPr lang="en-US" dirty="0"/>
              <a:t>Add Image</a:t>
            </a:r>
          </a:p>
        </p:txBody>
      </p:sp>
      <p:sp>
        <p:nvSpPr>
          <p:cNvPr id="6" name="テキスト プレースホルダー 5"/>
          <p:cNvSpPr>
            <a:spLocks noGrp="1"/>
          </p:cNvSpPr>
          <p:nvPr>
            <p:ph type="body" sz="quarter" idx="15" hasCustomPrompt="1"/>
          </p:nvPr>
        </p:nvSpPr>
        <p:spPr>
          <a:xfrm>
            <a:off x="1589301" y="1061296"/>
            <a:ext cx="9019592" cy="1431451"/>
          </a:xfrm>
          <a:custGeom>
            <a:avLst/>
            <a:gdLst>
              <a:gd name="connsiteX0" fmla="*/ 0 w 12313368"/>
              <a:gd name="connsiteY0" fmla="*/ 0 h 2160240"/>
              <a:gd name="connsiteX1" fmla="*/ 12313368 w 12313368"/>
              <a:gd name="connsiteY1" fmla="*/ 0 h 2160240"/>
              <a:gd name="connsiteX2" fmla="*/ 12313368 w 12313368"/>
              <a:gd name="connsiteY2" fmla="*/ 2160240 h 2160240"/>
              <a:gd name="connsiteX3" fmla="*/ 0 w 12313368"/>
              <a:gd name="connsiteY3" fmla="*/ 2160240 h 2160240"/>
              <a:gd name="connsiteX4" fmla="*/ 0 w 12313368"/>
              <a:gd name="connsiteY4" fmla="*/ 0 h 2160240"/>
              <a:gd name="connsiteX0" fmla="*/ 1214846 w 13528214"/>
              <a:gd name="connsiteY0" fmla="*/ 0 h 2160240"/>
              <a:gd name="connsiteX1" fmla="*/ 13528214 w 13528214"/>
              <a:gd name="connsiteY1" fmla="*/ 0 h 2160240"/>
              <a:gd name="connsiteX2" fmla="*/ 13528214 w 13528214"/>
              <a:gd name="connsiteY2" fmla="*/ 2160240 h 2160240"/>
              <a:gd name="connsiteX3" fmla="*/ 0 w 13528214"/>
              <a:gd name="connsiteY3" fmla="*/ 2147177 h 2160240"/>
              <a:gd name="connsiteX4" fmla="*/ 1214846 w 13528214"/>
              <a:gd name="connsiteY4" fmla="*/ 0 h 2160240"/>
              <a:gd name="connsiteX0" fmla="*/ 1214846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14846 w 13528214"/>
              <a:gd name="connsiteY4" fmla="*/ 0 h 2147177"/>
              <a:gd name="connsiteX0" fmla="*/ 1227909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27909 w 13528214"/>
              <a:gd name="connsiteY4" fmla="*/ 0 h 214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8214" h="2147177">
                <a:moveTo>
                  <a:pt x="1227909" y="0"/>
                </a:moveTo>
                <a:lnTo>
                  <a:pt x="13528214" y="0"/>
                </a:lnTo>
                <a:lnTo>
                  <a:pt x="12287243" y="2147177"/>
                </a:lnTo>
                <a:lnTo>
                  <a:pt x="0" y="2147177"/>
                </a:lnTo>
                <a:lnTo>
                  <a:pt x="1227909" y="0"/>
                </a:lnTo>
                <a:close/>
              </a:path>
            </a:pathLst>
          </a:custGeom>
          <a:blipFill dpi="0" rotWithShape="1">
            <a:blip r:embed="rId2"/>
            <a:srcRect/>
            <a:tile tx="0" ty="0" sx="100000" sy="100000" flip="none" algn="tl"/>
          </a:blipFill>
        </p:spPr>
        <p:txBody>
          <a:bodyPr/>
          <a:lstStyle>
            <a:lvl1pPr>
              <a:defRPr/>
            </a:lvl1pPr>
          </a:lstStyle>
          <a:p>
            <a:pPr lvl="0"/>
            <a:r>
              <a:rPr lang="ja-JP" altLang="en-US" dirty="0"/>
              <a:t> </a:t>
            </a:r>
            <a:endParaRPr lang="en-US" dirty="0"/>
          </a:p>
        </p:txBody>
      </p:sp>
      <p:sp>
        <p:nvSpPr>
          <p:cNvPr id="2" name="タイトル 1"/>
          <p:cNvSpPr>
            <a:spLocks noGrp="1"/>
          </p:cNvSpPr>
          <p:nvPr>
            <p:ph type="ctrTitle" hasCustomPrompt="1"/>
          </p:nvPr>
        </p:nvSpPr>
        <p:spPr>
          <a:xfrm>
            <a:off x="2533913" y="1253318"/>
            <a:ext cx="6961377" cy="793171"/>
          </a:xfrm>
          <a:prstGeom prst="rect">
            <a:avLst/>
          </a:prstGeom>
        </p:spPr>
        <p:txBody>
          <a:bodyPr/>
          <a:lstStyle>
            <a:lvl1pPr algn="l">
              <a:lnSpc>
                <a:spcPts val="6000"/>
              </a:lnSpc>
              <a:defRPr sz="5334" baseline="0">
                <a:solidFill>
                  <a:schemeClr val="bg1"/>
                </a:solidFill>
                <a:latin typeface="+mj-lt"/>
              </a:defRPr>
            </a:lvl1pPr>
          </a:lstStyle>
          <a:p>
            <a:r>
              <a:rPr lang="en-US" altLang="ja-JP" dirty="0"/>
              <a:t>TITLE HERE</a:t>
            </a:r>
            <a:endParaRPr lang="en-US" dirty="0"/>
          </a:p>
        </p:txBody>
      </p:sp>
      <p:sp>
        <p:nvSpPr>
          <p:cNvPr id="7" name="サブタイトル 2"/>
          <p:cNvSpPr>
            <a:spLocks noGrp="1"/>
          </p:cNvSpPr>
          <p:nvPr>
            <p:ph type="subTitle" idx="1" hasCustomPrompt="1"/>
          </p:nvPr>
        </p:nvSpPr>
        <p:spPr>
          <a:xfrm>
            <a:off x="2543297" y="1902473"/>
            <a:ext cx="6961377" cy="523541"/>
          </a:xfrm>
          <a:prstGeom prst="rect">
            <a:avLst/>
          </a:prstGeom>
        </p:spPr>
        <p:txBody>
          <a:bodyPr/>
          <a:lstStyle>
            <a:lvl1pPr marL="0" indent="0" algn="l">
              <a:buNone/>
              <a:defRPr sz="2400" baseline="0">
                <a:solidFill>
                  <a:schemeClr val="bg1"/>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
        <p:nvSpPr>
          <p:cNvPr id="16" name="コンテンツ プレースホルダー 11"/>
          <p:cNvSpPr>
            <a:spLocks noGrp="1"/>
          </p:cNvSpPr>
          <p:nvPr>
            <p:ph sz="quarter" idx="13" hasCustomPrompt="1"/>
          </p:nvPr>
        </p:nvSpPr>
        <p:spPr>
          <a:xfrm rot="18000000">
            <a:off x="8144084" y="1516834"/>
            <a:ext cx="3510440" cy="609653"/>
          </a:xfrm>
          <a:blipFill>
            <a:blip r:embed="rId3"/>
            <a:stretch>
              <a:fillRect/>
            </a:stretch>
          </a:blipFill>
        </p:spPr>
        <p:txBody>
          <a:bodyPr/>
          <a:lstStyle/>
          <a:p>
            <a:pPr lvl="0"/>
            <a:r>
              <a:rPr lang="en-US" dirty="0"/>
              <a:t> </a:t>
            </a:r>
          </a:p>
        </p:txBody>
      </p:sp>
      <p:sp>
        <p:nvSpPr>
          <p:cNvPr id="12" name="コンテンツ プレースホルダー 11"/>
          <p:cNvSpPr>
            <a:spLocks noGrp="1"/>
          </p:cNvSpPr>
          <p:nvPr>
            <p:ph sz="quarter" idx="11" hasCustomPrompt="1"/>
          </p:nvPr>
        </p:nvSpPr>
        <p:spPr>
          <a:xfrm rot="7200000">
            <a:off x="558583" y="1388260"/>
            <a:ext cx="3510440" cy="609653"/>
          </a:xfrm>
          <a:blipFill>
            <a:blip r:embed="rId3"/>
            <a:stretch>
              <a:fillRect/>
            </a:stretch>
          </a:blipFill>
        </p:spPr>
        <p:txBody>
          <a:bodyPr/>
          <a:lstStyle/>
          <a:p>
            <a:pPr lvl="0"/>
            <a:r>
              <a:rPr lang="en-US" dirty="0"/>
              <a:t> </a:t>
            </a:r>
          </a:p>
        </p:txBody>
      </p:sp>
    </p:spTree>
    <p:extLst>
      <p:ext uri="{BB962C8B-B14F-4D97-AF65-F5344CB8AC3E}">
        <p14:creationId xmlns:p14="http://schemas.microsoft.com/office/powerpoint/2010/main" val="3024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barn(outVertical)">
                                      <p:cBhvr>
                                        <p:cTn id="18" dur="500"/>
                                        <p:tgtEl>
                                          <p:spTgt spid="6">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outVertical)">
                                      <p:cBhvr>
                                        <p:cTn id="21" dur="500"/>
                                        <p:tgtEl>
                                          <p:spTgt spid="6">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6">
                                            <p:bg/>
                                          </p:spTgt>
                                        </p:tgtEl>
                                        <p:attrNameLst>
                                          <p:attrName>style.visibility</p:attrName>
                                        </p:attrNameLst>
                                      </p:cBhvr>
                                      <p:to>
                                        <p:strVal val="visible"/>
                                      </p:to>
                                    </p:set>
                                    <p:animEffect transition="in" filter="fade">
                                      <p:cBhvr>
                                        <p:cTn id="30" dur="500"/>
                                        <p:tgtEl>
                                          <p:spTgt spid="16">
                                            <p:bg/>
                                          </p:spTgt>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build="p" animBg="1">
        <p:tmplLst>
          <p:tmpl>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P spid="2" grpId="0"/>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build="p" animBg="1">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Screen Image with Text Left">
    <p:spTree>
      <p:nvGrpSpPr>
        <p:cNvPr id="1" name=""/>
        <p:cNvGrpSpPr/>
        <p:nvPr/>
      </p:nvGrpSpPr>
      <p:grpSpPr>
        <a:xfrm>
          <a:off x="0" y="0"/>
          <a:ext cx="0" cy="0"/>
          <a:chOff x="0" y="0"/>
          <a:chExt cx="0" cy="0"/>
        </a:xfrm>
      </p:grpSpPr>
      <p:sp>
        <p:nvSpPr>
          <p:cNvPr id="18" name="図プレースホルダー 17"/>
          <p:cNvSpPr>
            <a:spLocks noGrp="1"/>
          </p:cNvSpPr>
          <p:nvPr>
            <p:ph type="pic" sz="quarter" idx="14" hasCustomPrompt="1"/>
          </p:nvPr>
        </p:nvSpPr>
        <p:spPr>
          <a:xfrm>
            <a:off x="0" y="0"/>
            <a:ext cx="12192000" cy="6858000"/>
          </a:xfrm>
        </p:spPr>
        <p:txBody>
          <a:bodyPr/>
          <a:lstStyle>
            <a:lvl1pPr>
              <a:defRPr/>
            </a:lvl1pPr>
          </a:lstStyle>
          <a:p>
            <a:r>
              <a:rPr lang="en-US" dirty="0"/>
              <a:t>Add Image</a:t>
            </a:r>
          </a:p>
        </p:txBody>
      </p:sp>
      <p:sp>
        <p:nvSpPr>
          <p:cNvPr id="6" name="テキスト プレースホルダー 5"/>
          <p:cNvSpPr>
            <a:spLocks noGrp="1"/>
          </p:cNvSpPr>
          <p:nvPr>
            <p:ph type="body" sz="quarter" idx="15" hasCustomPrompt="1"/>
          </p:nvPr>
        </p:nvSpPr>
        <p:spPr>
          <a:xfrm>
            <a:off x="656011" y="4484131"/>
            <a:ext cx="9019592" cy="1431451"/>
          </a:xfrm>
          <a:custGeom>
            <a:avLst/>
            <a:gdLst>
              <a:gd name="connsiteX0" fmla="*/ 0 w 12313368"/>
              <a:gd name="connsiteY0" fmla="*/ 0 h 2160240"/>
              <a:gd name="connsiteX1" fmla="*/ 12313368 w 12313368"/>
              <a:gd name="connsiteY1" fmla="*/ 0 h 2160240"/>
              <a:gd name="connsiteX2" fmla="*/ 12313368 w 12313368"/>
              <a:gd name="connsiteY2" fmla="*/ 2160240 h 2160240"/>
              <a:gd name="connsiteX3" fmla="*/ 0 w 12313368"/>
              <a:gd name="connsiteY3" fmla="*/ 2160240 h 2160240"/>
              <a:gd name="connsiteX4" fmla="*/ 0 w 12313368"/>
              <a:gd name="connsiteY4" fmla="*/ 0 h 2160240"/>
              <a:gd name="connsiteX0" fmla="*/ 1214846 w 13528214"/>
              <a:gd name="connsiteY0" fmla="*/ 0 h 2160240"/>
              <a:gd name="connsiteX1" fmla="*/ 13528214 w 13528214"/>
              <a:gd name="connsiteY1" fmla="*/ 0 h 2160240"/>
              <a:gd name="connsiteX2" fmla="*/ 13528214 w 13528214"/>
              <a:gd name="connsiteY2" fmla="*/ 2160240 h 2160240"/>
              <a:gd name="connsiteX3" fmla="*/ 0 w 13528214"/>
              <a:gd name="connsiteY3" fmla="*/ 2147177 h 2160240"/>
              <a:gd name="connsiteX4" fmla="*/ 1214846 w 13528214"/>
              <a:gd name="connsiteY4" fmla="*/ 0 h 2160240"/>
              <a:gd name="connsiteX0" fmla="*/ 1214846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14846 w 13528214"/>
              <a:gd name="connsiteY4" fmla="*/ 0 h 2147177"/>
              <a:gd name="connsiteX0" fmla="*/ 1227909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27909 w 13528214"/>
              <a:gd name="connsiteY4" fmla="*/ 0 h 214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8214" h="2147177">
                <a:moveTo>
                  <a:pt x="1227909" y="0"/>
                </a:moveTo>
                <a:lnTo>
                  <a:pt x="13528214" y="0"/>
                </a:lnTo>
                <a:lnTo>
                  <a:pt x="12287243" y="2147177"/>
                </a:lnTo>
                <a:lnTo>
                  <a:pt x="0" y="2147177"/>
                </a:lnTo>
                <a:lnTo>
                  <a:pt x="1227909" y="0"/>
                </a:lnTo>
                <a:close/>
              </a:path>
            </a:pathLst>
          </a:custGeom>
          <a:blipFill dpi="0" rotWithShape="1">
            <a:blip r:embed="rId2"/>
            <a:srcRect/>
            <a:stretch>
              <a:fillRect/>
            </a:stretch>
          </a:blipFill>
        </p:spPr>
        <p:txBody>
          <a:bodyPr/>
          <a:lstStyle>
            <a:lvl1pPr>
              <a:defRPr/>
            </a:lvl1pPr>
          </a:lstStyle>
          <a:p>
            <a:pPr lvl="0"/>
            <a:r>
              <a:rPr lang="ja-JP" altLang="en-US" dirty="0"/>
              <a:t> </a:t>
            </a:r>
            <a:endParaRPr lang="en-US" dirty="0"/>
          </a:p>
        </p:txBody>
      </p:sp>
      <p:sp>
        <p:nvSpPr>
          <p:cNvPr id="2" name="タイトル 1"/>
          <p:cNvSpPr>
            <a:spLocks noGrp="1"/>
          </p:cNvSpPr>
          <p:nvPr>
            <p:ph type="ctrTitle" hasCustomPrompt="1"/>
          </p:nvPr>
        </p:nvSpPr>
        <p:spPr>
          <a:xfrm>
            <a:off x="1600623" y="4676153"/>
            <a:ext cx="6961377" cy="793171"/>
          </a:xfrm>
          <a:prstGeom prst="rect">
            <a:avLst/>
          </a:prstGeom>
        </p:spPr>
        <p:txBody>
          <a:bodyPr/>
          <a:lstStyle>
            <a:lvl1pPr algn="l">
              <a:lnSpc>
                <a:spcPts val="6000"/>
              </a:lnSpc>
              <a:defRPr sz="5334" baseline="0">
                <a:solidFill>
                  <a:schemeClr val="bg1"/>
                </a:solidFill>
                <a:latin typeface="+mj-lt"/>
              </a:defRPr>
            </a:lvl1pPr>
          </a:lstStyle>
          <a:p>
            <a:r>
              <a:rPr lang="en-US" altLang="ja-JP" dirty="0"/>
              <a:t>TITLE HERE</a:t>
            </a:r>
            <a:endParaRPr lang="en-US" dirty="0"/>
          </a:p>
        </p:txBody>
      </p:sp>
      <p:sp>
        <p:nvSpPr>
          <p:cNvPr id="7" name="サブタイトル 2"/>
          <p:cNvSpPr>
            <a:spLocks noGrp="1"/>
          </p:cNvSpPr>
          <p:nvPr>
            <p:ph type="subTitle" idx="1" hasCustomPrompt="1"/>
          </p:nvPr>
        </p:nvSpPr>
        <p:spPr>
          <a:xfrm>
            <a:off x="1610007" y="5325308"/>
            <a:ext cx="6961377" cy="523541"/>
          </a:xfrm>
          <a:prstGeom prst="rect">
            <a:avLst/>
          </a:prstGeom>
        </p:spPr>
        <p:txBody>
          <a:bodyPr/>
          <a:lstStyle>
            <a:lvl1pPr marL="0" indent="0" algn="l">
              <a:buNone/>
              <a:defRPr sz="2400" baseline="0">
                <a:solidFill>
                  <a:schemeClr val="bg1"/>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Sub Title Here</a:t>
            </a:r>
            <a:endParaRPr lang="en-US" dirty="0"/>
          </a:p>
        </p:txBody>
      </p:sp>
      <p:sp>
        <p:nvSpPr>
          <p:cNvPr id="16" name="コンテンツ プレースホルダー 11"/>
          <p:cNvSpPr>
            <a:spLocks noGrp="1"/>
          </p:cNvSpPr>
          <p:nvPr>
            <p:ph sz="quarter" idx="13" hasCustomPrompt="1"/>
          </p:nvPr>
        </p:nvSpPr>
        <p:spPr>
          <a:xfrm rot="18000000">
            <a:off x="7210795" y="4939668"/>
            <a:ext cx="3510440" cy="609653"/>
          </a:xfrm>
          <a:blipFill>
            <a:blip r:embed="rId3"/>
            <a:stretch>
              <a:fillRect/>
            </a:stretch>
          </a:blipFill>
        </p:spPr>
        <p:txBody>
          <a:bodyPr/>
          <a:lstStyle/>
          <a:p>
            <a:pPr lvl="0"/>
            <a:r>
              <a:rPr lang="en-US" dirty="0"/>
              <a:t> </a:t>
            </a:r>
          </a:p>
        </p:txBody>
      </p:sp>
      <p:sp>
        <p:nvSpPr>
          <p:cNvPr id="12" name="コンテンツ プレースホルダー 11"/>
          <p:cNvSpPr>
            <a:spLocks noGrp="1"/>
          </p:cNvSpPr>
          <p:nvPr>
            <p:ph sz="quarter" idx="11" hasCustomPrompt="1"/>
          </p:nvPr>
        </p:nvSpPr>
        <p:spPr>
          <a:xfrm rot="7200000">
            <a:off x="-374706" y="4811095"/>
            <a:ext cx="3510440" cy="609653"/>
          </a:xfrm>
          <a:blipFill>
            <a:blip r:embed="rId3"/>
            <a:stretch>
              <a:fillRect/>
            </a:stretch>
          </a:blipFill>
        </p:spPr>
        <p:txBody>
          <a:bodyPr/>
          <a:lstStyle/>
          <a:p>
            <a:pPr lvl="0"/>
            <a:r>
              <a:rPr lang="en-US" dirty="0"/>
              <a:t> </a:t>
            </a:r>
          </a:p>
        </p:txBody>
      </p:sp>
    </p:spTree>
    <p:extLst>
      <p:ext uri="{BB962C8B-B14F-4D97-AF65-F5344CB8AC3E}">
        <p14:creationId xmlns:p14="http://schemas.microsoft.com/office/powerpoint/2010/main" val="6836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barn(outVertical)">
                                      <p:cBhvr>
                                        <p:cTn id="18" dur="500"/>
                                        <p:tgtEl>
                                          <p:spTgt spid="6">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outVertical)">
                                      <p:cBhvr>
                                        <p:cTn id="21" dur="500"/>
                                        <p:tgtEl>
                                          <p:spTgt spid="6">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6">
                                            <p:bg/>
                                          </p:spTgt>
                                        </p:tgtEl>
                                        <p:attrNameLst>
                                          <p:attrName>style.visibility</p:attrName>
                                        </p:attrNameLst>
                                      </p:cBhvr>
                                      <p:to>
                                        <p:strVal val="visible"/>
                                      </p:to>
                                    </p:set>
                                    <p:animEffect transition="in" filter="fade">
                                      <p:cBhvr>
                                        <p:cTn id="30" dur="500"/>
                                        <p:tgtEl>
                                          <p:spTgt spid="16">
                                            <p:bg/>
                                          </p:spTgt>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build="p" animBg="1">
        <p:tmplLst>
          <p:tmpl>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P spid="2" grpId="0"/>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build="p" animBg="1">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Image with Text">
    <p:spTree>
      <p:nvGrpSpPr>
        <p:cNvPr id="1" name=""/>
        <p:cNvGrpSpPr/>
        <p:nvPr/>
      </p:nvGrpSpPr>
      <p:grpSpPr>
        <a:xfrm>
          <a:off x="0" y="0"/>
          <a:ext cx="0" cy="0"/>
          <a:chOff x="0" y="0"/>
          <a:chExt cx="0" cy="0"/>
        </a:xfrm>
      </p:grpSpPr>
      <p:sp>
        <p:nvSpPr>
          <p:cNvPr id="5" name="図プレースホルダー 4"/>
          <p:cNvSpPr>
            <a:spLocks noGrp="1"/>
          </p:cNvSpPr>
          <p:nvPr>
            <p:ph type="pic" sz="quarter" idx="10" hasCustomPrompt="1"/>
          </p:nvPr>
        </p:nvSpPr>
        <p:spPr>
          <a:xfrm>
            <a:off x="932720" y="1316766"/>
            <a:ext cx="10548971" cy="3504389"/>
          </a:xfrm>
          <a:custGeom>
            <a:avLst/>
            <a:gdLst>
              <a:gd name="connsiteX0" fmla="*/ 0 w 10009112"/>
              <a:gd name="connsiteY0" fmla="*/ 0 h 5256584"/>
              <a:gd name="connsiteX1" fmla="*/ 10009112 w 10009112"/>
              <a:gd name="connsiteY1" fmla="*/ 0 h 5256584"/>
              <a:gd name="connsiteX2" fmla="*/ 10009112 w 10009112"/>
              <a:gd name="connsiteY2" fmla="*/ 5256584 h 5256584"/>
              <a:gd name="connsiteX3" fmla="*/ 0 w 10009112"/>
              <a:gd name="connsiteY3" fmla="*/ 5256584 h 5256584"/>
              <a:gd name="connsiteX4" fmla="*/ 0 w 10009112"/>
              <a:gd name="connsiteY4" fmla="*/ 0 h 5256584"/>
              <a:gd name="connsiteX0" fmla="*/ 2834640 w 12843752"/>
              <a:gd name="connsiteY0" fmla="*/ 0 h 5256584"/>
              <a:gd name="connsiteX1" fmla="*/ 12843752 w 12843752"/>
              <a:gd name="connsiteY1" fmla="*/ 0 h 5256584"/>
              <a:gd name="connsiteX2" fmla="*/ 12843752 w 12843752"/>
              <a:gd name="connsiteY2" fmla="*/ 5256584 h 5256584"/>
              <a:gd name="connsiteX3" fmla="*/ 0 w 12843752"/>
              <a:gd name="connsiteY3" fmla="*/ 5256584 h 5256584"/>
              <a:gd name="connsiteX4" fmla="*/ 2834640 w 12843752"/>
              <a:gd name="connsiteY4" fmla="*/ 0 h 5256584"/>
              <a:gd name="connsiteX0" fmla="*/ 2834640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34640 w 15717581"/>
              <a:gd name="connsiteY4" fmla="*/ 0 h 5256584"/>
              <a:gd name="connsiteX0" fmla="*/ 2886891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86891 w 15717581"/>
              <a:gd name="connsiteY4" fmla="*/ 0 h 5256584"/>
              <a:gd name="connsiteX0" fmla="*/ 2886891 w 15717581"/>
              <a:gd name="connsiteY0" fmla="*/ 0 h 5256584"/>
              <a:gd name="connsiteX1" fmla="*/ 15717581 w 15717581"/>
              <a:gd name="connsiteY1" fmla="*/ 0 h 5256584"/>
              <a:gd name="connsiteX2" fmla="*/ 12817627 w 15717581"/>
              <a:gd name="connsiteY2" fmla="*/ 5256584 h 5256584"/>
              <a:gd name="connsiteX3" fmla="*/ 0 w 15717581"/>
              <a:gd name="connsiteY3" fmla="*/ 5256584 h 5256584"/>
              <a:gd name="connsiteX4" fmla="*/ 2886891 w 15717581"/>
              <a:gd name="connsiteY4" fmla="*/ 0 h 5256584"/>
              <a:gd name="connsiteX0" fmla="*/ 2899954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899954 w 15730644"/>
              <a:gd name="connsiteY4" fmla="*/ 0 h 5256584"/>
              <a:gd name="connsiteX0" fmla="*/ 2978331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978331 w 15730644"/>
              <a:gd name="connsiteY4" fmla="*/ 0 h 5256584"/>
              <a:gd name="connsiteX0" fmla="*/ 3004457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3004457 w 15730644"/>
              <a:gd name="connsiteY4" fmla="*/ 0 h 5256584"/>
              <a:gd name="connsiteX0" fmla="*/ 3004457 w 15822084"/>
              <a:gd name="connsiteY0" fmla="*/ 0 h 5256584"/>
              <a:gd name="connsiteX1" fmla="*/ 15822084 w 15822084"/>
              <a:gd name="connsiteY1" fmla="*/ 13062 h 5256584"/>
              <a:gd name="connsiteX2" fmla="*/ 12830690 w 15822084"/>
              <a:gd name="connsiteY2" fmla="*/ 5256584 h 5256584"/>
              <a:gd name="connsiteX3" fmla="*/ 0 w 15822084"/>
              <a:gd name="connsiteY3" fmla="*/ 5256584 h 5256584"/>
              <a:gd name="connsiteX4" fmla="*/ 3004457 w 15822084"/>
              <a:gd name="connsiteY4" fmla="*/ 0 h 525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084" h="5256584">
                <a:moveTo>
                  <a:pt x="3004457" y="0"/>
                </a:moveTo>
                <a:lnTo>
                  <a:pt x="15822084" y="13062"/>
                </a:lnTo>
                <a:lnTo>
                  <a:pt x="12830690" y="5256584"/>
                </a:lnTo>
                <a:lnTo>
                  <a:pt x="0" y="5256584"/>
                </a:lnTo>
                <a:lnTo>
                  <a:pt x="3004457"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7" name="コンテンツ プレースホルダー 11"/>
          <p:cNvSpPr>
            <a:spLocks noGrp="1"/>
          </p:cNvSpPr>
          <p:nvPr>
            <p:ph sz="quarter" idx="11" hasCustomPrompt="1"/>
          </p:nvPr>
        </p:nvSpPr>
        <p:spPr>
          <a:xfrm rot="7178603">
            <a:off x="-1223824" y="3072692"/>
            <a:ext cx="6494150" cy="609653"/>
          </a:xfrm>
          <a:blipFill>
            <a:blip r:embed="rId2"/>
            <a:stretch>
              <a:fillRect/>
            </a:stretch>
          </a:blipFill>
        </p:spPr>
        <p:txBody>
          <a:bodyPr/>
          <a:lstStyle/>
          <a:p>
            <a:pPr lvl="0"/>
            <a:r>
              <a:rPr lang="en-US" dirty="0"/>
              <a:t> </a:t>
            </a:r>
          </a:p>
        </p:txBody>
      </p:sp>
      <p:sp>
        <p:nvSpPr>
          <p:cNvPr id="8" name="コンテンツ プレースホルダー 11"/>
          <p:cNvSpPr>
            <a:spLocks noGrp="1"/>
          </p:cNvSpPr>
          <p:nvPr>
            <p:ph sz="quarter" idx="12" hasCustomPrompt="1"/>
          </p:nvPr>
        </p:nvSpPr>
        <p:spPr>
          <a:xfrm rot="17978603">
            <a:off x="7104899" y="2544632"/>
            <a:ext cx="6494150" cy="609653"/>
          </a:xfrm>
          <a:blipFill>
            <a:blip r:embed="rId2"/>
            <a:stretch>
              <a:fillRect/>
            </a:stretch>
          </a:blipFill>
        </p:spPr>
        <p:txBody>
          <a:bodyPr/>
          <a:lstStyle/>
          <a:p>
            <a:pPr lvl="0"/>
            <a:r>
              <a:rPr lang="en-US" dirty="0"/>
              <a:t> </a:t>
            </a:r>
          </a:p>
        </p:txBody>
      </p:sp>
      <p:sp>
        <p:nvSpPr>
          <p:cNvPr id="9" name="タイトル 1"/>
          <p:cNvSpPr>
            <a:spLocks noGrp="1"/>
          </p:cNvSpPr>
          <p:nvPr>
            <p:ph type="ctrTitle" hasCustomPrompt="1"/>
          </p:nvPr>
        </p:nvSpPr>
        <p:spPr>
          <a:xfrm>
            <a:off x="1535097" y="5161710"/>
            <a:ext cx="6961377" cy="624069"/>
          </a:xfrm>
          <a:prstGeom prst="rect">
            <a:avLst/>
          </a:prstGeom>
        </p:spPr>
        <p:txBody>
          <a:bodyPr anchor="t"/>
          <a:lstStyle>
            <a:lvl1pPr algn="l">
              <a:lnSpc>
                <a:spcPts val="4667"/>
              </a:lnSpc>
              <a:defRPr sz="5334" baseline="0">
                <a:solidFill>
                  <a:schemeClr val="bg1"/>
                </a:solidFill>
                <a:latin typeface="+mj-lt"/>
              </a:defRPr>
            </a:lvl1pPr>
          </a:lstStyle>
          <a:p>
            <a:r>
              <a:rPr lang="en-US" altLang="ja-JP" dirty="0"/>
              <a:t>TEXT HERE</a:t>
            </a:r>
            <a:endParaRPr lang="en-US" dirty="0"/>
          </a:p>
        </p:txBody>
      </p:sp>
      <p:sp>
        <p:nvSpPr>
          <p:cNvPr id="11" name="サブタイトル 2"/>
          <p:cNvSpPr>
            <a:spLocks noGrp="1"/>
          </p:cNvSpPr>
          <p:nvPr>
            <p:ph type="subTitle" idx="1" hasCustomPrompt="1"/>
          </p:nvPr>
        </p:nvSpPr>
        <p:spPr>
          <a:xfrm>
            <a:off x="1535097" y="5737774"/>
            <a:ext cx="6961377" cy="667557"/>
          </a:xfrm>
          <a:prstGeom prst="rect">
            <a:avLst/>
          </a:prstGeom>
        </p:spPr>
        <p:txBody>
          <a:bodyPr>
            <a:normAutofit/>
          </a:bodyPr>
          <a:lstStyle>
            <a:lvl1pPr marL="0" indent="0" algn="l">
              <a:buNone/>
              <a:defRPr sz="1600" baseline="0">
                <a:solidFill>
                  <a:schemeClr val="bg1"/>
                </a:solidFill>
                <a:latin typeface="+mn-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Text Here</a:t>
            </a:r>
            <a:endParaRPr lang="en-US" dirty="0"/>
          </a:p>
        </p:txBody>
      </p:sp>
    </p:spTree>
    <p:extLst>
      <p:ext uri="{BB962C8B-B14F-4D97-AF65-F5344CB8AC3E}">
        <p14:creationId xmlns:p14="http://schemas.microsoft.com/office/powerpoint/2010/main" val="34143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500"/>
                                        <p:tgtEl>
                                          <p:spTgt spid="8">
                                            <p:bg/>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2000"/>
                            </p:stCondLst>
                            <p:childTnLst>
                              <p:par>
                                <p:cTn id="24" presetID="2" presetClass="entr" presetSubtype="9" decel="100000" fill="hold" grpId="0" nodeType="afterEffect">
                                  <p:stCondLst>
                                    <p:cond delay="0"/>
                                  </p:stCondLst>
                                  <p:iterate type="wd">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ig Image with Text">
    <p:spTree>
      <p:nvGrpSpPr>
        <p:cNvPr id="1" name=""/>
        <p:cNvGrpSpPr/>
        <p:nvPr/>
      </p:nvGrpSpPr>
      <p:grpSpPr>
        <a:xfrm>
          <a:off x="0" y="0"/>
          <a:ext cx="0" cy="0"/>
          <a:chOff x="0" y="0"/>
          <a:chExt cx="0" cy="0"/>
        </a:xfrm>
      </p:grpSpPr>
      <p:sp>
        <p:nvSpPr>
          <p:cNvPr id="5" name="図プレースホルダー 4"/>
          <p:cNvSpPr>
            <a:spLocks noGrp="1"/>
          </p:cNvSpPr>
          <p:nvPr>
            <p:ph type="pic" sz="quarter" idx="10" hasCustomPrompt="1"/>
          </p:nvPr>
        </p:nvSpPr>
        <p:spPr>
          <a:xfrm>
            <a:off x="932720" y="1316766"/>
            <a:ext cx="12310191" cy="3504389"/>
          </a:xfrm>
          <a:custGeom>
            <a:avLst/>
            <a:gdLst>
              <a:gd name="connsiteX0" fmla="*/ 0 w 10009112"/>
              <a:gd name="connsiteY0" fmla="*/ 0 h 5256584"/>
              <a:gd name="connsiteX1" fmla="*/ 10009112 w 10009112"/>
              <a:gd name="connsiteY1" fmla="*/ 0 h 5256584"/>
              <a:gd name="connsiteX2" fmla="*/ 10009112 w 10009112"/>
              <a:gd name="connsiteY2" fmla="*/ 5256584 h 5256584"/>
              <a:gd name="connsiteX3" fmla="*/ 0 w 10009112"/>
              <a:gd name="connsiteY3" fmla="*/ 5256584 h 5256584"/>
              <a:gd name="connsiteX4" fmla="*/ 0 w 10009112"/>
              <a:gd name="connsiteY4" fmla="*/ 0 h 5256584"/>
              <a:gd name="connsiteX0" fmla="*/ 2834640 w 12843752"/>
              <a:gd name="connsiteY0" fmla="*/ 0 h 5256584"/>
              <a:gd name="connsiteX1" fmla="*/ 12843752 w 12843752"/>
              <a:gd name="connsiteY1" fmla="*/ 0 h 5256584"/>
              <a:gd name="connsiteX2" fmla="*/ 12843752 w 12843752"/>
              <a:gd name="connsiteY2" fmla="*/ 5256584 h 5256584"/>
              <a:gd name="connsiteX3" fmla="*/ 0 w 12843752"/>
              <a:gd name="connsiteY3" fmla="*/ 5256584 h 5256584"/>
              <a:gd name="connsiteX4" fmla="*/ 2834640 w 12843752"/>
              <a:gd name="connsiteY4" fmla="*/ 0 h 5256584"/>
              <a:gd name="connsiteX0" fmla="*/ 2834640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34640 w 15717581"/>
              <a:gd name="connsiteY4" fmla="*/ 0 h 5256584"/>
              <a:gd name="connsiteX0" fmla="*/ 2886891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86891 w 15717581"/>
              <a:gd name="connsiteY4" fmla="*/ 0 h 5256584"/>
              <a:gd name="connsiteX0" fmla="*/ 2886891 w 15717581"/>
              <a:gd name="connsiteY0" fmla="*/ 0 h 5256584"/>
              <a:gd name="connsiteX1" fmla="*/ 15717581 w 15717581"/>
              <a:gd name="connsiteY1" fmla="*/ 0 h 5256584"/>
              <a:gd name="connsiteX2" fmla="*/ 12817627 w 15717581"/>
              <a:gd name="connsiteY2" fmla="*/ 5256584 h 5256584"/>
              <a:gd name="connsiteX3" fmla="*/ 0 w 15717581"/>
              <a:gd name="connsiteY3" fmla="*/ 5256584 h 5256584"/>
              <a:gd name="connsiteX4" fmla="*/ 2886891 w 15717581"/>
              <a:gd name="connsiteY4" fmla="*/ 0 h 5256584"/>
              <a:gd name="connsiteX0" fmla="*/ 2899954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899954 w 15730644"/>
              <a:gd name="connsiteY4" fmla="*/ 0 h 5256584"/>
              <a:gd name="connsiteX0" fmla="*/ 2978331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978331 w 15730644"/>
              <a:gd name="connsiteY4" fmla="*/ 0 h 5256584"/>
              <a:gd name="connsiteX0" fmla="*/ 3004457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3004457 w 15730644"/>
              <a:gd name="connsiteY4" fmla="*/ 0 h 5256584"/>
              <a:gd name="connsiteX0" fmla="*/ 3004457 w 15822084"/>
              <a:gd name="connsiteY0" fmla="*/ 0 h 5256584"/>
              <a:gd name="connsiteX1" fmla="*/ 15822084 w 15822084"/>
              <a:gd name="connsiteY1" fmla="*/ 13062 h 5256584"/>
              <a:gd name="connsiteX2" fmla="*/ 12830690 w 15822084"/>
              <a:gd name="connsiteY2" fmla="*/ 5256584 h 5256584"/>
              <a:gd name="connsiteX3" fmla="*/ 0 w 15822084"/>
              <a:gd name="connsiteY3" fmla="*/ 5256584 h 5256584"/>
              <a:gd name="connsiteX4" fmla="*/ 3004457 w 15822084"/>
              <a:gd name="connsiteY4" fmla="*/ 0 h 5256584"/>
              <a:gd name="connsiteX0" fmla="*/ 3004457 w 18463684"/>
              <a:gd name="connsiteY0" fmla="*/ 0 h 5256584"/>
              <a:gd name="connsiteX1" fmla="*/ 18463684 w 18463684"/>
              <a:gd name="connsiteY1" fmla="*/ 362 h 5256584"/>
              <a:gd name="connsiteX2" fmla="*/ 12830690 w 18463684"/>
              <a:gd name="connsiteY2" fmla="*/ 5256584 h 5256584"/>
              <a:gd name="connsiteX3" fmla="*/ 0 w 18463684"/>
              <a:gd name="connsiteY3" fmla="*/ 5256584 h 5256584"/>
              <a:gd name="connsiteX4" fmla="*/ 3004457 w 18463684"/>
              <a:gd name="connsiteY4" fmla="*/ 0 h 5256584"/>
              <a:gd name="connsiteX0" fmla="*/ 3004457 w 18463684"/>
              <a:gd name="connsiteY0" fmla="*/ 0 h 5256584"/>
              <a:gd name="connsiteX1" fmla="*/ 18463684 w 18463684"/>
              <a:gd name="connsiteY1" fmla="*/ 362 h 5256584"/>
              <a:gd name="connsiteX2" fmla="*/ 15459590 w 18463684"/>
              <a:gd name="connsiteY2" fmla="*/ 5256584 h 5256584"/>
              <a:gd name="connsiteX3" fmla="*/ 0 w 18463684"/>
              <a:gd name="connsiteY3" fmla="*/ 5256584 h 5256584"/>
              <a:gd name="connsiteX4" fmla="*/ 3004457 w 18463684"/>
              <a:gd name="connsiteY4" fmla="*/ 0 h 525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3684" h="5256584">
                <a:moveTo>
                  <a:pt x="3004457" y="0"/>
                </a:moveTo>
                <a:lnTo>
                  <a:pt x="18463684" y="362"/>
                </a:lnTo>
                <a:lnTo>
                  <a:pt x="15459590" y="5256584"/>
                </a:lnTo>
                <a:lnTo>
                  <a:pt x="0" y="5256584"/>
                </a:lnTo>
                <a:lnTo>
                  <a:pt x="3004457" y="0"/>
                </a:lnTo>
                <a:close/>
              </a:path>
            </a:pathLst>
          </a:custGeom>
          <a:solidFill>
            <a:schemeClr val="bg1">
              <a:alpha val="10000"/>
            </a:schemeClr>
          </a:solidFill>
        </p:spPr>
        <p:txBody>
          <a:bodyPr/>
          <a:lstStyle>
            <a:lvl1pPr>
              <a:defRPr/>
            </a:lvl1pPr>
          </a:lstStyle>
          <a:p>
            <a:r>
              <a:rPr lang="en-US" dirty="0"/>
              <a:t>                                        Add Image</a:t>
            </a:r>
          </a:p>
        </p:txBody>
      </p:sp>
      <p:sp>
        <p:nvSpPr>
          <p:cNvPr id="7" name="コンテンツ プレースホルダー 11"/>
          <p:cNvSpPr>
            <a:spLocks noGrp="1"/>
          </p:cNvSpPr>
          <p:nvPr>
            <p:ph sz="quarter" idx="11" hasCustomPrompt="1"/>
          </p:nvPr>
        </p:nvSpPr>
        <p:spPr>
          <a:xfrm rot="7178603">
            <a:off x="-1223824" y="3072692"/>
            <a:ext cx="6494150" cy="609653"/>
          </a:xfrm>
          <a:blipFill>
            <a:blip r:embed="rId2"/>
            <a:stretch>
              <a:fillRect/>
            </a:stretch>
          </a:blipFill>
        </p:spPr>
        <p:txBody>
          <a:bodyPr/>
          <a:lstStyle/>
          <a:p>
            <a:pPr lvl="0"/>
            <a:r>
              <a:rPr lang="en-US" dirty="0"/>
              <a:t> </a:t>
            </a:r>
          </a:p>
        </p:txBody>
      </p:sp>
      <p:sp>
        <p:nvSpPr>
          <p:cNvPr id="8" name="コンテンツ プレースホルダー 11"/>
          <p:cNvSpPr>
            <a:spLocks noGrp="1"/>
          </p:cNvSpPr>
          <p:nvPr>
            <p:ph sz="quarter" idx="12" hasCustomPrompt="1"/>
          </p:nvPr>
        </p:nvSpPr>
        <p:spPr>
          <a:xfrm rot="17978603">
            <a:off x="8848815" y="2544632"/>
            <a:ext cx="6494150" cy="609653"/>
          </a:xfrm>
          <a:blipFill>
            <a:blip r:embed="rId2"/>
            <a:stretch>
              <a:fillRect/>
            </a:stretch>
          </a:blipFill>
        </p:spPr>
        <p:txBody>
          <a:bodyPr/>
          <a:lstStyle/>
          <a:p>
            <a:pPr lvl="0"/>
            <a:r>
              <a:rPr lang="en-US" dirty="0"/>
              <a:t> </a:t>
            </a:r>
          </a:p>
        </p:txBody>
      </p:sp>
      <p:sp>
        <p:nvSpPr>
          <p:cNvPr id="9" name="タイトル 1"/>
          <p:cNvSpPr>
            <a:spLocks noGrp="1"/>
          </p:cNvSpPr>
          <p:nvPr>
            <p:ph type="ctrTitle" hasCustomPrompt="1"/>
          </p:nvPr>
        </p:nvSpPr>
        <p:spPr>
          <a:xfrm>
            <a:off x="1535097" y="5161710"/>
            <a:ext cx="6961377" cy="624069"/>
          </a:xfrm>
          <a:prstGeom prst="rect">
            <a:avLst/>
          </a:prstGeom>
        </p:spPr>
        <p:txBody>
          <a:bodyPr anchor="t"/>
          <a:lstStyle>
            <a:lvl1pPr algn="l">
              <a:lnSpc>
                <a:spcPts val="4667"/>
              </a:lnSpc>
              <a:defRPr sz="5334" baseline="0">
                <a:solidFill>
                  <a:schemeClr val="bg1"/>
                </a:solidFill>
                <a:latin typeface="+mj-lt"/>
              </a:defRPr>
            </a:lvl1pPr>
          </a:lstStyle>
          <a:p>
            <a:r>
              <a:rPr lang="en-US" altLang="ja-JP" dirty="0"/>
              <a:t>TEXT HERE</a:t>
            </a:r>
            <a:endParaRPr lang="en-US" dirty="0"/>
          </a:p>
        </p:txBody>
      </p:sp>
      <p:sp>
        <p:nvSpPr>
          <p:cNvPr id="11" name="サブタイトル 2"/>
          <p:cNvSpPr>
            <a:spLocks noGrp="1"/>
          </p:cNvSpPr>
          <p:nvPr>
            <p:ph type="subTitle" idx="1" hasCustomPrompt="1"/>
          </p:nvPr>
        </p:nvSpPr>
        <p:spPr>
          <a:xfrm>
            <a:off x="1535097" y="5737774"/>
            <a:ext cx="6961377" cy="667557"/>
          </a:xfrm>
          <a:prstGeom prst="rect">
            <a:avLst/>
          </a:prstGeom>
        </p:spPr>
        <p:txBody>
          <a:bodyPr>
            <a:normAutofit/>
          </a:bodyPr>
          <a:lstStyle>
            <a:lvl1pPr marL="0" indent="0" algn="l">
              <a:buNone/>
              <a:defRPr sz="1600" baseline="0">
                <a:solidFill>
                  <a:schemeClr val="bg1"/>
                </a:solidFill>
                <a:latin typeface="+mn-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Text Here</a:t>
            </a:r>
            <a:endParaRPr lang="en-US" dirty="0"/>
          </a:p>
        </p:txBody>
      </p:sp>
    </p:spTree>
    <p:extLst>
      <p:ext uri="{BB962C8B-B14F-4D97-AF65-F5344CB8AC3E}">
        <p14:creationId xmlns:p14="http://schemas.microsoft.com/office/powerpoint/2010/main" val="4031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500"/>
                                        <p:tgtEl>
                                          <p:spTgt spid="8">
                                            <p:bg/>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2000"/>
                            </p:stCondLst>
                            <p:childTnLst>
                              <p:par>
                                <p:cTn id="24" presetID="2" presetClass="entr" presetSubtype="9" decel="100000" fill="hold" grpId="0" nodeType="afterEffect">
                                  <p:stCondLst>
                                    <p:cond delay="0"/>
                                  </p:stCondLst>
                                  <p:iterate type="wd">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31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ly Title and text">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574907" y="1556792"/>
            <a:ext cx="5136488" cy="3984443"/>
          </a:xfrm>
          <a:prstGeom prst="rect">
            <a:avLst/>
          </a:prstGeom>
        </p:spPr>
        <p:txBody>
          <a:bodyPr anchor="ctr"/>
          <a:lstStyle>
            <a:lvl1pPr algn="r">
              <a:lnSpc>
                <a:spcPts val="6667"/>
              </a:lnSpc>
              <a:defRPr sz="8000" baseline="0">
                <a:solidFill>
                  <a:schemeClr val="bg1"/>
                </a:solidFill>
                <a:latin typeface="+mj-lt"/>
              </a:defRPr>
            </a:lvl1pPr>
          </a:lstStyle>
          <a:p>
            <a:r>
              <a:rPr lang="en-US" altLang="ja-JP" dirty="0"/>
              <a:t>TEXT HERE</a:t>
            </a:r>
            <a:endParaRPr lang="en-US" dirty="0"/>
          </a:p>
        </p:txBody>
      </p:sp>
      <p:sp>
        <p:nvSpPr>
          <p:cNvPr id="3" name="サブタイトル 2"/>
          <p:cNvSpPr>
            <a:spLocks noGrp="1"/>
          </p:cNvSpPr>
          <p:nvPr>
            <p:ph type="subTitle" idx="1" hasCustomPrompt="1"/>
          </p:nvPr>
        </p:nvSpPr>
        <p:spPr>
          <a:xfrm>
            <a:off x="5855423" y="2276872"/>
            <a:ext cx="5473612" cy="2304256"/>
          </a:xfrm>
          <a:prstGeom prst="rect">
            <a:avLst/>
          </a:prstGeom>
        </p:spPr>
        <p:txBody>
          <a:bodyPr anchor="ctr">
            <a:normAutofit/>
          </a:bodyPr>
          <a:lstStyle>
            <a:lvl1pPr marL="0" indent="0" algn="l">
              <a:buNone/>
              <a:defRPr sz="1600" baseline="0">
                <a:solidFill>
                  <a:schemeClr val="bg1"/>
                </a:solidFill>
                <a:latin typeface="+mn-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Text Here</a:t>
            </a:r>
            <a:endParaRPr lang="en-US" dirty="0"/>
          </a:p>
        </p:txBody>
      </p:sp>
    </p:spTree>
    <p:extLst>
      <p:ext uri="{BB962C8B-B14F-4D97-AF65-F5344CB8AC3E}">
        <p14:creationId xmlns:p14="http://schemas.microsoft.com/office/powerpoint/2010/main" val="1452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50"/>
                            </p:stCondLst>
                            <p:childTnLst>
                              <p:par>
                                <p:cTn id="10" presetID="2" presetClass="entr" presetSubtype="2" decel="10000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 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766945" y="1844824"/>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622917" y="4485117"/>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622917" y="4917165"/>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25" name="図プレースホルダー 8"/>
          <p:cNvSpPr>
            <a:spLocks noGrp="1"/>
          </p:cNvSpPr>
          <p:nvPr>
            <p:ph type="pic" sz="quarter" idx="19" hasCustomPrompt="1"/>
          </p:nvPr>
        </p:nvSpPr>
        <p:spPr>
          <a:xfrm>
            <a:off x="3551496" y="1844824"/>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6" name="テキスト プレースホルダー 11"/>
          <p:cNvSpPr>
            <a:spLocks noGrp="1"/>
          </p:cNvSpPr>
          <p:nvPr>
            <p:ph type="body" sz="quarter" idx="20" hasCustomPrompt="1"/>
          </p:nvPr>
        </p:nvSpPr>
        <p:spPr>
          <a:xfrm>
            <a:off x="3407468" y="4485117"/>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1" hasCustomPrompt="1"/>
          </p:nvPr>
        </p:nvSpPr>
        <p:spPr>
          <a:xfrm>
            <a:off x="3407468" y="4917165"/>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28" name="図プレースホルダー 8"/>
          <p:cNvSpPr>
            <a:spLocks noGrp="1"/>
          </p:cNvSpPr>
          <p:nvPr>
            <p:ph type="pic" sz="quarter" idx="22" hasCustomPrompt="1"/>
          </p:nvPr>
        </p:nvSpPr>
        <p:spPr>
          <a:xfrm>
            <a:off x="6336047" y="1844824"/>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9" name="テキスト プレースホルダー 11"/>
          <p:cNvSpPr>
            <a:spLocks noGrp="1"/>
          </p:cNvSpPr>
          <p:nvPr>
            <p:ph type="body" sz="quarter" idx="23" hasCustomPrompt="1"/>
          </p:nvPr>
        </p:nvSpPr>
        <p:spPr>
          <a:xfrm>
            <a:off x="6192019" y="4485117"/>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30" name="テキスト プレースホルダー 11"/>
          <p:cNvSpPr>
            <a:spLocks noGrp="1"/>
          </p:cNvSpPr>
          <p:nvPr>
            <p:ph type="body" sz="quarter" idx="24" hasCustomPrompt="1"/>
          </p:nvPr>
        </p:nvSpPr>
        <p:spPr>
          <a:xfrm>
            <a:off x="6192019" y="4917165"/>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31" name="図プレースホルダー 8"/>
          <p:cNvSpPr>
            <a:spLocks noGrp="1"/>
          </p:cNvSpPr>
          <p:nvPr>
            <p:ph type="pic" sz="quarter" idx="25" hasCustomPrompt="1"/>
          </p:nvPr>
        </p:nvSpPr>
        <p:spPr>
          <a:xfrm>
            <a:off x="9120598" y="1844824"/>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32" name="テキスト プレースホルダー 11"/>
          <p:cNvSpPr>
            <a:spLocks noGrp="1"/>
          </p:cNvSpPr>
          <p:nvPr>
            <p:ph type="body" sz="quarter" idx="26" hasCustomPrompt="1"/>
          </p:nvPr>
        </p:nvSpPr>
        <p:spPr>
          <a:xfrm>
            <a:off x="8976570" y="4485117"/>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27" hasCustomPrompt="1"/>
          </p:nvPr>
        </p:nvSpPr>
        <p:spPr>
          <a:xfrm>
            <a:off x="8976570" y="4917165"/>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4588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4"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 calcmode="lin" valueType="num">
                                      <p:cBhvr>
                                        <p:cTn id="29" dur="500" fill="hold"/>
                                        <p:tgtEl>
                                          <p:spTgt spid="25"/>
                                        </p:tgtEl>
                                        <p:attrNameLst>
                                          <p:attrName>style.rotation</p:attrName>
                                        </p:attrNameLst>
                                      </p:cBhvr>
                                      <p:tavLst>
                                        <p:tav tm="0">
                                          <p:val>
                                            <p:fltVal val="360"/>
                                          </p:val>
                                        </p:tav>
                                        <p:tav tm="100000">
                                          <p:val>
                                            <p:fltVal val="0"/>
                                          </p:val>
                                        </p:tav>
                                      </p:tavLst>
                                    </p:anim>
                                    <p:animEffect transition="in" filter="fade">
                                      <p:cBhvr>
                                        <p:cTn id="30" dur="500"/>
                                        <p:tgtEl>
                                          <p:spTgt spid="25"/>
                                        </p:tgtEl>
                                      </p:cBhvr>
                                    </p:animEffect>
                                  </p:childTnLst>
                                </p:cTn>
                              </p:par>
                            </p:childTnLst>
                          </p:cTn>
                        </p:par>
                        <p:par>
                          <p:cTn id="31" fill="hold">
                            <p:stCondLst>
                              <p:cond delay="2500"/>
                            </p:stCondLst>
                            <p:childTnLst>
                              <p:par>
                                <p:cTn id="32" presetID="2" presetClass="entr" presetSubtype="4" decel="10000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 calcmode="lin" valueType="num">
                                      <p:cBhvr>
                                        <p:cTn id="45" dur="500" fill="hold"/>
                                        <p:tgtEl>
                                          <p:spTgt spid="28"/>
                                        </p:tgtEl>
                                        <p:attrNameLst>
                                          <p:attrName>style.rotation</p:attrName>
                                        </p:attrNameLst>
                                      </p:cBhvr>
                                      <p:tavLst>
                                        <p:tav tm="0">
                                          <p:val>
                                            <p:fltVal val="360"/>
                                          </p:val>
                                        </p:tav>
                                        <p:tav tm="100000">
                                          <p:val>
                                            <p:fltVal val="0"/>
                                          </p:val>
                                        </p:tav>
                                      </p:tavLst>
                                    </p:anim>
                                    <p:animEffect transition="in" filter="fade">
                                      <p:cBhvr>
                                        <p:cTn id="46" dur="500"/>
                                        <p:tgtEl>
                                          <p:spTgt spid="28"/>
                                        </p:tgtEl>
                                      </p:cBhvr>
                                    </p:animEffect>
                                  </p:childTnLst>
                                </p:cTn>
                              </p:par>
                            </p:childTnLst>
                          </p:cTn>
                        </p:par>
                        <p:par>
                          <p:cTn id="47" fill="hold">
                            <p:stCondLst>
                              <p:cond delay="4000"/>
                            </p:stCondLst>
                            <p:childTnLst>
                              <p:par>
                                <p:cTn id="48" presetID="2" presetClass="entr" presetSubtype="4" decel="100000" fill="hold" grpId="0" nodeType="afterEffect">
                                  <p:stCondLst>
                                    <p:cond delay="250"/>
                                  </p:stCondLst>
                                  <p:childTnLst>
                                    <p:set>
                                      <p:cBhvr>
                                        <p:cTn id="49" dur="1" fill="hold">
                                          <p:stCondLst>
                                            <p:cond delay="0"/>
                                          </p:stCondLst>
                                        </p:cTn>
                                        <p:tgtEl>
                                          <p:spTgt spid="29">
                                            <p:txEl>
                                              <p:pRg st="0" end="0"/>
                                            </p:txEl>
                                          </p:spTgt>
                                        </p:tgtEl>
                                        <p:attrNameLst>
                                          <p:attrName>style.visibility</p:attrName>
                                        </p:attrNameLst>
                                      </p:cBhvr>
                                      <p:to>
                                        <p:strVal val="visible"/>
                                      </p:to>
                                    </p:set>
                                    <p:anim calcmode="lin" valueType="num">
                                      <p:cBhvr additive="base">
                                        <p:cTn id="5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500"/>
                                  </p:stCondLst>
                                  <p:childTnLst>
                                    <p:set>
                                      <p:cBhvr>
                                        <p:cTn id="53" dur="1" fill="hold">
                                          <p:stCondLst>
                                            <p:cond delay="0"/>
                                          </p:stCondLst>
                                        </p:cTn>
                                        <p:tgtEl>
                                          <p:spTgt spid="30">
                                            <p:txEl>
                                              <p:pRg st="0" end="0"/>
                                            </p:txEl>
                                          </p:spTgt>
                                        </p:tgtEl>
                                        <p:attrNameLst>
                                          <p:attrName>style.visibility</p:attrName>
                                        </p:attrNameLst>
                                      </p:cBhvr>
                                      <p:to>
                                        <p:strVal val="visible"/>
                                      </p:to>
                                    </p:set>
                                    <p:anim calcmode="lin" valueType="num">
                                      <p:cBhvr additive="base">
                                        <p:cTn id="5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 calcmode="lin" valueType="num">
                                      <p:cBhvr>
                                        <p:cTn id="61" dur="500" fill="hold"/>
                                        <p:tgtEl>
                                          <p:spTgt spid="31"/>
                                        </p:tgtEl>
                                        <p:attrNameLst>
                                          <p:attrName>style.rotation</p:attrName>
                                        </p:attrNameLst>
                                      </p:cBhvr>
                                      <p:tavLst>
                                        <p:tav tm="0">
                                          <p:val>
                                            <p:fltVal val="360"/>
                                          </p:val>
                                        </p:tav>
                                        <p:tav tm="100000">
                                          <p:val>
                                            <p:fltVal val="0"/>
                                          </p:val>
                                        </p:tav>
                                      </p:tavLst>
                                    </p:anim>
                                    <p:animEffect transition="in" filter="fade">
                                      <p:cBhvr>
                                        <p:cTn id="62" dur="500"/>
                                        <p:tgtEl>
                                          <p:spTgt spid="31"/>
                                        </p:tgtEl>
                                      </p:cBhvr>
                                    </p:animEffect>
                                  </p:childTnLst>
                                </p:cTn>
                              </p:par>
                            </p:childTnLst>
                          </p:cTn>
                        </p:par>
                        <p:par>
                          <p:cTn id="63" fill="hold">
                            <p:stCondLst>
                              <p:cond delay="5500"/>
                            </p:stCondLst>
                            <p:childTnLst>
                              <p:par>
                                <p:cTn id="64" presetID="2" presetClass="entr" presetSubtype="4" decel="100000" fill="hold" grpId="0" nodeType="afterEffect">
                                  <p:stCondLst>
                                    <p:cond delay="25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50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additive="base">
                                        <p:cTn id="7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5" grpId="0" animBg="1"/>
      <p:bldP spid="26" grpId="0" build="p">
        <p:tmplLst>
          <p:tmpl lvl="1">
            <p:tnLst>
              <p:par>
                <p:cTn presetID="2" presetClass="entr" presetSubtype="4"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build="p">
        <p:tmplLst>
          <p:tmpl lvl="1">
            <p:tnLst>
              <p:par>
                <p:cTn presetID="2" presetClass="entr" presetSubtype="4" decel="100000" fill="hold" nodeType="after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478888" y="1412776"/>
            <a:ext cx="11090194" cy="3984443"/>
          </a:xfrm>
          <a:prstGeom prst="rect">
            <a:avLst/>
          </a:prstGeom>
        </p:spPr>
        <p:txBody>
          <a:bodyPr anchor="ctr"/>
          <a:lstStyle>
            <a:lvl1pPr algn="ctr">
              <a:lnSpc>
                <a:spcPct val="100000"/>
              </a:lnSpc>
              <a:defRPr sz="2400" baseline="0">
                <a:solidFill>
                  <a:schemeClr val="bg1"/>
                </a:solidFill>
                <a:latin typeface="+mn-lt"/>
              </a:defRPr>
            </a:lvl1pPr>
          </a:lstStyle>
          <a:p>
            <a:r>
              <a:rPr lang="en-US" altLang="ja-JP" dirty="0"/>
              <a:t>Text Here</a:t>
            </a:r>
            <a:br>
              <a:rPr lang="en-US" altLang="ja-JP" dirty="0"/>
            </a:br>
            <a:r>
              <a:rPr lang="en-US" altLang="ja-JP" dirty="0"/>
              <a:t>Text Here</a:t>
            </a:r>
            <a:endParaRPr lang="en-US" dirty="0"/>
          </a:p>
        </p:txBody>
      </p:sp>
    </p:spTree>
    <p:extLst>
      <p:ext uri="{BB962C8B-B14F-4D97-AF65-F5344CB8AC3E}">
        <p14:creationId xmlns:p14="http://schemas.microsoft.com/office/powerpoint/2010/main" val="1106290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 Big Text">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4799743" y="1220755"/>
            <a:ext cx="6961377" cy="2400267"/>
          </a:xfrm>
          <a:prstGeom prst="rect">
            <a:avLst/>
          </a:prstGeom>
        </p:spPr>
        <p:txBody>
          <a:bodyPr anchor="b"/>
          <a:lstStyle>
            <a:lvl1pPr algn="l">
              <a:lnSpc>
                <a:spcPts val="7334"/>
              </a:lnSpc>
              <a:defRPr sz="8000" baseline="0">
                <a:solidFill>
                  <a:schemeClr val="bg1"/>
                </a:solidFill>
                <a:latin typeface="+mj-lt"/>
              </a:defRPr>
            </a:lvl1pPr>
          </a:lstStyle>
          <a:p>
            <a:r>
              <a:rPr lang="en-US" altLang="ja-JP" dirty="0"/>
              <a:t>TEXT HERE</a:t>
            </a:r>
            <a:endParaRPr lang="en-US" dirty="0"/>
          </a:p>
        </p:txBody>
      </p:sp>
      <p:sp>
        <p:nvSpPr>
          <p:cNvPr id="4" name="サブタイトル 2"/>
          <p:cNvSpPr>
            <a:spLocks noGrp="1"/>
          </p:cNvSpPr>
          <p:nvPr>
            <p:ph type="subTitle" idx="1" hasCustomPrompt="1"/>
          </p:nvPr>
        </p:nvSpPr>
        <p:spPr>
          <a:xfrm>
            <a:off x="4799743" y="3621021"/>
            <a:ext cx="6961377" cy="2304256"/>
          </a:xfrm>
          <a:prstGeom prst="rect">
            <a:avLst/>
          </a:prstGeom>
        </p:spPr>
        <p:txBody>
          <a:bodyPr anchor="t">
            <a:normAutofit/>
          </a:bodyPr>
          <a:lstStyle>
            <a:lvl1pPr marL="0" indent="0" algn="l">
              <a:buNone/>
              <a:defRPr sz="1600" baseline="0">
                <a:solidFill>
                  <a:schemeClr val="bg1"/>
                </a:solidFill>
                <a:latin typeface="+mn-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lang="en-US" altLang="ja-JP" dirty="0"/>
              <a:t>Text Here</a:t>
            </a:r>
            <a:endParaRPr lang="en-US" dirty="0"/>
          </a:p>
        </p:txBody>
      </p:sp>
      <p:sp>
        <p:nvSpPr>
          <p:cNvPr id="6" name="図プレースホルダー 5"/>
          <p:cNvSpPr>
            <a:spLocks noGrp="1"/>
          </p:cNvSpPr>
          <p:nvPr>
            <p:ph type="pic" sz="quarter" idx="10" hasCustomPrompt="1"/>
          </p:nvPr>
        </p:nvSpPr>
        <p:spPr>
          <a:xfrm>
            <a:off x="0" y="0"/>
            <a:ext cx="4559696" cy="6858000"/>
          </a:xfrm>
        </p:spPr>
        <p:txBody>
          <a:bodyPr/>
          <a:lstStyle>
            <a:lvl1pPr>
              <a:defRPr/>
            </a:lvl1pPr>
          </a:lstStyle>
          <a:p>
            <a:r>
              <a:rPr lang="en-US" dirty="0"/>
              <a:t>Add Image Here</a:t>
            </a:r>
          </a:p>
        </p:txBody>
      </p:sp>
    </p:spTree>
    <p:extLst>
      <p:ext uri="{BB962C8B-B14F-4D97-AF65-F5344CB8AC3E}">
        <p14:creationId xmlns:p14="http://schemas.microsoft.com/office/powerpoint/2010/main" val="250175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50"/>
                            </p:stCondLst>
                            <p:childTnLst>
                              <p:par>
                                <p:cTn id="10" presetID="2" presetClass="entr" presetSubtype="2" decel="10000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6"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2192000" cy="6858000"/>
          </a:xfrm>
        </p:spPr>
        <p:txBody>
          <a:bodyPr/>
          <a:lstStyle>
            <a:lvl1pPr>
              <a:defRPr/>
            </a:lvl1pPr>
          </a:lstStyle>
          <a:p>
            <a:r>
              <a:rPr lang="en-US" dirty="0"/>
              <a:t>Add Image</a:t>
            </a:r>
          </a:p>
        </p:txBody>
      </p:sp>
    </p:spTree>
    <p:extLst>
      <p:ext uri="{BB962C8B-B14F-4D97-AF65-F5344CB8AC3E}">
        <p14:creationId xmlns:p14="http://schemas.microsoft.com/office/powerpoint/2010/main" val="99903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Screen Image - Circle">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2192000" cy="6858000"/>
          </a:xfrm>
        </p:spPr>
        <p:txBody>
          <a:bodyPr/>
          <a:lstStyle>
            <a:lvl1pPr>
              <a:defRPr/>
            </a:lvl1pPr>
          </a:lstStyle>
          <a:p>
            <a:r>
              <a:rPr lang="en-US" dirty="0"/>
              <a:t>Add Image</a:t>
            </a:r>
          </a:p>
        </p:txBody>
      </p:sp>
      <p:sp>
        <p:nvSpPr>
          <p:cNvPr id="4" name="テキスト プレースホルダー 3"/>
          <p:cNvSpPr>
            <a:spLocks noGrp="1"/>
          </p:cNvSpPr>
          <p:nvPr>
            <p:ph type="body" sz="quarter" idx="11" hasCustomPrompt="1"/>
          </p:nvPr>
        </p:nvSpPr>
        <p:spPr>
          <a:xfrm>
            <a:off x="526898" y="2804931"/>
            <a:ext cx="3600712" cy="3600400"/>
          </a:xfrm>
          <a:prstGeom prst="ellipse">
            <a:avLst/>
          </a:prstGeom>
          <a:blipFill dpi="0" rotWithShape="1">
            <a:blip r:embed="rId2"/>
            <a:srcRect/>
            <a:tile tx="0" ty="0" sx="100000" sy="100000" flip="none" algn="tl"/>
          </a:blipFill>
          <a:effectLst>
            <a:innerShdw blurRad="114300">
              <a:prstClr val="black"/>
            </a:innerShdw>
          </a:effectLst>
        </p:spPr>
        <p:txBody>
          <a:bodyPr wrap="none" anchor="ctr">
            <a:normAutofit/>
          </a:bodyPr>
          <a:lstStyle>
            <a:lvl1pPr algn="ctr">
              <a:defRPr sz="4800" baseline="0">
                <a:solidFill>
                  <a:schemeClr val="tx1">
                    <a:alpha val="80000"/>
                  </a:schemeClr>
                </a:solidFill>
                <a:latin typeface="Bebas Neue Regular" pitchFamily="50" charset="0"/>
              </a:defRPr>
            </a:lvl1pPr>
          </a:lstStyle>
          <a:p>
            <a:pPr lvl="0"/>
            <a:r>
              <a:rPr lang="en-US" altLang="ja-JP" dirty="0"/>
              <a:t>Text Here</a:t>
            </a:r>
            <a:endParaRPr lang="ja-JP" altLang="en-US" dirty="0"/>
          </a:p>
        </p:txBody>
      </p:sp>
      <p:sp>
        <p:nvSpPr>
          <p:cNvPr id="6" name="図プレースホルダー 5"/>
          <p:cNvSpPr>
            <a:spLocks noGrp="1"/>
          </p:cNvSpPr>
          <p:nvPr>
            <p:ph type="pic" sz="quarter" idx="12" hasCustomPrompt="1"/>
          </p:nvPr>
        </p:nvSpPr>
        <p:spPr>
          <a:xfrm>
            <a:off x="1871363" y="3284984"/>
            <a:ext cx="959991" cy="959908"/>
          </a:xfrm>
        </p:spPr>
        <p:txBody>
          <a:bodyPr/>
          <a:lstStyle>
            <a:lvl1pPr>
              <a:defRPr/>
            </a:lvl1pPr>
          </a:lstStyle>
          <a:p>
            <a:r>
              <a:rPr lang="en-US" dirty="0"/>
              <a:t>Icon</a:t>
            </a:r>
          </a:p>
        </p:txBody>
      </p:sp>
      <p:sp>
        <p:nvSpPr>
          <p:cNvPr id="8" name="テキスト プレースホルダー 7"/>
          <p:cNvSpPr>
            <a:spLocks noGrp="1"/>
          </p:cNvSpPr>
          <p:nvPr>
            <p:ph type="body" sz="quarter" idx="13" hasCustomPrompt="1"/>
          </p:nvPr>
        </p:nvSpPr>
        <p:spPr>
          <a:xfrm>
            <a:off x="670927" y="4965171"/>
            <a:ext cx="3264646" cy="384175"/>
          </a:xfrm>
        </p:spPr>
        <p:txBody>
          <a:bodyPr>
            <a:noAutofit/>
          </a:bodyPr>
          <a:lstStyle>
            <a:lvl1pPr algn="ctr">
              <a:defRPr sz="2133" baseline="0">
                <a:solidFill>
                  <a:schemeClr val="accent1"/>
                </a:solidFill>
                <a:latin typeface="Bebas Neue Regular" pitchFamily="50" charset="0"/>
              </a:defRPr>
            </a:lvl1pPr>
          </a:lstStyle>
          <a:p>
            <a:pPr lvl="0"/>
            <a:r>
              <a:rPr lang="en-US" dirty="0"/>
              <a:t>TEXT HERE</a:t>
            </a:r>
          </a:p>
        </p:txBody>
      </p:sp>
    </p:spTree>
    <p:extLst>
      <p:ext uri="{BB962C8B-B14F-4D97-AF65-F5344CB8AC3E}">
        <p14:creationId xmlns:p14="http://schemas.microsoft.com/office/powerpoint/2010/main" val="97409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p:cTn id="11" dur="500" fill="hold"/>
                                        <p:tgtEl>
                                          <p:spTgt spid="4">
                                            <p:bg/>
                                          </p:spTgt>
                                        </p:tgtEl>
                                        <p:attrNameLst>
                                          <p:attrName>ppt_w</p:attrName>
                                        </p:attrNameLst>
                                      </p:cBhvr>
                                      <p:tavLst>
                                        <p:tav tm="0">
                                          <p:val>
                                            <p:fltVal val="0"/>
                                          </p:val>
                                        </p:tav>
                                        <p:tav tm="100000">
                                          <p:val>
                                            <p:strVal val="#ppt_w"/>
                                          </p:val>
                                        </p:tav>
                                      </p:tavLst>
                                    </p:anim>
                                    <p:anim calcmode="lin" valueType="num">
                                      <p:cBhvr>
                                        <p:cTn id="12" dur="500" fill="hold"/>
                                        <p:tgtEl>
                                          <p:spTgt spid="4">
                                            <p:bg/>
                                          </p:spTgt>
                                        </p:tgtEl>
                                        <p:attrNameLst>
                                          <p:attrName>ppt_h</p:attrName>
                                        </p:attrNameLst>
                                      </p:cBhvr>
                                      <p:tavLst>
                                        <p:tav tm="0">
                                          <p:val>
                                            <p:fltVal val="0"/>
                                          </p:val>
                                        </p:tav>
                                        <p:tav tm="100000">
                                          <p:val>
                                            <p:strVal val="#ppt_h"/>
                                          </p:val>
                                        </p:tav>
                                      </p:tavLst>
                                    </p:anim>
                                    <p:animEffect transition="in" filter="fade">
                                      <p:cBhvr>
                                        <p:cTn id="13" dur="500"/>
                                        <p:tgtEl>
                                          <p:spTgt spid="4">
                                            <p:bg/>
                                          </p:spTgt>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
                                            <p:txEl>
                                              <p:pRg st="0" end="0"/>
                                            </p:txEl>
                                          </p:spTgt>
                                        </p:tgtEl>
                                      </p:cBhvr>
                                    </p:animEffect>
                                  </p:childTnLst>
                                </p:cTn>
                              </p:par>
                            </p:childTnLst>
                          </p:cTn>
                        </p:par>
                        <p:par>
                          <p:cTn id="19" fill="hold">
                            <p:stCondLst>
                              <p:cond delay="1000"/>
                            </p:stCondLst>
                            <p:childTnLst>
                              <p:par>
                                <p:cTn id="20" presetID="10" presetClass="entr" presetSubtype="0"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animBg="1">
        <p:tmplLst>
          <p:tmpl>
            <p:tnLst>
              <p:par>
                <p:cTn presetID="53" presetClass="entr" presetSubtype="16"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Lst>
      </p:bldP>
      <p:bldP spid="6" grpId="0"/>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Screen Image - Simple Text">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2192000" cy="6858000"/>
          </a:xfrm>
        </p:spPr>
        <p:txBody>
          <a:bodyPr/>
          <a:lstStyle>
            <a:lvl1pPr>
              <a:defRPr/>
            </a:lvl1pPr>
          </a:lstStyle>
          <a:p>
            <a:r>
              <a:rPr lang="en-US" dirty="0"/>
              <a:t>Add Image</a:t>
            </a:r>
          </a:p>
        </p:txBody>
      </p:sp>
      <p:sp>
        <p:nvSpPr>
          <p:cNvPr id="8" name="テキスト プレースホルダー 7"/>
          <p:cNvSpPr>
            <a:spLocks noGrp="1"/>
          </p:cNvSpPr>
          <p:nvPr>
            <p:ph type="body" sz="quarter" idx="13" hasCustomPrompt="1"/>
          </p:nvPr>
        </p:nvSpPr>
        <p:spPr>
          <a:xfrm>
            <a:off x="334860" y="5301208"/>
            <a:ext cx="5760611" cy="1344149"/>
          </a:xfrm>
        </p:spPr>
        <p:txBody>
          <a:bodyPr anchor="b">
            <a:noAutofit/>
          </a:bodyPr>
          <a:lstStyle>
            <a:lvl1pPr algn="l">
              <a:lnSpc>
                <a:spcPts val="5334"/>
              </a:lnSpc>
              <a:defRPr sz="5334" baseline="0">
                <a:solidFill>
                  <a:schemeClr val="bg1"/>
                </a:solidFill>
                <a:latin typeface="Bebas Neue Regular" pitchFamily="50" charset="0"/>
              </a:defRPr>
            </a:lvl1pPr>
          </a:lstStyle>
          <a:p>
            <a:pPr lvl="0"/>
            <a:r>
              <a:rPr lang="en-US" dirty="0"/>
              <a:t>TEXT HERE</a:t>
            </a:r>
            <a:br>
              <a:rPr lang="en-US" dirty="0"/>
            </a:br>
            <a:r>
              <a:rPr lang="en-US" dirty="0"/>
              <a:t>TEXT HERE</a:t>
            </a:r>
          </a:p>
        </p:txBody>
      </p:sp>
    </p:spTree>
    <p:extLst>
      <p:ext uri="{BB962C8B-B14F-4D97-AF65-F5344CB8AC3E}">
        <p14:creationId xmlns:p14="http://schemas.microsoft.com/office/powerpoint/2010/main" val="197822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9" decel="100000" fill="hold" grpId="0" nodeType="afterEffect">
                                  <p:stCondLst>
                                    <p:cond delay="25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2" presetClass="entr" presetSubtype="9" decel="100000" fill="hold" nodeType="after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Screen Image - Text">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2192000" cy="6858000"/>
          </a:xfrm>
        </p:spPr>
        <p:txBody>
          <a:bodyPr/>
          <a:lstStyle>
            <a:lvl1pPr>
              <a:defRPr/>
            </a:lvl1pPr>
          </a:lstStyle>
          <a:p>
            <a:r>
              <a:rPr lang="en-US" dirty="0"/>
              <a:t>Add Image</a:t>
            </a:r>
          </a:p>
        </p:txBody>
      </p:sp>
      <p:sp>
        <p:nvSpPr>
          <p:cNvPr id="4" name="テキスト プレースホルダー 3"/>
          <p:cNvSpPr>
            <a:spLocks noGrp="1"/>
          </p:cNvSpPr>
          <p:nvPr>
            <p:ph type="body" sz="quarter" idx="14" hasCustomPrompt="1"/>
          </p:nvPr>
        </p:nvSpPr>
        <p:spPr>
          <a:xfrm>
            <a:off x="574907" y="2804931"/>
            <a:ext cx="11042185" cy="1152128"/>
          </a:xfrm>
        </p:spPr>
        <p:txBody>
          <a:bodyPr anchor="ctr">
            <a:noAutofit/>
          </a:bodyPr>
          <a:lstStyle>
            <a:lvl1pPr algn="ctr">
              <a:defRPr sz="6400">
                <a:latin typeface="Bebas Neue Regular" pitchFamily="50" charset="0"/>
              </a:defRPr>
            </a:lvl1pPr>
          </a:lstStyle>
          <a:p>
            <a:pPr lvl="0"/>
            <a:r>
              <a:rPr lang="en-US" altLang="ja-JP" dirty="0"/>
              <a:t>TEXT HERE</a:t>
            </a:r>
            <a:endParaRPr lang="en-US" dirty="0"/>
          </a:p>
        </p:txBody>
      </p:sp>
    </p:spTree>
    <p:extLst>
      <p:ext uri="{BB962C8B-B14F-4D97-AF65-F5344CB8AC3E}">
        <p14:creationId xmlns:p14="http://schemas.microsoft.com/office/powerpoint/2010/main" val="31157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3" decel="100000" fill="hold" grpId="0" nodeType="withEffect">
                                  <p:stCondLst>
                                    <p:cond delay="25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2" presetClass="entr" presetSubtype="3" decel="100000" fill="hold" nodeType="withEffect">
                  <p:stCondLst>
                    <p:cond delay="25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11"/>
          <p:cNvSpPr>
            <a:spLocks noGrp="1"/>
          </p:cNvSpPr>
          <p:nvPr>
            <p:ph type="body" sz="quarter" idx="14" hasCustomPrompt="1"/>
          </p:nvPr>
        </p:nvSpPr>
        <p:spPr>
          <a:xfrm>
            <a:off x="622917" y="1892829"/>
            <a:ext cx="10896966"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9" name="テキスト プレースホルダー 11"/>
          <p:cNvSpPr>
            <a:spLocks noGrp="1"/>
          </p:cNvSpPr>
          <p:nvPr>
            <p:ph type="body" sz="quarter" idx="15" hasCustomPrompt="1"/>
          </p:nvPr>
        </p:nvSpPr>
        <p:spPr>
          <a:xfrm>
            <a:off x="622917" y="2324877"/>
            <a:ext cx="10896966" cy="153617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6" hasCustomPrompt="1"/>
          </p:nvPr>
        </p:nvSpPr>
        <p:spPr>
          <a:xfrm>
            <a:off x="624107" y="4053069"/>
            <a:ext cx="10896966"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624107" y="4485117"/>
            <a:ext cx="10896966" cy="1536171"/>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36256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2"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1 Image - 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958983" y="1844825"/>
            <a:ext cx="3984788" cy="398444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5519886" y="2660915"/>
            <a:ext cx="5999997"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5519886" y="3092963"/>
            <a:ext cx="5999997" cy="1968219"/>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9449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4" name="山形 3"/>
          <p:cNvSpPr/>
          <p:nvPr userDrawn="1"/>
        </p:nvSpPr>
        <p:spPr>
          <a:xfrm>
            <a:off x="670926" y="3669027"/>
            <a:ext cx="2736541" cy="288032"/>
          </a:xfrm>
          <a:prstGeom prst="chevron">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0" name="山形 9"/>
          <p:cNvSpPr/>
          <p:nvPr userDrawn="1"/>
        </p:nvSpPr>
        <p:spPr>
          <a:xfrm>
            <a:off x="3374286" y="3669027"/>
            <a:ext cx="2736541" cy="288032"/>
          </a:xfrm>
          <a:prstGeom prst="chevron">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2" name="山形 11"/>
          <p:cNvSpPr/>
          <p:nvPr userDrawn="1"/>
        </p:nvSpPr>
        <p:spPr>
          <a:xfrm>
            <a:off x="6081172" y="3669027"/>
            <a:ext cx="2736541" cy="288032"/>
          </a:xfrm>
          <a:prstGeom prst="chevron">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3" name="山形 12"/>
          <p:cNvSpPr/>
          <p:nvPr userDrawn="1"/>
        </p:nvSpPr>
        <p:spPr>
          <a:xfrm>
            <a:off x="8784532" y="3669027"/>
            <a:ext cx="2736541" cy="288032"/>
          </a:xfrm>
          <a:prstGeom prst="chevron">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 name="図プレースホルダー 5"/>
          <p:cNvSpPr>
            <a:spLocks noGrp="1"/>
          </p:cNvSpPr>
          <p:nvPr>
            <p:ph type="pic" sz="quarter" idx="46" hasCustomPrompt="1"/>
          </p:nvPr>
        </p:nvSpPr>
        <p:spPr>
          <a:xfrm>
            <a:off x="7800337" y="4389107"/>
            <a:ext cx="574897" cy="574847"/>
          </a:xfrm>
        </p:spPr>
        <p:txBody>
          <a:bodyPr>
            <a:normAutofit/>
          </a:bodyPr>
          <a:lstStyle>
            <a:lvl1pPr>
              <a:defRPr sz="733"/>
            </a:lvl1pPr>
          </a:lstStyle>
          <a:p>
            <a:r>
              <a:rPr lang="en-US" dirty="0"/>
              <a:t>ICON</a:t>
            </a:r>
          </a:p>
        </p:txBody>
      </p:sp>
      <p:sp>
        <p:nvSpPr>
          <p:cNvPr id="19" name="テキスト プレースホルダー 11"/>
          <p:cNvSpPr>
            <a:spLocks noGrp="1"/>
          </p:cNvSpPr>
          <p:nvPr>
            <p:ph type="body" sz="quarter" idx="47" hasCustomPrompt="1"/>
          </p:nvPr>
        </p:nvSpPr>
        <p:spPr>
          <a:xfrm>
            <a:off x="8376451" y="4485117"/>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48" hasCustomPrompt="1"/>
          </p:nvPr>
        </p:nvSpPr>
        <p:spPr>
          <a:xfrm>
            <a:off x="8376451" y="4869160"/>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21" name="図プレースホルダー 5"/>
          <p:cNvSpPr>
            <a:spLocks noGrp="1"/>
          </p:cNvSpPr>
          <p:nvPr>
            <p:ph type="pic" sz="quarter" idx="49" hasCustomPrompt="1"/>
          </p:nvPr>
        </p:nvSpPr>
        <p:spPr>
          <a:xfrm>
            <a:off x="5879957" y="1844824"/>
            <a:ext cx="574897" cy="574847"/>
          </a:xfrm>
        </p:spPr>
        <p:txBody>
          <a:bodyPr>
            <a:normAutofit/>
          </a:bodyPr>
          <a:lstStyle>
            <a:lvl1pPr>
              <a:defRPr sz="733"/>
            </a:lvl1pPr>
          </a:lstStyle>
          <a:p>
            <a:r>
              <a:rPr lang="en-US" dirty="0"/>
              <a:t>ICON</a:t>
            </a:r>
          </a:p>
        </p:txBody>
      </p:sp>
      <p:sp>
        <p:nvSpPr>
          <p:cNvPr id="22" name="テキスト プレースホルダー 11"/>
          <p:cNvSpPr>
            <a:spLocks noGrp="1"/>
          </p:cNvSpPr>
          <p:nvPr>
            <p:ph type="body" sz="quarter" idx="50" hasCustomPrompt="1"/>
          </p:nvPr>
        </p:nvSpPr>
        <p:spPr>
          <a:xfrm>
            <a:off x="6456071" y="1940835"/>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51" hasCustomPrompt="1"/>
          </p:nvPr>
        </p:nvSpPr>
        <p:spPr>
          <a:xfrm>
            <a:off x="6456071" y="2324877"/>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24" name="図プレースホルダー 5"/>
          <p:cNvSpPr>
            <a:spLocks noGrp="1"/>
          </p:cNvSpPr>
          <p:nvPr>
            <p:ph type="pic" sz="quarter" idx="52" hasCustomPrompt="1"/>
          </p:nvPr>
        </p:nvSpPr>
        <p:spPr>
          <a:xfrm>
            <a:off x="2831353" y="4389107"/>
            <a:ext cx="574897" cy="574847"/>
          </a:xfrm>
        </p:spPr>
        <p:txBody>
          <a:bodyPr>
            <a:normAutofit/>
          </a:bodyPr>
          <a:lstStyle>
            <a:lvl1pPr>
              <a:defRPr sz="733"/>
            </a:lvl1pPr>
          </a:lstStyle>
          <a:p>
            <a:r>
              <a:rPr lang="en-US" dirty="0"/>
              <a:t>ICON</a:t>
            </a:r>
          </a:p>
        </p:txBody>
      </p:sp>
      <p:sp>
        <p:nvSpPr>
          <p:cNvPr id="25" name="テキスト プレースホルダー 11"/>
          <p:cNvSpPr>
            <a:spLocks noGrp="1"/>
          </p:cNvSpPr>
          <p:nvPr>
            <p:ph type="body" sz="quarter" idx="53" hasCustomPrompt="1"/>
          </p:nvPr>
        </p:nvSpPr>
        <p:spPr>
          <a:xfrm>
            <a:off x="3407468" y="4485117"/>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6" name="テキスト プレースホルダー 11"/>
          <p:cNvSpPr>
            <a:spLocks noGrp="1"/>
          </p:cNvSpPr>
          <p:nvPr>
            <p:ph type="body" sz="quarter" idx="54" hasCustomPrompt="1"/>
          </p:nvPr>
        </p:nvSpPr>
        <p:spPr>
          <a:xfrm>
            <a:off x="3407468" y="4869160"/>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sp>
        <p:nvSpPr>
          <p:cNvPr id="27" name="図プレースホルダー 5"/>
          <p:cNvSpPr>
            <a:spLocks noGrp="1"/>
          </p:cNvSpPr>
          <p:nvPr>
            <p:ph type="pic" sz="quarter" idx="55" hasCustomPrompt="1"/>
          </p:nvPr>
        </p:nvSpPr>
        <p:spPr>
          <a:xfrm>
            <a:off x="1367064" y="1844824"/>
            <a:ext cx="574897" cy="574847"/>
          </a:xfrm>
        </p:spPr>
        <p:txBody>
          <a:bodyPr>
            <a:normAutofit/>
          </a:bodyPr>
          <a:lstStyle>
            <a:lvl1pPr>
              <a:defRPr sz="733"/>
            </a:lvl1pPr>
          </a:lstStyle>
          <a:p>
            <a:r>
              <a:rPr lang="en-US" dirty="0"/>
              <a:t>ICON</a:t>
            </a:r>
          </a:p>
        </p:txBody>
      </p:sp>
      <p:sp>
        <p:nvSpPr>
          <p:cNvPr id="28" name="テキスト プレースホルダー 11"/>
          <p:cNvSpPr>
            <a:spLocks noGrp="1"/>
          </p:cNvSpPr>
          <p:nvPr>
            <p:ph type="body" sz="quarter" idx="56" hasCustomPrompt="1"/>
          </p:nvPr>
        </p:nvSpPr>
        <p:spPr>
          <a:xfrm>
            <a:off x="1943178" y="1940835"/>
            <a:ext cx="3288651" cy="431767"/>
          </a:xfrm>
        </p:spPr>
        <p:txBody>
          <a:bodyPr anchor="ctr">
            <a:noAutofit/>
          </a:bodyPr>
          <a:lstStyle>
            <a:lvl1pPr algn="l">
              <a:defRPr sz="2400">
                <a:solidFill>
                  <a:schemeClr val="accent1"/>
                </a:solidFill>
                <a:latin typeface="Bebas Neue Regular"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57" hasCustomPrompt="1"/>
          </p:nvPr>
        </p:nvSpPr>
        <p:spPr>
          <a:xfrm>
            <a:off x="1943178" y="2324877"/>
            <a:ext cx="3288651" cy="1008112"/>
          </a:xfrm>
        </p:spPr>
        <p:txBody>
          <a:bodyPr anchor="t">
            <a:noAutofit/>
          </a:bodyPr>
          <a:lstStyle>
            <a:lvl1pPr algn="l">
              <a:defRPr sz="1333">
                <a:solidFill>
                  <a:schemeClr val="bg1"/>
                </a:solidFill>
                <a:latin typeface="+mn-lt"/>
              </a:defRPr>
            </a:lvl1pPr>
          </a:lstStyle>
          <a:p>
            <a:pPr lvl="0"/>
            <a:r>
              <a:rPr lang="en-US" altLang="ja-JP" dirty="0"/>
              <a:t>Text Here</a:t>
            </a:r>
            <a:endParaRPr lang="en-US" dirty="0"/>
          </a:p>
        </p:txBody>
      </p:sp>
      <p:cxnSp>
        <p:nvCxnSpPr>
          <p:cNvPr id="7" name="カギ線コネクタ 6"/>
          <p:cNvCxnSpPr>
            <a:stCxn id="4" idx="0"/>
            <a:endCxn id="43" idx="1"/>
          </p:cNvCxnSpPr>
          <p:nvPr userDrawn="1"/>
        </p:nvCxnSpPr>
        <p:spPr>
          <a:xfrm rot="16200000" flipV="1">
            <a:off x="862727" y="2564571"/>
            <a:ext cx="1536779" cy="672133"/>
          </a:xfrm>
          <a:prstGeom prst="bentConnector4">
            <a:avLst>
              <a:gd name="adj1" fmla="val 11875"/>
              <a:gd name="adj2" fmla="val 21553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2" idx="0"/>
            <a:endCxn id="48" idx="1"/>
          </p:cNvCxnSpPr>
          <p:nvPr userDrawn="1"/>
        </p:nvCxnSpPr>
        <p:spPr>
          <a:xfrm rot="16200000" flipV="1">
            <a:off x="5824448" y="2116047"/>
            <a:ext cx="1539269" cy="1566691"/>
          </a:xfrm>
          <a:prstGeom prst="bentConnector4">
            <a:avLst>
              <a:gd name="adj1" fmla="val 12600"/>
              <a:gd name="adj2" fmla="val 10972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0" idx="2"/>
            <a:endCxn id="50" idx="1"/>
          </p:cNvCxnSpPr>
          <p:nvPr userDrawn="1"/>
        </p:nvCxnSpPr>
        <p:spPr>
          <a:xfrm rot="5400000">
            <a:off x="3368606" y="3374592"/>
            <a:ext cx="719471" cy="1884404"/>
          </a:xfrm>
          <a:prstGeom prst="bentConnector4">
            <a:avLst>
              <a:gd name="adj1" fmla="val 43501"/>
              <a:gd name="adj2" fmla="val 10808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3" idx="2"/>
            <a:endCxn id="52" idx="1"/>
          </p:cNvCxnSpPr>
          <p:nvPr userDrawn="1"/>
        </p:nvCxnSpPr>
        <p:spPr>
          <a:xfrm rot="5400000">
            <a:off x="8546218" y="3141959"/>
            <a:ext cx="719471" cy="2349671"/>
          </a:xfrm>
          <a:prstGeom prst="bentConnector4">
            <a:avLst>
              <a:gd name="adj1" fmla="val 43501"/>
              <a:gd name="adj2" fmla="val 106487"/>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1295050" y="2036237"/>
            <a:ext cx="192038" cy="19202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8" name="正方形/長方形 47"/>
          <p:cNvSpPr/>
          <p:nvPr userDrawn="1"/>
        </p:nvSpPr>
        <p:spPr>
          <a:xfrm>
            <a:off x="5810738" y="2036237"/>
            <a:ext cx="189243" cy="18704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0" name="正方形/長方形 49"/>
          <p:cNvSpPr/>
          <p:nvPr userDrawn="1"/>
        </p:nvSpPr>
        <p:spPr>
          <a:xfrm>
            <a:off x="2786139" y="4583010"/>
            <a:ext cx="189243" cy="18704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52" name="正方形/長方形 51"/>
          <p:cNvSpPr/>
          <p:nvPr userDrawn="1"/>
        </p:nvSpPr>
        <p:spPr>
          <a:xfrm>
            <a:off x="7731118" y="4583010"/>
            <a:ext cx="189243" cy="18704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Tree>
    <p:extLst>
      <p:ext uri="{BB962C8B-B14F-4D97-AF65-F5344CB8AC3E}">
        <p14:creationId xmlns:p14="http://schemas.microsoft.com/office/powerpoint/2010/main" val="15602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75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500"/>
                                        <p:tgtEl>
                                          <p:spTgt spid="26">
                                            <p:txEl>
                                              <p:pRg st="0" end="0"/>
                                            </p:txEl>
                                          </p:spTgt>
                                        </p:tgtEl>
                                      </p:cBhvr>
                                    </p:animEffect>
                                  </p:childTnLst>
                                </p:cTn>
                              </p:par>
                            </p:childTnLst>
                          </p:cTn>
                        </p:par>
                        <p:par>
                          <p:cTn id="44" fill="hold">
                            <p:stCondLst>
                              <p:cond delay="3750"/>
                            </p:stCondLst>
                            <p:childTnLst>
                              <p:par>
                                <p:cTn id="45" presetID="22" presetClass="entr" presetSubtype="8"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xEl>
                                              <p:pRg st="0" end="0"/>
                                            </p:txEl>
                                          </p:spTgt>
                                        </p:tgtEl>
                                        <p:attrNameLst>
                                          <p:attrName>style.visibility</p:attrName>
                                        </p:attrNameLst>
                                      </p:cBhvr>
                                      <p:to>
                                        <p:strVal val="visible"/>
                                      </p:to>
                                    </p:set>
                                    <p:animEffect transition="in" filter="fade">
                                      <p:cBhvr>
                                        <p:cTn id="58" dur="500"/>
                                        <p:tgtEl>
                                          <p:spTgt spid="22">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500"/>
                                        <p:tgtEl>
                                          <p:spTgt spid="23">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25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fade">
                                      <p:cBhvr>
                                        <p:cTn id="76" dur="500"/>
                                        <p:tgtEl>
                                          <p:spTgt spid="19">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Effect transition="in" filter="fade">
                                      <p:cBhvr>
                                        <p:cTn id="7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4" grpId="0" animBg="1"/>
      <p:bldP spid="10" grpId="0" animBg="1"/>
      <p:bldP spid="12" grpId="0" animBg="1"/>
      <p:bldP spid="13" grpId="0" animBg="1"/>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s - 4 Columns - Ta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766945" y="1844824"/>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622917" y="4485117"/>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622917" y="4917165"/>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7"/>
          <p:cNvSpPr>
            <a:spLocks noGrp="1"/>
          </p:cNvSpPr>
          <p:nvPr>
            <p:ph type="body" sz="quarter" idx="28" hasCustomPrompt="1"/>
          </p:nvPr>
        </p:nvSpPr>
        <p:spPr>
          <a:xfrm>
            <a:off x="526898" y="1556792"/>
            <a:ext cx="768152" cy="768085"/>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
        <p:nvSpPr>
          <p:cNvPr id="36" name="図プレースホルダー 8"/>
          <p:cNvSpPr>
            <a:spLocks noGrp="1"/>
          </p:cNvSpPr>
          <p:nvPr>
            <p:ph type="pic" sz="quarter" idx="29" hasCustomPrompt="1"/>
          </p:nvPr>
        </p:nvSpPr>
        <p:spPr>
          <a:xfrm>
            <a:off x="3551496" y="1844824"/>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37" name="テキスト プレースホルダー 11"/>
          <p:cNvSpPr>
            <a:spLocks noGrp="1"/>
          </p:cNvSpPr>
          <p:nvPr>
            <p:ph type="body" sz="quarter" idx="30" hasCustomPrompt="1"/>
          </p:nvPr>
        </p:nvSpPr>
        <p:spPr>
          <a:xfrm>
            <a:off x="3407468" y="4485118"/>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38" name="テキスト プレースホルダー 11"/>
          <p:cNvSpPr>
            <a:spLocks noGrp="1"/>
          </p:cNvSpPr>
          <p:nvPr>
            <p:ph type="body" sz="quarter" idx="31" hasCustomPrompt="1"/>
          </p:nvPr>
        </p:nvSpPr>
        <p:spPr>
          <a:xfrm>
            <a:off x="3407468" y="4917166"/>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39" name="テキスト プレースホルダー 7"/>
          <p:cNvSpPr>
            <a:spLocks noGrp="1"/>
          </p:cNvSpPr>
          <p:nvPr>
            <p:ph type="body" sz="quarter" idx="32" hasCustomPrompt="1"/>
          </p:nvPr>
        </p:nvSpPr>
        <p:spPr>
          <a:xfrm>
            <a:off x="3311449" y="1556792"/>
            <a:ext cx="768152" cy="768085"/>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
        <p:nvSpPr>
          <p:cNvPr id="40" name="図プレースホルダー 8"/>
          <p:cNvSpPr>
            <a:spLocks noGrp="1"/>
          </p:cNvSpPr>
          <p:nvPr>
            <p:ph type="pic" sz="quarter" idx="33" hasCustomPrompt="1"/>
          </p:nvPr>
        </p:nvSpPr>
        <p:spPr>
          <a:xfrm>
            <a:off x="6336047" y="1844823"/>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1" name="テキスト プレースホルダー 11"/>
          <p:cNvSpPr>
            <a:spLocks noGrp="1"/>
          </p:cNvSpPr>
          <p:nvPr>
            <p:ph type="body" sz="quarter" idx="34" hasCustomPrompt="1"/>
          </p:nvPr>
        </p:nvSpPr>
        <p:spPr>
          <a:xfrm>
            <a:off x="6192019" y="4485117"/>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42" name="テキスト プレースホルダー 11"/>
          <p:cNvSpPr>
            <a:spLocks noGrp="1"/>
          </p:cNvSpPr>
          <p:nvPr>
            <p:ph type="body" sz="quarter" idx="35" hasCustomPrompt="1"/>
          </p:nvPr>
        </p:nvSpPr>
        <p:spPr>
          <a:xfrm>
            <a:off x="6192019" y="4917165"/>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43" name="テキスト プレースホルダー 7"/>
          <p:cNvSpPr>
            <a:spLocks noGrp="1"/>
          </p:cNvSpPr>
          <p:nvPr>
            <p:ph type="body" sz="quarter" idx="36" hasCustomPrompt="1"/>
          </p:nvPr>
        </p:nvSpPr>
        <p:spPr>
          <a:xfrm>
            <a:off x="6096000" y="1556791"/>
            <a:ext cx="768152" cy="768085"/>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
        <p:nvSpPr>
          <p:cNvPr id="44" name="図プレースホルダー 8"/>
          <p:cNvSpPr>
            <a:spLocks noGrp="1"/>
          </p:cNvSpPr>
          <p:nvPr>
            <p:ph type="pic" sz="quarter" idx="37" hasCustomPrompt="1"/>
          </p:nvPr>
        </p:nvSpPr>
        <p:spPr>
          <a:xfrm>
            <a:off x="9120598" y="1844824"/>
            <a:ext cx="2304456" cy="2304257"/>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5" name="テキスト プレースホルダー 11"/>
          <p:cNvSpPr>
            <a:spLocks noGrp="1"/>
          </p:cNvSpPr>
          <p:nvPr>
            <p:ph type="body" sz="quarter" idx="38" hasCustomPrompt="1"/>
          </p:nvPr>
        </p:nvSpPr>
        <p:spPr>
          <a:xfrm>
            <a:off x="8976570" y="4485117"/>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46" name="テキスト プレースホルダー 11"/>
          <p:cNvSpPr>
            <a:spLocks noGrp="1"/>
          </p:cNvSpPr>
          <p:nvPr>
            <p:ph type="body" sz="quarter" idx="39" hasCustomPrompt="1"/>
          </p:nvPr>
        </p:nvSpPr>
        <p:spPr>
          <a:xfrm>
            <a:off x="8976570" y="4917165"/>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47" name="テキスト プレースホルダー 7"/>
          <p:cNvSpPr>
            <a:spLocks noGrp="1"/>
          </p:cNvSpPr>
          <p:nvPr>
            <p:ph type="body" sz="quarter" idx="40" hasCustomPrompt="1"/>
          </p:nvPr>
        </p:nvSpPr>
        <p:spPr>
          <a:xfrm>
            <a:off x="8880551" y="1556792"/>
            <a:ext cx="768152" cy="768085"/>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Tree>
    <p:extLst>
      <p:ext uri="{BB962C8B-B14F-4D97-AF65-F5344CB8AC3E}">
        <p14:creationId xmlns:p14="http://schemas.microsoft.com/office/powerpoint/2010/main" val="20914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p:cTn id="11" dur="500" fill="hold"/>
                                        <p:tgtEl>
                                          <p:spTgt spid="9">
                                            <p:bg/>
                                          </p:spTgt>
                                        </p:tgtEl>
                                        <p:attrNameLst>
                                          <p:attrName>ppt_w</p:attrName>
                                        </p:attrNameLst>
                                      </p:cBhvr>
                                      <p:tavLst>
                                        <p:tav tm="0">
                                          <p:val>
                                            <p:fltVal val="0"/>
                                          </p:val>
                                        </p:tav>
                                        <p:tav tm="100000">
                                          <p:val>
                                            <p:strVal val="#ppt_w"/>
                                          </p:val>
                                        </p:tav>
                                      </p:tavLst>
                                    </p:anim>
                                    <p:anim calcmode="lin" valueType="num">
                                      <p:cBhvr>
                                        <p:cTn id="12" dur="500" fill="hold"/>
                                        <p:tgtEl>
                                          <p:spTgt spid="9">
                                            <p:bg/>
                                          </p:spTgt>
                                        </p:tgtEl>
                                        <p:attrNameLst>
                                          <p:attrName>ppt_h</p:attrName>
                                        </p:attrNameLst>
                                      </p:cBhvr>
                                      <p:tavLst>
                                        <p:tav tm="0">
                                          <p:val>
                                            <p:fltVal val="0"/>
                                          </p:val>
                                        </p:tav>
                                        <p:tav tm="100000">
                                          <p:val>
                                            <p:strVal val="#ppt_h"/>
                                          </p:val>
                                        </p:tav>
                                      </p:tavLst>
                                    </p:anim>
                                    <p:anim calcmode="lin" valueType="num">
                                      <p:cBhvr>
                                        <p:cTn id="13" dur="500" fill="hold"/>
                                        <p:tgtEl>
                                          <p:spTgt spid="9">
                                            <p:bg/>
                                          </p:spTgt>
                                        </p:tgtEl>
                                        <p:attrNameLst>
                                          <p:attrName>style.rotation</p:attrName>
                                        </p:attrNameLst>
                                      </p:cBhvr>
                                      <p:tavLst>
                                        <p:tav tm="0">
                                          <p:val>
                                            <p:fltVal val="360"/>
                                          </p:val>
                                        </p:tav>
                                        <p:tav tm="100000">
                                          <p:val>
                                            <p:fltVal val="0"/>
                                          </p:val>
                                        </p:tav>
                                      </p:tavLst>
                                    </p:anim>
                                    <p:animEffect transition="in" filter="fade">
                                      <p:cBhvr>
                                        <p:cTn id="14" dur="500"/>
                                        <p:tgtEl>
                                          <p:spTgt spid="9">
                                            <p:bg/>
                                          </p:spTgt>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20" dur="500"/>
                                        <p:tgtEl>
                                          <p:spTgt spid="9">
                                            <p:txEl>
                                              <p:pRg st="0" end="0"/>
                                            </p:txEl>
                                          </p:spTgt>
                                        </p:tgtEl>
                                      </p:cBhvr>
                                    </p:animEffect>
                                  </p:childTnLst>
                                </p:cTn>
                              </p:par>
                            </p:childTnLst>
                          </p:cTn>
                        </p:par>
                        <p:par>
                          <p:cTn id="21" fill="hold">
                            <p:stCondLst>
                              <p:cond delay="1000"/>
                            </p:stCondLst>
                            <p:childTnLst>
                              <p:par>
                                <p:cTn id="22" presetID="2" presetClass="entr" presetSubtype="4"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8">
                                            <p:bg/>
                                          </p:spTgt>
                                        </p:tgtEl>
                                        <p:attrNameLst>
                                          <p:attrName>style.visibility</p:attrName>
                                        </p:attrNameLst>
                                      </p:cBhvr>
                                      <p:to>
                                        <p:strVal val="visible"/>
                                      </p:to>
                                    </p:set>
                                    <p:anim calcmode="lin" valueType="num">
                                      <p:cBhvr>
                                        <p:cTn id="33" dur="500" fill="hold"/>
                                        <p:tgtEl>
                                          <p:spTgt spid="8">
                                            <p:bg/>
                                          </p:spTgt>
                                        </p:tgtEl>
                                        <p:attrNameLst>
                                          <p:attrName>ppt_w</p:attrName>
                                        </p:attrNameLst>
                                      </p:cBhvr>
                                      <p:tavLst>
                                        <p:tav tm="0">
                                          <p:val>
                                            <p:fltVal val="0"/>
                                          </p:val>
                                        </p:tav>
                                        <p:tav tm="100000">
                                          <p:val>
                                            <p:strVal val="#ppt_w"/>
                                          </p:val>
                                        </p:tav>
                                      </p:tavLst>
                                    </p:anim>
                                    <p:anim calcmode="lin" valueType="num">
                                      <p:cBhvr>
                                        <p:cTn id="34" dur="500" fill="hold"/>
                                        <p:tgtEl>
                                          <p:spTgt spid="8">
                                            <p:bg/>
                                          </p:spTgt>
                                        </p:tgtEl>
                                        <p:attrNameLst>
                                          <p:attrName>ppt_h</p:attrName>
                                        </p:attrNameLst>
                                      </p:cBhvr>
                                      <p:tavLst>
                                        <p:tav tm="0">
                                          <p:val>
                                            <p:fltVal val="0"/>
                                          </p:val>
                                        </p:tav>
                                        <p:tav tm="100000">
                                          <p:val>
                                            <p:strVal val="#ppt_h"/>
                                          </p:val>
                                        </p:tav>
                                      </p:tavLst>
                                    </p:anim>
                                    <p:anim calcmode="lin" valueType="num">
                                      <p:cBhvr>
                                        <p:cTn id="35" dur="500" fill="hold"/>
                                        <p:tgtEl>
                                          <p:spTgt spid="8">
                                            <p:bg/>
                                          </p:spTgt>
                                        </p:tgtEl>
                                        <p:attrNameLst>
                                          <p:attrName>style.rotation</p:attrName>
                                        </p:attrNameLst>
                                      </p:cBhvr>
                                      <p:tavLst>
                                        <p:tav tm="0">
                                          <p:val>
                                            <p:fltVal val="360"/>
                                          </p:val>
                                        </p:tav>
                                        <p:tav tm="100000">
                                          <p:val>
                                            <p:fltVal val="0"/>
                                          </p:val>
                                        </p:tav>
                                      </p:tavLst>
                                    </p:anim>
                                    <p:animEffect transition="in" filter="fade">
                                      <p:cBhvr>
                                        <p:cTn id="36" dur="500"/>
                                        <p:tgtEl>
                                          <p:spTgt spid="8">
                                            <p:bg/>
                                          </p:spTgt>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8">
                                            <p:txEl>
                                              <p:pRg st="0" end="0"/>
                                            </p:txEl>
                                          </p:spTgt>
                                        </p:tgtEl>
                                      </p:cBhvr>
                                    </p:animEffect>
                                  </p:childTnLst>
                                </p:cTn>
                              </p:par>
                            </p:childTnLst>
                          </p:cTn>
                        </p:par>
                        <p:par>
                          <p:cTn id="43" fill="hold">
                            <p:stCondLst>
                              <p:cond delay="2500"/>
                            </p:stCondLst>
                            <p:childTnLst>
                              <p:par>
                                <p:cTn id="44" presetID="49" presetClass="entr" presetSubtype="0" decel="100000" fill="hold" grpId="0" nodeType="afterEffect">
                                  <p:stCondLst>
                                    <p:cond delay="250"/>
                                  </p:stCondLst>
                                  <p:childTnLst>
                                    <p:set>
                                      <p:cBhvr>
                                        <p:cTn id="45" dur="1" fill="hold">
                                          <p:stCondLst>
                                            <p:cond delay="0"/>
                                          </p:stCondLst>
                                        </p:cTn>
                                        <p:tgtEl>
                                          <p:spTgt spid="36">
                                            <p:bg/>
                                          </p:spTgt>
                                        </p:tgtEl>
                                        <p:attrNameLst>
                                          <p:attrName>style.visibility</p:attrName>
                                        </p:attrNameLst>
                                      </p:cBhvr>
                                      <p:to>
                                        <p:strVal val="visible"/>
                                      </p:to>
                                    </p:set>
                                    <p:anim calcmode="lin" valueType="num">
                                      <p:cBhvr>
                                        <p:cTn id="46" dur="500" fill="hold"/>
                                        <p:tgtEl>
                                          <p:spTgt spid="36">
                                            <p:bg/>
                                          </p:spTgt>
                                        </p:tgtEl>
                                        <p:attrNameLst>
                                          <p:attrName>ppt_w</p:attrName>
                                        </p:attrNameLst>
                                      </p:cBhvr>
                                      <p:tavLst>
                                        <p:tav tm="0">
                                          <p:val>
                                            <p:fltVal val="0"/>
                                          </p:val>
                                        </p:tav>
                                        <p:tav tm="100000">
                                          <p:val>
                                            <p:strVal val="#ppt_w"/>
                                          </p:val>
                                        </p:tav>
                                      </p:tavLst>
                                    </p:anim>
                                    <p:anim calcmode="lin" valueType="num">
                                      <p:cBhvr>
                                        <p:cTn id="47" dur="500" fill="hold"/>
                                        <p:tgtEl>
                                          <p:spTgt spid="36">
                                            <p:bg/>
                                          </p:spTgt>
                                        </p:tgtEl>
                                        <p:attrNameLst>
                                          <p:attrName>ppt_h</p:attrName>
                                        </p:attrNameLst>
                                      </p:cBhvr>
                                      <p:tavLst>
                                        <p:tav tm="0">
                                          <p:val>
                                            <p:fltVal val="0"/>
                                          </p:val>
                                        </p:tav>
                                        <p:tav tm="100000">
                                          <p:val>
                                            <p:strVal val="#ppt_h"/>
                                          </p:val>
                                        </p:tav>
                                      </p:tavLst>
                                    </p:anim>
                                    <p:anim calcmode="lin" valueType="num">
                                      <p:cBhvr>
                                        <p:cTn id="48" dur="500" fill="hold"/>
                                        <p:tgtEl>
                                          <p:spTgt spid="36">
                                            <p:bg/>
                                          </p:spTgt>
                                        </p:tgtEl>
                                        <p:attrNameLst>
                                          <p:attrName>style.rotation</p:attrName>
                                        </p:attrNameLst>
                                      </p:cBhvr>
                                      <p:tavLst>
                                        <p:tav tm="0">
                                          <p:val>
                                            <p:fltVal val="360"/>
                                          </p:val>
                                        </p:tav>
                                        <p:tav tm="100000">
                                          <p:val>
                                            <p:fltVal val="0"/>
                                          </p:val>
                                        </p:tav>
                                      </p:tavLst>
                                    </p:anim>
                                    <p:animEffect transition="in" filter="fade">
                                      <p:cBhvr>
                                        <p:cTn id="49" dur="500"/>
                                        <p:tgtEl>
                                          <p:spTgt spid="36">
                                            <p:bg/>
                                          </p:spTgt>
                                        </p:tgtEl>
                                      </p:cBhvr>
                                    </p:animEffect>
                                  </p:childTnLst>
                                </p:cTn>
                              </p:par>
                              <p:par>
                                <p:cTn id="50" presetID="49" presetClass="entr" presetSubtype="0" decel="100000" fill="hold" grpId="0" nodeType="withEffect">
                                  <p:stCondLst>
                                    <p:cond delay="250"/>
                                  </p:stCondLst>
                                  <p:childTnLst>
                                    <p:set>
                                      <p:cBhvr>
                                        <p:cTn id="51" dur="1" fill="hold">
                                          <p:stCondLst>
                                            <p:cond delay="0"/>
                                          </p:stCondLst>
                                        </p:cTn>
                                        <p:tgtEl>
                                          <p:spTgt spid="36">
                                            <p:txEl>
                                              <p:pRg st="0" end="0"/>
                                            </p:txEl>
                                          </p:spTgt>
                                        </p:tgtEl>
                                        <p:attrNameLst>
                                          <p:attrName>style.visibility</p:attrName>
                                        </p:attrNameLst>
                                      </p:cBhvr>
                                      <p:to>
                                        <p:strVal val="visible"/>
                                      </p:to>
                                    </p:set>
                                    <p:anim calcmode="lin" valueType="num">
                                      <p:cBhvr>
                                        <p:cTn id="5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54" dur="500" fill="hold"/>
                                        <p:tgtEl>
                                          <p:spTgt spid="36">
                                            <p:txEl>
                                              <p:pRg st="0" end="0"/>
                                            </p:txEl>
                                          </p:spTgt>
                                        </p:tgtEl>
                                        <p:attrNameLst>
                                          <p:attrName>style.rotation</p:attrName>
                                        </p:attrNameLst>
                                      </p:cBhvr>
                                      <p:tavLst>
                                        <p:tav tm="0">
                                          <p:val>
                                            <p:fltVal val="360"/>
                                          </p:val>
                                        </p:tav>
                                        <p:tav tm="100000">
                                          <p:val>
                                            <p:fltVal val="0"/>
                                          </p:val>
                                        </p:tav>
                                      </p:tavLst>
                                    </p:anim>
                                    <p:animEffect transition="in" filter="fade">
                                      <p:cBhvr>
                                        <p:cTn id="55" dur="500"/>
                                        <p:tgtEl>
                                          <p:spTgt spid="36">
                                            <p:txEl>
                                              <p:pRg st="0" end="0"/>
                                            </p:txEl>
                                          </p:spTgt>
                                        </p:tgtEl>
                                      </p:cBhvr>
                                    </p:animEffect>
                                  </p:childTnLst>
                                </p:cTn>
                              </p:par>
                            </p:childTnLst>
                          </p:cTn>
                        </p:par>
                        <p:par>
                          <p:cTn id="56" fill="hold">
                            <p:stCondLst>
                              <p:cond delay="3250"/>
                            </p:stCondLst>
                            <p:childTnLst>
                              <p:par>
                                <p:cTn id="57" presetID="2" presetClass="entr" presetSubtype="4" decel="100000" fill="hold" grpId="0" nodeType="afterEffect">
                                  <p:stCondLst>
                                    <p:cond delay="250"/>
                                  </p:stCondLst>
                                  <p:childTnLst>
                                    <p:set>
                                      <p:cBhvr>
                                        <p:cTn id="58" dur="1" fill="hold">
                                          <p:stCondLst>
                                            <p:cond delay="0"/>
                                          </p:stCondLst>
                                        </p:cTn>
                                        <p:tgtEl>
                                          <p:spTgt spid="37">
                                            <p:txEl>
                                              <p:pRg st="0" end="0"/>
                                            </p:txEl>
                                          </p:spTgt>
                                        </p:tgtEl>
                                        <p:attrNameLst>
                                          <p:attrName>style.visibility</p:attrName>
                                        </p:attrNameLst>
                                      </p:cBhvr>
                                      <p:to>
                                        <p:strVal val="visible"/>
                                      </p:to>
                                    </p:set>
                                    <p:anim calcmode="lin" valueType="num">
                                      <p:cBhvr additive="base">
                                        <p:cTn id="5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250"/>
                            </p:stCondLst>
                            <p:childTnLst>
                              <p:par>
                                <p:cTn id="66" presetID="49" presetClass="entr" presetSubtype="0" decel="100000" fill="hold" grpId="0" nodeType="afterEffect">
                                  <p:stCondLst>
                                    <p:cond delay="0"/>
                                  </p:stCondLst>
                                  <p:childTnLst>
                                    <p:set>
                                      <p:cBhvr>
                                        <p:cTn id="67" dur="1" fill="hold">
                                          <p:stCondLst>
                                            <p:cond delay="0"/>
                                          </p:stCondLst>
                                        </p:cTn>
                                        <p:tgtEl>
                                          <p:spTgt spid="39">
                                            <p:bg/>
                                          </p:spTgt>
                                        </p:tgtEl>
                                        <p:attrNameLst>
                                          <p:attrName>style.visibility</p:attrName>
                                        </p:attrNameLst>
                                      </p:cBhvr>
                                      <p:to>
                                        <p:strVal val="visible"/>
                                      </p:to>
                                    </p:set>
                                    <p:anim calcmode="lin" valueType="num">
                                      <p:cBhvr>
                                        <p:cTn id="68" dur="500" fill="hold"/>
                                        <p:tgtEl>
                                          <p:spTgt spid="39">
                                            <p:bg/>
                                          </p:spTgt>
                                        </p:tgtEl>
                                        <p:attrNameLst>
                                          <p:attrName>ppt_w</p:attrName>
                                        </p:attrNameLst>
                                      </p:cBhvr>
                                      <p:tavLst>
                                        <p:tav tm="0">
                                          <p:val>
                                            <p:fltVal val="0"/>
                                          </p:val>
                                        </p:tav>
                                        <p:tav tm="100000">
                                          <p:val>
                                            <p:strVal val="#ppt_w"/>
                                          </p:val>
                                        </p:tav>
                                      </p:tavLst>
                                    </p:anim>
                                    <p:anim calcmode="lin" valueType="num">
                                      <p:cBhvr>
                                        <p:cTn id="69" dur="500" fill="hold"/>
                                        <p:tgtEl>
                                          <p:spTgt spid="39">
                                            <p:bg/>
                                          </p:spTgt>
                                        </p:tgtEl>
                                        <p:attrNameLst>
                                          <p:attrName>ppt_h</p:attrName>
                                        </p:attrNameLst>
                                      </p:cBhvr>
                                      <p:tavLst>
                                        <p:tav tm="0">
                                          <p:val>
                                            <p:fltVal val="0"/>
                                          </p:val>
                                        </p:tav>
                                        <p:tav tm="100000">
                                          <p:val>
                                            <p:strVal val="#ppt_h"/>
                                          </p:val>
                                        </p:tav>
                                      </p:tavLst>
                                    </p:anim>
                                    <p:anim calcmode="lin" valueType="num">
                                      <p:cBhvr>
                                        <p:cTn id="70" dur="500" fill="hold"/>
                                        <p:tgtEl>
                                          <p:spTgt spid="39">
                                            <p:bg/>
                                          </p:spTgt>
                                        </p:tgtEl>
                                        <p:attrNameLst>
                                          <p:attrName>style.rotation</p:attrName>
                                        </p:attrNameLst>
                                      </p:cBhvr>
                                      <p:tavLst>
                                        <p:tav tm="0">
                                          <p:val>
                                            <p:fltVal val="360"/>
                                          </p:val>
                                        </p:tav>
                                        <p:tav tm="100000">
                                          <p:val>
                                            <p:fltVal val="0"/>
                                          </p:val>
                                        </p:tav>
                                      </p:tavLst>
                                    </p:anim>
                                    <p:animEffect transition="in" filter="fade">
                                      <p:cBhvr>
                                        <p:cTn id="71" dur="500"/>
                                        <p:tgtEl>
                                          <p:spTgt spid="39">
                                            <p:bg/>
                                          </p:spTgt>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p:cTn id="74"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39">
                                            <p:txEl>
                                              <p:pRg st="0" end="0"/>
                                            </p:txEl>
                                          </p:spTgt>
                                        </p:tgtEl>
                                        <p:attrNameLst>
                                          <p:attrName>ppt_h</p:attrName>
                                        </p:attrNameLst>
                                      </p:cBhvr>
                                      <p:tavLst>
                                        <p:tav tm="0">
                                          <p:val>
                                            <p:fltVal val="0"/>
                                          </p:val>
                                        </p:tav>
                                        <p:tav tm="100000">
                                          <p:val>
                                            <p:strVal val="#ppt_h"/>
                                          </p:val>
                                        </p:tav>
                                      </p:tavLst>
                                    </p:anim>
                                    <p:anim calcmode="lin" valueType="num">
                                      <p:cBhvr>
                                        <p:cTn id="76" dur="500" fill="hold"/>
                                        <p:tgtEl>
                                          <p:spTgt spid="39">
                                            <p:txEl>
                                              <p:pRg st="0" end="0"/>
                                            </p:txEl>
                                          </p:spTgt>
                                        </p:tgtEl>
                                        <p:attrNameLst>
                                          <p:attrName>style.rotation</p:attrName>
                                        </p:attrNameLst>
                                      </p:cBhvr>
                                      <p:tavLst>
                                        <p:tav tm="0">
                                          <p:val>
                                            <p:fltVal val="360"/>
                                          </p:val>
                                        </p:tav>
                                        <p:tav tm="100000">
                                          <p:val>
                                            <p:fltVal val="0"/>
                                          </p:val>
                                        </p:tav>
                                      </p:tavLst>
                                    </p:anim>
                                    <p:animEffect transition="in" filter="fade">
                                      <p:cBhvr>
                                        <p:cTn id="77" dur="500"/>
                                        <p:tgtEl>
                                          <p:spTgt spid="39">
                                            <p:txEl>
                                              <p:pRg st="0" end="0"/>
                                            </p:txEl>
                                          </p:spTgt>
                                        </p:tgtEl>
                                      </p:cBhvr>
                                    </p:animEffect>
                                  </p:childTnLst>
                                </p:cTn>
                              </p:par>
                            </p:childTnLst>
                          </p:cTn>
                        </p:par>
                        <p:par>
                          <p:cTn id="78" fill="hold">
                            <p:stCondLst>
                              <p:cond delay="4750"/>
                            </p:stCondLst>
                            <p:childTnLst>
                              <p:par>
                                <p:cTn id="79" presetID="49" presetClass="entr" presetSubtype="0" decel="100000" fill="hold" grpId="0" nodeType="afterEffect">
                                  <p:stCondLst>
                                    <p:cond delay="250"/>
                                  </p:stCondLst>
                                  <p:childTnLst>
                                    <p:set>
                                      <p:cBhvr>
                                        <p:cTn id="80" dur="1" fill="hold">
                                          <p:stCondLst>
                                            <p:cond delay="0"/>
                                          </p:stCondLst>
                                        </p:cTn>
                                        <p:tgtEl>
                                          <p:spTgt spid="40">
                                            <p:bg/>
                                          </p:spTgt>
                                        </p:tgtEl>
                                        <p:attrNameLst>
                                          <p:attrName>style.visibility</p:attrName>
                                        </p:attrNameLst>
                                      </p:cBhvr>
                                      <p:to>
                                        <p:strVal val="visible"/>
                                      </p:to>
                                    </p:set>
                                    <p:anim calcmode="lin" valueType="num">
                                      <p:cBhvr>
                                        <p:cTn id="81" dur="500" fill="hold"/>
                                        <p:tgtEl>
                                          <p:spTgt spid="40">
                                            <p:bg/>
                                          </p:spTgt>
                                        </p:tgtEl>
                                        <p:attrNameLst>
                                          <p:attrName>ppt_w</p:attrName>
                                        </p:attrNameLst>
                                      </p:cBhvr>
                                      <p:tavLst>
                                        <p:tav tm="0">
                                          <p:val>
                                            <p:fltVal val="0"/>
                                          </p:val>
                                        </p:tav>
                                        <p:tav tm="100000">
                                          <p:val>
                                            <p:strVal val="#ppt_w"/>
                                          </p:val>
                                        </p:tav>
                                      </p:tavLst>
                                    </p:anim>
                                    <p:anim calcmode="lin" valueType="num">
                                      <p:cBhvr>
                                        <p:cTn id="82" dur="500" fill="hold"/>
                                        <p:tgtEl>
                                          <p:spTgt spid="40">
                                            <p:bg/>
                                          </p:spTgt>
                                        </p:tgtEl>
                                        <p:attrNameLst>
                                          <p:attrName>ppt_h</p:attrName>
                                        </p:attrNameLst>
                                      </p:cBhvr>
                                      <p:tavLst>
                                        <p:tav tm="0">
                                          <p:val>
                                            <p:fltVal val="0"/>
                                          </p:val>
                                        </p:tav>
                                        <p:tav tm="100000">
                                          <p:val>
                                            <p:strVal val="#ppt_h"/>
                                          </p:val>
                                        </p:tav>
                                      </p:tavLst>
                                    </p:anim>
                                    <p:anim calcmode="lin" valueType="num">
                                      <p:cBhvr>
                                        <p:cTn id="83" dur="500" fill="hold"/>
                                        <p:tgtEl>
                                          <p:spTgt spid="40">
                                            <p:bg/>
                                          </p:spTgt>
                                        </p:tgtEl>
                                        <p:attrNameLst>
                                          <p:attrName>style.rotation</p:attrName>
                                        </p:attrNameLst>
                                      </p:cBhvr>
                                      <p:tavLst>
                                        <p:tav tm="0">
                                          <p:val>
                                            <p:fltVal val="360"/>
                                          </p:val>
                                        </p:tav>
                                        <p:tav tm="100000">
                                          <p:val>
                                            <p:fltVal val="0"/>
                                          </p:val>
                                        </p:tav>
                                      </p:tavLst>
                                    </p:anim>
                                    <p:animEffect transition="in" filter="fade">
                                      <p:cBhvr>
                                        <p:cTn id="84" dur="500"/>
                                        <p:tgtEl>
                                          <p:spTgt spid="40">
                                            <p:bg/>
                                          </p:spTgt>
                                        </p:tgtEl>
                                      </p:cBhvr>
                                    </p:animEffect>
                                  </p:childTnLst>
                                </p:cTn>
                              </p:par>
                              <p:par>
                                <p:cTn id="85" presetID="49" presetClass="entr" presetSubtype="0" decel="100000"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 calcmode="lin" valueType="num">
                                      <p:cBhvr>
                                        <p:cTn id="87"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89" dur="5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90" dur="500"/>
                                        <p:tgtEl>
                                          <p:spTgt spid="40">
                                            <p:txEl>
                                              <p:pRg st="0" end="0"/>
                                            </p:txEl>
                                          </p:spTgt>
                                        </p:tgtEl>
                                      </p:cBhvr>
                                    </p:animEffect>
                                  </p:childTnLst>
                                </p:cTn>
                              </p:par>
                            </p:childTnLst>
                          </p:cTn>
                        </p:par>
                        <p:par>
                          <p:cTn id="91" fill="hold">
                            <p:stCondLst>
                              <p:cond delay="5500"/>
                            </p:stCondLst>
                            <p:childTnLst>
                              <p:par>
                                <p:cTn id="92" presetID="2" presetClass="entr" presetSubtype="4" decel="100000" fill="hold" grpId="0" nodeType="afterEffect">
                                  <p:stCondLst>
                                    <p:cond delay="250"/>
                                  </p:stCondLst>
                                  <p:childTnLst>
                                    <p:set>
                                      <p:cBhvr>
                                        <p:cTn id="93" dur="1" fill="hold">
                                          <p:stCondLst>
                                            <p:cond delay="0"/>
                                          </p:stCondLst>
                                        </p:cTn>
                                        <p:tgtEl>
                                          <p:spTgt spid="41">
                                            <p:txEl>
                                              <p:pRg st="0" end="0"/>
                                            </p:txEl>
                                          </p:spTgt>
                                        </p:tgtEl>
                                        <p:attrNameLst>
                                          <p:attrName>style.visibility</p:attrName>
                                        </p:attrNameLst>
                                      </p:cBhvr>
                                      <p:to>
                                        <p:strVal val="visible"/>
                                      </p:to>
                                    </p:set>
                                    <p:anim calcmode="lin" valueType="num">
                                      <p:cBhvr additive="base">
                                        <p:cTn id="9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500"/>
                                  </p:stCondLst>
                                  <p:childTnLst>
                                    <p:set>
                                      <p:cBhvr>
                                        <p:cTn id="97" dur="1" fill="hold">
                                          <p:stCondLst>
                                            <p:cond delay="0"/>
                                          </p:stCondLst>
                                        </p:cTn>
                                        <p:tgtEl>
                                          <p:spTgt spid="42">
                                            <p:txEl>
                                              <p:pRg st="0" end="0"/>
                                            </p:txEl>
                                          </p:spTgt>
                                        </p:tgtEl>
                                        <p:attrNameLst>
                                          <p:attrName>style.visibility</p:attrName>
                                        </p:attrNameLst>
                                      </p:cBhvr>
                                      <p:to>
                                        <p:strVal val="visible"/>
                                      </p:to>
                                    </p:set>
                                    <p:anim calcmode="lin" valueType="num">
                                      <p:cBhvr additive="base">
                                        <p:cTn id="9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6500"/>
                            </p:stCondLst>
                            <p:childTnLst>
                              <p:par>
                                <p:cTn id="101" presetID="49" presetClass="entr" presetSubtype="0" decel="100000" fill="hold" grpId="0" nodeType="afterEffect">
                                  <p:stCondLst>
                                    <p:cond delay="0"/>
                                  </p:stCondLst>
                                  <p:childTnLst>
                                    <p:set>
                                      <p:cBhvr>
                                        <p:cTn id="102" dur="1" fill="hold">
                                          <p:stCondLst>
                                            <p:cond delay="0"/>
                                          </p:stCondLst>
                                        </p:cTn>
                                        <p:tgtEl>
                                          <p:spTgt spid="43">
                                            <p:bg/>
                                          </p:spTgt>
                                        </p:tgtEl>
                                        <p:attrNameLst>
                                          <p:attrName>style.visibility</p:attrName>
                                        </p:attrNameLst>
                                      </p:cBhvr>
                                      <p:to>
                                        <p:strVal val="visible"/>
                                      </p:to>
                                    </p:set>
                                    <p:anim calcmode="lin" valueType="num">
                                      <p:cBhvr>
                                        <p:cTn id="103" dur="500" fill="hold"/>
                                        <p:tgtEl>
                                          <p:spTgt spid="43">
                                            <p:bg/>
                                          </p:spTgt>
                                        </p:tgtEl>
                                        <p:attrNameLst>
                                          <p:attrName>ppt_w</p:attrName>
                                        </p:attrNameLst>
                                      </p:cBhvr>
                                      <p:tavLst>
                                        <p:tav tm="0">
                                          <p:val>
                                            <p:fltVal val="0"/>
                                          </p:val>
                                        </p:tav>
                                        <p:tav tm="100000">
                                          <p:val>
                                            <p:strVal val="#ppt_w"/>
                                          </p:val>
                                        </p:tav>
                                      </p:tavLst>
                                    </p:anim>
                                    <p:anim calcmode="lin" valueType="num">
                                      <p:cBhvr>
                                        <p:cTn id="104" dur="500" fill="hold"/>
                                        <p:tgtEl>
                                          <p:spTgt spid="43">
                                            <p:bg/>
                                          </p:spTgt>
                                        </p:tgtEl>
                                        <p:attrNameLst>
                                          <p:attrName>ppt_h</p:attrName>
                                        </p:attrNameLst>
                                      </p:cBhvr>
                                      <p:tavLst>
                                        <p:tav tm="0">
                                          <p:val>
                                            <p:fltVal val="0"/>
                                          </p:val>
                                        </p:tav>
                                        <p:tav tm="100000">
                                          <p:val>
                                            <p:strVal val="#ppt_h"/>
                                          </p:val>
                                        </p:tav>
                                      </p:tavLst>
                                    </p:anim>
                                    <p:anim calcmode="lin" valueType="num">
                                      <p:cBhvr>
                                        <p:cTn id="105" dur="500" fill="hold"/>
                                        <p:tgtEl>
                                          <p:spTgt spid="43">
                                            <p:bg/>
                                          </p:spTgt>
                                        </p:tgtEl>
                                        <p:attrNameLst>
                                          <p:attrName>style.rotation</p:attrName>
                                        </p:attrNameLst>
                                      </p:cBhvr>
                                      <p:tavLst>
                                        <p:tav tm="0">
                                          <p:val>
                                            <p:fltVal val="360"/>
                                          </p:val>
                                        </p:tav>
                                        <p:tav tm="100000">
                                          <p:val>
                                            <p:fltVal val="0"/>
                                          </p:val>
                                        </p:tav>
                                      </p:tavLst>
                                    </p:anim>
                                    <p:animEffect transition="in" filter="fade">
                                      <p:cBhvr>
                                        <p:cTn id="106" dur="500"/>
                                        <p:tgtEl>
                                          <p:spTgt spid="43">
                                            <p:bg/>
                                          </p:spTgt>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43">
                                            <p:txEl>
                                              <p:pRg st="0" end="0"/>
                                            </p:txEl>
                                          </p:spTgt>
                                        </p:tgtEl>
                                        <p:attrNameLst>
                                          <p:attrName>style.visibility</p:attrName>
                                        </p:attrNameLst>
                                      </p:cBhvr>
                                      <p:to>
                                        <p:strVal val="visible"/>
                                      </p:to>
                                    </p:set>
                                    <p:anim calcmode="lin" valueType="num">
                                      <p:cBhvr>
                                        <p:cTn id="109"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111"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112" dur="500"/>
                                        <p:tgtEl>
                                          <p:spTgt spid="43">
                                            <p:txEl>
                                              <p:pRg st="0" end="0"/>
                                            </p:txEl>
                                          </p:spTgt>
                                        </p:tgtEl>
                                      </p:cBhvr>
                                    </p:animEffect>
                                  </p:childTnLst>
                                </p:cTn>
                              </p:par>
                            </p:childTnLst>
                          </p:cTn>
                        </p:par>
                        <p:par>
                          <p:cTn id="113" fill="hold">
                            <p:stCondLst>
                              <p:cond delay="7000"/>
                            </p:stCondLst>
                            <p:childTnLst>
                              <p:par>
                                <p:cTn id="114" presetID="49" presetClass="entr" presetSubtype="0" decel="100000" fill="hold" grpId="0" nodeType="afterEffect">
                                  <p:stCondLst>
                                    <p:cond delay="250"/>
                                  </p:stCondLst>
                                  <p:childTnLst>
                                    <p:set>
                                      <p:cBhvr>
                                        <p:cTn id="115" dur="1" fill="hold">
                                          <p:stCondLst>
                                            <p:cond delay="0"/>
                                          </p:stCondLst>
                                        </p:cTn>
                                        <p:tgtEl>
                                          <p:spTgt spid="44">
                                            <p:bg/>
                                          </p:spTgt>
                                        </p:tgtEl>
                                        <p:attrNameLst>
                                          <p:attrName>style.visibility</p:attrName>
                                        </p:attrNameLst>
                                      </p:cBhvr>
                                      <p:to>
                                        <p:strVal val="visible"/>
                                      </p:to>
                                    </p:set>
                                    <p:anim calcmode="lin" valueType="num">
                                      <p:cBhvr>
                                        <p:cTn id="116" dur="500" fill="hold"/>
                                        <p:tgtEl>
                                          <p:spTgt spid="44">
                                            <p:bg/>
                                          </p:spTgt>
                                        </p:tgtEl>
                                        <p:attrNameLst>
                                          <p:attrName>ppt_w</p:attrName>
                                        </p:attrNameLst>
                                      </p:cBhvr>
                                      <p:tavLst>
                                        <p:tav tm="0">
                                          <p:val>
                                            <p:fltVal val="0"/>
                                          </p:val>
                                        </p:tav>
                                        <p:tav tm="100000">
                                          <p:val>
                                            <p:strVal val="#ppt_w"/>
                                          </p:val>
                                        </p:tav>
                                      </p:tavLst>
                                    </p:anim>
                                    <p:anim calcmode="lin" valueType="num">
                                      <p:cBhvr>
                                        <p:cTn id="117" dur="500" fill="hold"/>
                                        <p:tgtEl>
                                          <p:spTgt spid="44">
                                            <p:bg/>
                                          </p:spTgt>
                                        </p:tgtEl>
                                        <p:attrNameLst>
                                          <p:attrName>ppt_h</p:attrName>
                                        </p:attrNameLst>
                                      </p:cBhvr>
                                      <p:tavLst>
                                        <p:tav tm="0">
                                          <p:val>
                                            <p:fltVal val="0"/>
                                          </p:val>
                                        </p:tav>
                                        <p:tav tm="100000">
                                          <p:val>
                                            <p:strVal val="#ppt_h"/>
                                          </p:val>
                                        </p:tav>
                                      </p:tavLst>
                                    </p:anim>
                                    <p:anim calcmode="lin" valueType="num">
                                      <p:cBhvr>
                                        <p:cTn id="118" dur="500" fill="hold"/>
                                        <p:tgtEl>
                                          <p:spTgt spid="44">
                                            <p:bg/>
                                          </p:spTgt>
                                        </p:tgtEl>
                                        <p:attrNameLst>
                                          <p:attrName>style.rotation</p:attrName>
                                        </p:attrNameLst>
                                      </p:cBhvr>
                                      <p:tavLst>
                                        <p:tav tm="0">
                                          <p:val>
                                            <p:fltVal val="360"/>
                                          </p:val>
                                        </p:tav>
                                        <p:tav tm="100000">
                                          <p:val>
                                            <p:fltVal val="0"/>
                                          </p:val>
                                        </p:tav>
                                      </p:tavLst>
                                    </p:anim>
                                    <p:animEffect transition="in" filter="fade">
                                      <p:cBhvr>
                                        <p:cTn id="119" dur="500"/>
                                        <p:tgtEl>
                                          <p:spTgt spid="44">
                                            <p:bg/>
                                          </p:spTgt>
                                        </p:tgtEl>
                                      </p:cBhvr>
                                    </p:animEffect>
                                  </p:childTnLst>
                                </p:cTn>
                              </p:par>
                              <p:par>
                                <p:cTn id="120" presetID="49" presetClass="entr" presetSubtype="0" decel="100000" fill="hold" grpId="0" nodeType="withEffect">
                                  <p:stCondLst>
                                    <p:cond delay="25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p:cTn id="12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44">
                                            <p:txEl>
                                              <p:pRg st="0" end="0"/>
                                            </p:txEl>
                                          </p:spTgt>
                                        </p:tgtEl>
                                        <p:attrNameLst>
                                          <p:attrName>style.rotation</p:attrName>
                                        </p:attrNameLst>
                                      </p:cBhvr>
                                      <p:tavLst>
                                        <p:tav tm="0">
                                          <p:val>
                                            <p:fltVal val="360"/>
                                          </p:val>
                                        </p:tav>
                                        <p:tav tm="100000">
                                          <p:val>
                                            <p:fltVal val="0"/>
                                          </p:val>
                                        </p:tav>
                                      </p:tavLst>
                                    </p:anim>
                                    <p:animEffect transition="in" filter="fade">
                                      <p:cBhvr>
                                        <p:cTn id="125" dur="500"/>
                                        <p:tgtEl>
                                          <p:spTgt spid="44">
                                            <p:txEl>
                                              <p:pRg st="0" end="0"/>
                                            </p:txEl>
                                          </p:spTgt>
                                        </p:tgtEl>
                                      </p:cBhvr>
                                    </p:animEffect>
                                  </p:childTnLst>
                                </p:cTn>
                              </p:par>
                            </p:childTnLst>
                          </p:cTn>
                        </p:par>
                        <p:par>
                          <p:cTn id="126" fill="hold">
                            <p:stCondLst>
                              <p:cond delay="7750"/>
                            </p:stCondLst>
                            <p:childTnLst>
                              <p:par>
                                <p:cTn id="127" presetID="2" presetClass="entr" presetSubtype="4" decel="100000" fill="hold" grpId="0" nodeType="afterEffect">
                                  <p:stCondLst>
                                    <p:cond delay="250"/>
                                  </p:stCondLst>
                                  <p:childTnLst>
                                    <p:set>
                                      <p:cBhvr>
                                        <p:cTn id="128" dur="1" fill="hold">
                                          <p:stCondLst>
                                            <p:cond delay="0"/>
                                          </p:stCondLst>
                                        </p:cTn>
                                        <p:tgtEl>
                                          <p:spTgt spid="45">
                                            <p:txEl>
                                              <p:pRg st="0" end="0"/>
                                            </p:txEl>
                                          </p:spTgt>
                                        </p:tgtEl>
                                        <p:attrNameLst>
                                          <p:attrName>style.visibility</p:attrName>
                                        </p:attrNameLst>
                                      </p:cBhvr>
                                      <p:to>
                                        <p:strVal val="visible"/>
                                      </p:to>
                                    </p:set>
                                    <p:anim calcmode="lin" valueType="num">
                                      <p:cBhvr additive="base">
                                        <p:cTn id="12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500"/>
                                  </p:stCondLst>
                                  <p:childTnLst>
                                    <p:set>
                                      <p:cBhvr>
                                        <p:cTn id="132" dur="1" fill="hold">
                                          <p:stCondLst>
                                            <p:cond delay="0"/>
                                          </p:stCondLst>
                                        </p:cTn>
                                        <p:tgtEl>
                                          <p:spTgt spid="46">
                                            <p:txEl>
                                              <p:pRg st="0" end="0"/>
                                            </p:txEl>
                                          </p:spTgt>
                                        </p:tgtEl>
                                        <p:attrNameLst>
                                          <p:attrName>style.visibility</p:attrName>
                                        </p:attrNameLst>
                                      </p:cBhvr>
                                      <p:to>
                                        <p:strVal val="visible"/>
                                      </p:to>
                                    </p:set>
                                    <p:anim calcmode="lin" valueType="num">
                                      <p:cBhvr additive="base">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8750"/>
                            </p:stCondLst>
                            <p:childTnLst>
                              <p:par>
                                <p:cTn id="136" presetID="49" presetClass="entr" presetSubtype="0" decel="100000" fill="hold" grpId="0" nodeType="afterEffect">
                                  <p:stCondLst>
                                    <p:cond delay="0"/>
                                  </p:stCondLst>
                                  <p:childTnLst>
                                    <p:set>
                                      <p:cBhvr>
                                        <p:cTn id="137" dur="1" fill="hold">
                                          <p:stCondLst>
                                            <p:cond delay="0"/>
                                          </p:stCondLst>
                                        </p:cTn>
                                        <p:tgtEl>
                                          <p:spTgt spid="47">
                                            <p:bg/>
                                          </p:spTgt>
                                        </p:tgtEl>
                                        <p:attrNameLst>
                                          <p:attrName>style.visibility</p:attrName>
                                        </p:attrNameLst>
                                      </p:cBhvr>
                                      <p:to>
                                        <p:strVal val="visible"/>
                                      </p:to>
                                    </p:set>
                                    <p:anim calcmode="lin" valueType="num">
                                      <p:cBhvr>
                                        <p:cTn id="138" dur="500" fill="hold"/>
                                        <p:tgtEl>
                                          <p:spTgt spid="47">
                                            <p:bg/>
                                          </p:spTgt>
                                        </p:tgtEl>
                                        <p:attrNameLst>
                                          <p:attrName>ppt_w</p:attrName>
                                        </p:attrNameLst>
                                      </p:cBhvr>
                                      <p:tavLst>
                                        <p:tav tm="0">
                                          <p:val>
                                            <p:fltVal val="0"/>
                                          </p:val>
                                        </p:tav>
                                        <p:tav tm="100000">
                                          <p:val>
                                            <p:strVal val="#ppt_w"/>
                                          </p:val>
                                        </p:tav>
                                      </p:tavLst>
                                    </p:anim>
                                    <p:anim calcmode="lin" valueType="num">
                                      <p:cBhvr>
                                        <p:cTn id="139" dur="500" fill="hold"/>
                                        <p:tgtEl>
                                          <p:spTgt spid="47">
                                            <p:bg/>
                                          </p:spTgt>
                                        </p:tgtEl>
                                        <p:attrNameLst>
                                          <p:attrName>ppt_h</p:attrName>
                                        </p:attrNameLst>
                                      </p:cBhvr>
                                      <p:tavLst>
                                        <p:tav tm="0">
                                          <p:val>
                                            <p:fltVal val="0"/>
                                          </p:val>
                                        </p:tav>
                                        <p:tav tm="100000">
                                          <p:val>
                                            <p:strVal val="#ppt_h"/>
                                          </p:val>
                                        </p:tav>
                                      </p:tavLst>
                                    </p:anim>
                                    <p:anim calcmode="lin" valueType="num">
                                      <p:cBhvr>
                                        <p:cTn id="140" dur="500" fill="hold"/>
                                        <p:tgtEl>
                                          <p:spTgt spid="47">
                                            <p:bg/>
                                          </p:spTgt>
                                        </p:tgtEl>
                                        <p:attrNameLst>
                                          <p:attrName>style.rotation</p:attrName>
                                        </p:attrNameLst>
                                      </p:cBhvr>
                                      <p:tavLst>
                                        <p:tav tm="0">
                                          <p:val>
                                            <p:fltVal val="360"/>
                                          </p:val>
                                        </p:tav>
                                        <p:tav tm="100000">
                                          <p:val>
                                            <p:fltVal val="0"/>
                                          </p:val>
                                        </p:tav>
                                      </p:tavLst>
                                    </p:anim>
                                    <p:animEffect transition="in" filter="fade">
                                      <p:cBhvr>
                                        <p:cTn id="141" dur="500"/>
                                        <p:tgtEl>
                                          <p:spTgt spid="47">
                                            <p:bg/>
                                          </p:spTgt>
                                        </p:tgtEl>
                                      </p:cBhvr>
                                    </p:animEffect>
                                  </p:childTnLst>
                                </p:cTn>
                              </p:par>
                              <p:par>
                                <p:cTn id="142" presetID="49" presetClass="entr" presetSubtype="0" decel="100000" fill="hold" grpId="0" nodeType="withEffect">
                                  <p:stCondLst>
                                    <p:cond delay="0"/>
                                  </p:stCondLst>
                                  <p:childTnLst>
                                    <p:set>
                                      <p:cBhvr>
                                        <p:cTn id="143" dur="1" fill="hold">
                                          <p:stCondLst>
                                            <p:cond delay="0"/>
                                          </p:stCondLst>
                                        </p:cTn>
                                        <p:tgtEl>
                                          <p:spTgt spid="47">
                                            <p:txEl>
                                              <p:pRg st="0" end="0"/>
                                            </p:txEl>
                                          </p:spTgt>
                                        </p:tgtEl>
                                        <p:attrNameLst>
                                          <p:attrName>style.visibility</p:attrName>
                                        </p:attrNameLst>
                                      </p:cBhvr>
                                      <p:to>
                                        <p:strVal val="visible"/>
                                      </p:to>
                                    </p:set>
                                    <p:anim calcmode="lin" valueType="num">
                                      <p:cBhvr>
                                        <p:cTn id="144"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45"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46"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4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8"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Lst>
      </p:bldP>
      <p:bldP spid="36" grpId="0" build="allAtOnce" animBg="1"/>
      <p:bldP spid="37" grpId="0" build="p">
        <p:tmplLst>
          <p:tmpl lvl="1">
            <p:tnLst>
              <p:par>
                <p:cTn presetID="2" presetClass="entr" presetSubtype="4"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Lst>
      </p:bldP>
      <p:bldP spid="40" grpId="0" build="allAtOnce" animBg="1"/>
      <p:bldP spid="41" grpId="0" build="p">
        <p:tmplLst>
          <p:tmpl lvl="1">
            <p:tnLst>
              <p:par>
                <p:cTn presetID="2" presetClass="entr" presetSubtype="4"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build="allAtOnce" animBg="1"/>
      <p:bldP spid="45" grpId="0" build="p">
        <p:tmplLst>
          <p:tmpl lvl="1">
            <p:tnLst>
              <p:par>
                <p:cTn presetID="2" presetClass="entr" presetSubtype="4"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4"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055003" y="1652804"/>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36" name="図プレースホルダー 8"/>
          <p:cNvSpPr>
            <a:spLocks noGrp="1"/>
          </p:cNvSpPr>
          <p:nvPr>
            <p:ph type="pic" sz="quarter" idx="29" hasCustomPrompt="1"/>
          </p:nvPr>
        </p:nvSpPr>
        <p:spPr>
          <a:xfrm>
            <a:off x="3839554" y="1652804"/>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0" name="図プレースホルダー 8"/>
          <p:cNvSpPr>
            <a:spLocks noGrp="1"/>
          </p:cNvSpPr>
          <p:nvPr>
            <p:ph type="pic" sz="quarter" idx="33" hasCustomPrompt="1"/>
          </p:nvPr>
        </p:nvSpPr>
        <p:spPr>
          <a:xfrm>
            <a:off x="6624105" y="1652803"/>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4" name="図プレースホルダー 8"/>
          <p:cNvSpPr>
            <a:spLocks noGrp="1"/>
          </p:cNvSpPr>
          <p:nvPr>
            <p:ph type="pic" sz="quarter" idx="37" hasCustomPrompt="1"/>
          </p:nvPr>
        </p:nvSpPr>
        <p:spPr>
          <a:xfrm>
            <a:off x="9408656" y="1652804"/>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3" name="図プレースホルダー 8"/>
          <p:cNvSpPr>
            <a:spLocks noGrp="1"/>
          </p:cNvSpPr>
          <p:nvPr>
            <p:ph type="pic" sz="quarter" idx="38" hasCustomPrompt="1"/>
          </p:nvPr>
        </p:nvSpPr>
        <p:spPr>
          <a:xfrm>
            <a:off x="1055003" y="4149082"/>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4" name="図プレースホルダー 8"/>
          <p:cNvSpPr>
            <a:spLocks noGrp="1"/>
          </p:cNvSpPr>
          <p:nvPr>
            <p:ph type="pic" sz="quarter" idx="39" hasCustomPrompt="1"/>
          </p:nvPr>
        </p:nvSpPr>
        <p:spPr>
          <a:xfrm>
            <a:off x="3839554" y="4149082"/>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5" name="図プレースホルダー 8"/>
          <p:cNvSpPr>
            <a:spLocks noGrp="1"/>
          </p:cNvSpPr>
          <p:nvPr>
            <p:ph type="pic" sz="quarter" idx="40" hasCustomPrompt="1"/>
          </p:nvPr>
        </p:nvSpPr>
        <p:spPr>
          <a:xfrm>
            <a:off x="6624105" y="4149081"/>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6" name="図プレースホルダー 8"/>
          <p:cNvSpPr>
            <a:spLocks noGrp="1"/>
          </p:cNvSpPr>
          <p:nvPr>
            <p:ph type="pic" sz="quarter" idx="41" hasCustomPrompt="1"/>
          </p:nvPr>
        </p:nvSpPr>
        <p:spPr>
          <a:xfrm>
            <a:off x="9408656" y="4149082"/>
            <a:ext cx="1632322" cy="1632181"/>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7" name="テキスト プレースホルダー 11"/>
          <p:cNvSpPr>
            <a:spLocks noGrp="1"/>
          </p:cNvSpPr>
          <p:nvPr>
            <p:ph type="body" sz="quarter" idx="14" hasCustomPrompt="1"/>
          </p:nvPr>
        </p:nvSpPr>
        <p:spPr>
          <a:xfrm>
            <a:off x="814955" y="3429000"/>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28" name="テキスト プレースホルダー 11"/>
          <p:cNvSpPr>
            <a:spLocks noGrp="1"/>
          </p:cNvSpPr>
          <p:nvPr>
            <p:ph type="body" sz="quarter" idx="42" hasCustomPrompt="1"/>
          </p:nvPr>
        </p:nvSpPr>
        <p:spPr>
          <a:xfrm>
            <a:off x="3582155" y="3429000"/>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43" hasCustomPrompt="1"/>
          </p:nvPr>
        </p:nvSpPr>
        <p:spPr>
          <a:xfrm>
            <a:off x="6432066" y="3429000"/>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0" name="テキスト プレースホルダー 11"/>
          <p:cNvSpPr>
            <a:spLocks noGrp="1"/>
          </p:cNvSpPr>
          <p:nvPr>
            <p:ph type="body" sz="quarter" idx="44" hasCustomPrompt="1"/>
          </p:nvPr>
        </p:nvSpPr>
        <p:spPr>
          <a:xfrm>
            <a:off x="9199266" y="3429000"/>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45" hasCustomPrompt="1"/>
          </p:nvPr>
        </p:nvSpPr>
        <p:spPr>
          <a:xfrm>
            <a:off x="814955" y="5877272"/>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2" name="テキスト プレースホルダー 11"/>
          <p:cNvSpPr>
            <a:spLocks noGrp="1"/>
          </p:cNvSpPr>
          <p:nvPr>
            <p:ph type="body" sz="quarter" idx="46" hasCustomPrompt="1"/>
          </p:nvPr>
        </p:nvSpPr>
        <p:spPr>
          <a:xfrm>
            <a:off x="3582155" y="5877272"/>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47" hasCustomPrompt="1"/>
          </p:nvPr>
        </p:nvSpPr>
        <p:spPr>
          <a:xfrm>
            <a:off x="6432066" y="5877272"/>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
        <p:nvSpPr>
          <p:cNvPr id="34" name="テキスト プレースホルダー 11"/>
          <p:cNvSpPr>
            <a:spLocks noGrp="1"/>
          </p:cNvSpPr>
          <p:nvPr>
            <p:ph type="body" sz="quarter" idx="48" hasCustomPrompt="1"/>
          </p:nvPr>
        </p:nvSpPr>
        <p:spPr>
          <a:xfrm>
            <a:off x="9199266" y="5877272"/>
            <a:ext cx="2081760" cy="431767"/>
          </a:xfrm>
        </p:spPr>
        <p:txBody>
          <a:bodyPr anchor="ctr">
            <a:noAutofit/>
          </a:bodyPr>
          <a:lstStyle>
            <a:lvl1pPr algn="ctr">
              <a:defRPr sz="2133">
                <a:solidFill>
                  <a:schemeClr val="accent1"/>
                </a:solidFill>
                <a:latin typeface="Bebas Neue Regular" pitchFamily="50" charset="0"/>
              </a:defRPr>
            </a:lvl1pPr>
          </a:lstStyle>
          <a:p>
            <a:pPr lvl="0"/>
            <a:r>
              <a:rPr lang="en-US" altLang="ja-JP" dirty="0"/>
              <a:t>Text Here</a:t>
            </a:r>
            <a:endParaRPr lang="en-US" dirty="0"/>
          </a:p>
        </p:txBody>
      </p:sp>
    </p:spTree>
    <p:extLst>
      <p:ext uri="{BB962C8B-B14F-4D97-AF65-F5344CB8AC3E}">
        <p14:creationId xmlns:p14="http://schemas.microsoft.com/office/powerpoint/2010/main" val="11823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par>
                          <p:cTn id="18" fill="hold">
                            <p:stCondLst>
                              <p:cond delay="1250"/>
                            </p:stCondLst>
                            <p:childTnLst>
                              <p:par>
                                <p:cTn id="19" presetID="49" presetClass="entr" presetSubtype="0" decel="10000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360"/>
                                          </p:val>
                                        </p:tav>
                                        <p:tav tm="100000">
                                          <p:val>
                                            <p:fltVal val="0"/>
                                          </p:val>
                                        </p:tav>
                                      </p:tavLst>
                                    </p:anim>
                                    <p:animEffect transition="in" filter="fade">
                                      <p:cBhvr>
                                        <p:cTn id="24" dur="500"/>
                                        <p:tgtEl>
                                          <p:spTgt spid="3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 calcmode="lin" valueType="num">
                                      <p:cBhvr>
                                        <p:cTn id="33" dur="500" fill="hold"/>
                                        <p:tgtEl>
                                          <p:spTgt spid="40"/>
                                        </p:tgtEl>
                                        <p:attrNameLst>
                                          <p:attrName>style.rotation</p:attrName>
                                        </p:attrNameLst>
                                      </p:cBhvr>
                                      <p:tavLst>
                                        <p:tav tm="0">
                                          <p:val>
                                            <p:fltVal val="360"/>
                                          </p:val>
                                        </p:tav>
                                        <p:tav tm="100000">
                                          <p:val>
                                            <p:fltVal val="0"/>
                                          </p:val>
                                        </p:tav>
                                      </p:tavLst>
                                    </p:anim>
                                    <p:animEffect transition="in" filter="fade">
                                      <p:cBhvr>
                                        <p:cTn id="34" dur="500"/>
                                        <p:tgtEl>
                                          <p:spTgt spid="4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750"/>
                            </p:stCondLst>
                            <p:childTnLst>
                              <p:par>
                                <p:cTn id="39" presetID="49" presetClass="entr" presetSubtype="0" decel="10000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par>
                          <p:cTn id="48" fill="hold">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4250"/>
                            </p:stCondLst>
                            <p:childTnLst>
                              <p:par>
                                <p:cTn id="59" presetID="49" presetClass="entr" presetSubtype="0" decel="10000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 calcmode="lin" valueType="num">
                                      <p:cBhvr>
                                        <p:cTn id="63" dur="500" fill="hold"/>
                                        <p:tgtEl>
                                          <p:spTgt spid="24"/>
                                        </p:tgtEl>
                                        <p:attrNameLst>
                                          <p:attrName>style.rotation</p:attrName>
                                        </p:attrNameLst>
                                      </p:cBhvr>
                                      <p:tavLst>
                                        <p:tav tm="0">
                                          <p:val>
                                            <p:fltVal val="360"/>
                                          </p:val>
                                        </p:tav>
                                        <p:tav tm="100000">
                                          <p:val>
                                            <p:fltVal val="0"/>
                                          </p:val>
                                        </p:tav>
                                      </p:tavLst>
                                    </p:anim>
                                    <p:animEffect transition="in" filter="fade">
                                      <p:cBhvr>
                                        <p:cTn id="64" dur="500"/>
                                        <p:tgtEl>
                                          <p:spTgt spid="24"/>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500"/>
                                        <p:tgtEl>
                                          <p:spTgt spid="32">
                                            <p:txEl>
                                              <p:pRg st="0" end="0"/>
                                            </p:txEl>
                                          </p:spTgt>
                                        </p:tgtEl>
                                      </p:cBhvr>
                                    </p:animEffect>
                                  </p:childTnLst>
                                </p:cTn>
                              </p:par>
                            </p:childTnLst>
                          </p:cTn>
                        </p:par>
                        <p:par>
                          <p:cTn id="68" fill="hold">
                            <p:stCondLst>
                              <p:cond delay="5000"/>
                            </p:stCondLst>
                            <p:childTnLst>
                              <p:par>
                                <p:cTn id="69" presetID="49" presetClass="entr" presetSubtype="0" decel="10000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 calcmode="lin" valueType="num">
                                      <p:cBhvr>
                                        <p:cTn id="73" dur="500" fill="hold"/>
                                        <p:tgtEl>
                                          <p:spTgt spid="25"/>
                                        </p:tgtEl>
                                        <p:attrNameLst>
                                          <p:attrName>style.rotation</p:attrName>
                                        </p:attrNameLst>
                                      </p:cBhvr>
                                      <p:tavLst>
                                        <p:tav tm="0">
                                          <p:val>
                                            <p:fltVal val="360"/>
                                          </p:val>
                                        </p:tav>
                                        <p:tav tm="100000">
                                          <p:val>
                                            <p:fltVal val="0"/>
                                          </p:val>
                                        </p:tav>
                                      </p:tavLst>
                                    </p:anim>
                                    <p:animEffect transition="in" filter="fade">
                                      <p:cBhvr>
                                        <p:cTn id="74" dur="500"/>
                                        <p:tgtEl>
                                          <p:spTgt spid="25"/>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fade">
                                      <p:cBhvr>
                                        <p:cTn id="77" dur="500"/>
                                        <p:tgtEl>
                                          <p:spTgt spid="33">
                                            <p:txEl>
                                              <p:pRg st="0" end="0"/>
                                            </p:txEl>
                                          </p:spTgt>
                                        </p:tgtEl>
                                      </p:cBhvr>
                                    </p:animEffect>
                                  </p:childTnLst>
                                </p:cTn>
                              </p:par>
                            </p:childTnLst>
                          </p:cTn>
                        </p:par>
                        <p:par>
                          <p:cTn id="78" fill="hold">
                            <p:stCondLst>
                              <p:cond delay="5750"/>
                            </p:stCondLst>
                            <p:childTnLst>
                              <p:par>
                                <p:cTn id="79" presetID="49" presetClass="entr" presetSubtype="0" decel="10000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 calcmode="lin" valueType="num">
                                      <p:cBhvr>
                                        <p:cTn id="83" dur="500" fill="hold"/>
                                        <p:tgtEl>
                                          <p:spTgt spid="26"/>
                                        </p:tgtEl>
                                        <p:attrNameLst>
                                          <p:attrName>style.rotation</p:attrName>
                                        </p:attrNameLst>
                                      </p:cBhvr>
                                      <p:tavLst>
                                        <p:tav tm="0">
                                          <p:val>
                                            <p:fltVal val="360"/>
                                          </p:val>
                                        </p:tav>
                                        <p:tav tm="100000">
                                          <p:val>
                                            <p:fltVal val="0"/>
                                          </p:val>
                                        </p:tav>
                                      </p:tavLst>
                                    </p:anim>
                                    <p:animEffect transition="in" filter="fade">
                                      <p:cBhvr>
                                        <p:cTn id="84" dur="500"/>
                                        <p:tgtEl>
                                          <p:spTgt spid="26"/>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34">
                                            <p:txEl>
                                              <p:pRg st="0" end="0"/>
                                            </p:txEl>
                                          </p:spTgt>
                                        </p:tgtEl>
                                        <p:attrNameLst>
                                          <p:attrName>style.visibility</p:attrName>
                                        </p:attrNameLst>
                                      </p:cBhvr>
                                      <p:to>
                                        <p:strVal val="visible"/>
                                      </p:to>
                                    </p:set>
                                    <p:animEffect transition="in" filter="fade">
                                      <p:cBhvr>
                                        <p:cTn id="8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6" grpId="0" animBg="1"/>
      <p:bldP spid="40" grpId="0" animBg="1"/>
      <p:bldP spid="44"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3119410" y="2036845"/>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3119410" y="2468893"/>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3120601" y="4293096"/>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3120601" y="4725144"/>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20" name="テキスト プレースホルダー 11"/>
          <p:cNvSpPr>
            <a:spLocks noGrp="1"/>
          </p:cNvSpPr>
          <p:nvPr>
            <p:ph type="body" sz="quarter" idx="21" hasCustomPrompt="1"/>
          </p:nvPr>
        </p:nvSpPr>
        <p:spPr>
          <a:xfrm>
            <a:off x="8590773" y="2036845"/>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2" hasCustomPrompt="1"/>
          </p:nvPr>
        </p:nvSpPr>
        <p:spPr>
          <a:xfrm>
            <a:off x="8590773" y="2468893"/>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3" hasCustomPrompt="1"/>
          </p:nvPr>
        </p:nvSpPr>
        <p:spPr>
          <a:xfrm>
            <a:off x="8591963" y="4293095"/>
            <a:ext cx="2976060" cy="431767"/>
          </a:xfrm>
        </p:spPr>
        <p:txBody>
          <a:bodyPr anchor="ctr">
            <a:noAutofit/>
          </a:bodyPr>
          <a:lstStyle>
            <a:lvl1pPr>
              <a:defRPr sz="2933">
                <a:solidFill>
                  <a:schemeClr val="accent1"/>
                </a:solidFill>
                <a:latin typeface="Bebas Neue Regular"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4" hasCustomPrompt="1"/>
          </p:nvPr>
        </p:nvSpPr>
        <p:spPr>
          <a:xfrm>
            <a:off x="8591963" y="4725143"/>
            <a:ext cx="2976060" cy="1152128"/>
          </a:xfrm>
        </p:spPr>
        <p:txBody>
          <a:bodyPr anchor="t">
            <a:noAutofit/>
          </a:bodyPr>
          <a:lstStyle>
            <a:lvl1pPr>
              <a:defRPr sz="1600">
                <a:solidFill>
                  <a:schemeClr val="bg1"/>
                </a:solidFill>
                <a:latin typeface="+mn-lt"/>
              </a:defRPr>
            </a:lvl1pPr>
          </a:lstStyle>
          <a:p>
            <a:pPr lvl="0"/>
            <a:r>
              <a:rPr lang="en-US" altLang="ja-JP" dirty="0"/>
              <a:t>Text Here</a:t>
            </a:r>
            <a:endParaRPr lang="en-US" dirty="0"/>
          </a:p>
        </p:txBody>
      </p:sp>
      <p:sp>
        <p:nvSpPr>
          <p:cNvPr id="4" name="円/楕円 3"/>
          <p:cNvSpPr/>
          <p:nvPr userDrawn="1"/>
        </p:nvSpPr>
        <p:spPr>
          <a:xfrm>
            <a:off x="958983" y="1748813"/>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5" name="図プレースホルダー 5"/>
          <p:cNvSpPr>
            <a:spLocks noGrp="1"/>
          </p:cNvSpPr>
          <p:nvPr>
            <p:ph type="pic" sz="quarter" idx="38" hasCustomPrompt="1"/>
          </p:nvPr>
        </p:nvSpPr>
        <p:spPr>
          <a:xfrm>
            <a:off x="1559102" y="2348880"/>
            <a:ext cx="672133" cy="672075"/>
          </a:xfrm>
        </p:spPr>
        <p:txBody>
          <a:bodyPr>
            <a:normAutofit/>
          </a:bodyPr>
          <a:lstStyle>
            <a:lvl1pPr>
              <a:defRPr sz="733"/>
            </a:lvl1pPr>
          </a:lstStyle>
          <a:p>
            <a:r>
              <a:rPr lang="en-US" dirty="0"/>
              <a:t>ICON</a:t>
            </a:r>
          </a:p>
        </p:txBody>
      </p:sp>
      <p:sp>
        <p:nvSpPr>
          <p:cNvPr id="26" name="円/楕円 25"/>
          <p:cNvSpPr/>
          <p:nvPr userDrawn="1"/>
        </p:nvSpPr>
        <p:spPr>
          <a:xfrm>
            <a:off x="958983" y="4149080"/>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7" name="図プレースホルダー 5"/>
          <p:cNvSpPr>
            <a:spLocks noGrp="1"/>
          </p:cNvSpPr>
          <p:nvPr>
            <p:ph type="pic" sz="quarter" idx="39" hasCustomPrompt="1"/>
          </p:nvPr>
        </p:nvSpPr>
        <p:spPr>
          <a:xfrm>
            <a:off x="1559102" y="4749147"/>
            <a:ext cx="672133" cy="672075"/>
          </a:xfrm>
        </p:spPr>
        <p:txBody>
          <a:bodyPr>
            <a:normAutofit/>
          </a:bodyPr>
          <a:lstStyle>
            <a:lvl1pPr>
              <a:defRPr sz="733"/>
            </a:lvl1pPr>
          </a:lstStyle>
          <a:p>
            <a:r>
              <a:rPr lang="en-US" dirty="0"/>
              <a:t>ICON</a:t>
            </a:r>
          </a:p>
        </p:txBody>
      </p:sp>
      <p:sp>
        <p:nvSpPr>
          <p:cNvPr id="28" name="円/楕円 27"/>
          <p:cNvSpPr/>
          <p:nvPr userDrawn="1"/>
        </p:nvSpPr>
        <p:spPr>
          <a:xfrm>
            <a:off x="6432066" y="1748813"/>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9" name="図プレースホルダー 5"/>
          <p:cNvSpPr>
            <a:spLocks noGrp="1"/>
          </p:cNvSpPr>
          <p:nvPr>
            <p:ph type="pic" sz="quarter" idx="40" hasCustomPrompt="1"/>
          </p:nvPr>
        </p:nvSpPr>
        <p:spPr>
          <a:xfrm>
            <a:off x="7032185" y="2348880"/>
            <a:ext cx="672133" cy="672075"/>
          </a:xfrm>
        </p:spPr>
        <p:txBody>
          <a:bodyPr>
            <a:normAutofit/>
          </a:bodyPr>
          <a:lstStyle>
            <a:lvl1pPr>
              <a:defRPr sz="733"/>
            </a:lvl1pPr>
          </a:lstStyle>
          <a:p>
            <a:r>
              <a:rPr lang="en-US" dirty="0"/>
              <a:t>ICON</a:t>
            </a:r>
          </a:p>
        </p:txBody>
      </p:sp>
      <p:sp>
        <p:nvSpPr>
          <p:cNvPr id="30" name="円/楕円 29"/>
          <p:cNvSpPr/>
          <p:nvPr userDrawn="1"/>
        </p:nvSpPr>
        <p:spPr>
          <a:xfrm>
            <a:off x="6432066" y="4134246"/>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1" name="図プレースホルダー 5"/>
          <p:cNvSpPr>
            <a:spLocks noGrp="1"/>
          </p:cNvSpPr>
          <p:nvPr>
            <p:ph type="pic" sz="quarter" idx="41" hasCustomPrompt="1"/>
          </p:nvPr>
        </p:nvSpPr>
        <p:spPr>
          <a:xfrm>
            <a:off x="7032185" y="4734313"/>
            <a:ext cx="672133" cy="672075"/>
          </a:xfrm>
        </p:spPr>
        <p:txBody>
          <a:bodyPr>
            <a:normAutofit/>
          </a:bodyPr>
          <a:lstStyle>
            <a:lvl1pPr>
              <a:defRPr sz="733"/>
            </a:lvl1pPr>
          </a:lstStyle>
          <a:p>
            <a:r>
              <a:rPr lang="en-US" dirty="0"/>
              <a:t>ICON</a:t>
            </a:r>
          </a:p>
        </p:txBody>
      </p:sp>
    </p:spTree>
    <p:extLst>
      <p:ext uri="{BB962C8B-B14F-4D97-AF65-F5344CB8AC3E}">
        <p14:creationId xmlns:p14="http://schemas.microsoft.com/office/powerpoint/2010/main" val="27665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style.rotation</p:attrName>
                                        </p:attrNameLst>
                                      </p:cBhvr>
                                      <p:tavLst>
                                        <p:tav tm="0">
                                          <p:val>
                                            <p:fltVal val="360"/>
                                          </p:val>
                                        </p:tav>
                                        <p:tav tm="100000">
                                          <p:val>
                                            <p:fltVal val="0"/>
                                          </p:val>
                                        </p:tav>
                                      </p:tavLst>
                                    </p:anim>
                                    <p:animEffect transition="in" filter="fade">
                                      <p:cBhvr>
                                        <p:cTn id="36" dur="500"/>
                                        <p:tgtEl>
                                          <p:spTgt spid="26"/>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 calcmode="lin" valueType="num">
                                      <p:cBhvr>
                                        <p:cTn id="41" dur="500" fill="hold"/>
                                        <p:tgtEl>
                                          <p:spTgt spid="27"/>
                                        </p:tgtEl>
                                        <p:attrNameLst>
                                          <p:attrName>style.rotation</p:attrName>
                                        </p:attrNameLst>
                                      </p:cBhvr>
                                      <p:tavLst>
                                        <p:tav tm="0">
                                          <p:val>
                                            <p:fltVal val="360"/>
                                          </p:val>
                                        </p:tav>
                                        <p:tav tm="100000">
                                          <p:val>
                                            <p:fltVal val="0"/>
                                          </p:val>
                                        </p:tav>
                                      </p:tavLst>
                                    </p:anim>
                                    <p:animEffect transition="in" filter="fade">
                                      <p:cBhvr>
                                        <p:cTn id="42" dur="500"/>
                                        <p:tgtEl>
                                          <p:spTgt spid="27"/>
                                        </p:tgtEl>
                                      </p:cBhvr>
                                    </p:animEffect>
                                  </p:childTnLst>
                                </p:cTn>
                              </p:par>
                            </p:childTnLst>
                          </p:cTn>
                        </p:par>
                        <p:par>
                          <p:cTn id="43" fill="hold">
                            <p:stCondLst>
                              <p:cond delay="2500"/>
                            </p:stCondLst>
                            <p:childTnLst>
                              <p:par>
                                <p:cTn id="44" presetID="2" presetClass="entr" presetSubtype="2" decel="100000" fill="hold" grpId="0" nodeType="after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5">
                                            <p:txEl>
                                              <p:pRg st="0" end="0"/>
                                            </p:txEl>
                                          </p:spTgt>
                                        </p:tgtEl>
                                        <p:attrNameLst>
                                          <p:attrName>style.visibility</p:attrName>
                                        </p:attrNameLst>
                                      </p:cBhvr>
                                      <p:to>
                                        <p:strVal val="visible"/>
                                      </p:to>
                                    </p:set>
                                    <p:anim calcmode="lin" valueType="num">
                                      <p:cBhvr additive="base">
                                        <p:cTn id="50"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49" presetClass="entr" presetSubtype="0" decel="10000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 calcmode="lin" valueType="num">
                                      <p:cBhvr>
                                        <p:cTn id="63" dur="500" fill="hold"/>
                                        <p:tgtEl>
                                          <p:spTgt spid="29"/>
                                        </p:tgtEl>
                                        <p:attrNameLst>
                                          <p:attrName>style.rotation</p:attrName>
                                        </p:attrNameLst>
                                      </p:cBhvr>
                                      <p:tavLst>
                                        <p:tav tm="0">
                                          <p:val>
                                            <p:fltVal val="360"/>
                                          </p:val>
                                        </p:tav>
                                        <p:tav tm="100000">
                                          <p:val>
                                            <p:fltVal val="0"/>
                                          </p:val>
                                        </p:tav>
                                      </p:tavLst>
                                    </p:anim>
                                    <p:animEffect transition="in" filter="fade">
                                      <p:cBhvr>
                                        <p:cTn id="64" dur="500"/>
                                        <p:tgtEl>
                                          <p:spTgt spid="29"/>
                                        </p:tgtEl>
                                      </p:cBhvr>
                                    </p:animEffect>
                                  </p:childTnLst>
                                </p:cTn>
                              </p:par>
                            </p:childTnLst>
                          </p:cTn>
                        </p:par>
                        <p:par>
                          <p:cTn id="65" fill="hold">
                            <p:stCondLst>
                              <p:cond delay="4000"/>
                            </p:stCondLst>
                            <p:childTnLst>
                              <p:par>
                                <p:cTn id="66" presetID="2" presetClass="entr" presetSubtype="2" decel="100000" fill="hold" grpId="0" nodeType="afterEffect">
                                  <p:stCondLst>
                                    <p:cond delay="250"/>
                                  </p:stCondLst>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additive="base">
                                        <p:cTn id="6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20">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50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49" presetClass="entr" presetSubtype="0" decel="10000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style.rotation</p:attrName>
                                        </p:attrNameLst>
                                      </p:cBhvr>
                                      <p:tavLst>
                                        <p:tav tm="0">
                                          <p:val>
                                            <p:fltVal val="360"/>
                                          </p:val>
                                        </p:tav>
                                        <p:tav tm="100000">
                                          <p:val>
                                            <p:fltVal val="0"/>
                                          </p:val>
                                        </p:tav>
                                      </p:tavLst>
                                    </p:anim>
                                    <p:animEffect transition="in" filter="fade">
                                      <p:cBhvr>
                                        <p:cTn id="80" dur="500"/>
                                        <p:tgtEl>
                                          <p:spTgt spid="30"/>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 calcmode="lin" valueType="num">
                                      <p:cBhvr>
                                        <p:cTn id="85" dur="500" fill="hold"/>
                                        <p:tgtEl>
                                          <p:spTgt spid="31"/>
                                        </p:tgtEl>
                                        <p:attrNameLst>
                                          <p:attrName>style.rotation</p:attrName>
                                        </p:attrNameLst>
                                      </p:cBhvr>
                                      <p:tavLst>
                                        <p:tav tm="0">
                                          <p:val>
                                            <p:fltVal val="360"/>
                                          </p:val>
                                        </p:tav>
                                        <p:tav tm="100000">
                                          <p:val>
                                            <p:fltVal val="0"/>
                                          </p:val>
                                        </p:tav>
                                      </p:tavLst>
                                    </p:anim>
                                    <p:animEffect transition="in" filter="fade">
                                      <p:cBhvr>
                                        <p:cTn id="86" dur="500"/>
                                        <p:tgtEl>
                                          <p:spTgt spid="31"/>
                                        </p:tgtEl>
                                      </p:cBhvr>
                                    </p:animEffect>
                                  </p:childTnLst>
                                </p:cTn>
                              </p:par>
                            </p:childTnLst>
                          </p:cTn>
                        </p:par>
                        <p:par>
                          <p:cTn id="87" fill="hold">
                            <p:stCondLst>
                              <p:cond delay="55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500"/>
                                  </p:stCondLst>
                                  <p:childTnLst>
                                    <p:set>
                                      <p:cBhvr>
                                        <p:cTn id="93" dur="1" fill="hold">
                                          <p:stCondLst>
                                            <p:cond delay="0"/>
                                          </p:stCondLst>
                                        </p:cTn>
                                        <p:tgtEl>
                                          <p:spTgt spid="23">
                                            <p:txEl>
                                              <p:pRg st="0" end="0"/>
                                            </p:txEl>
                                          </p:spTgt>
                                        </p:tgtEl>
                                        <p:attrNameLst>
                                          <p:attrName>style.visibility</p:attrName>
                                        </p:attrNameLst>
                                      </p:cBhvr>
                                      <p:to>
                                        <p:strVal val="visible"/>
                                      </p:to>
                                    </p:set>
                                    <p:anim calcmode="lin" valueType="num">
                                      <p:cBhvr additive="base">
                                        <p:cTn id="94"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 grpId="0" animBg="1"/>
      <p:bldP spid="25" grpId="0"/>
      <p:bldP spid="26" grpId="0" animBg="1"/>
      <p:bldP spid="27" grpId="0"/>
      <p:bldP spid="28" grpId="0" animBg="1"/>
      <p:bldP spid="29" grpId="0"/>
      <p:bldP spid="30" grpId="0" animBg="1"/>
      <p:bldP spid="31"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5867" spc="2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11/3/2024</a:t>
            </a:fld>
            <a:endParaRPr lang="en-US"/>
          </a:p>
        </p:txBody>
      </p:sp>
      <p:sp>
        <p:nvSpPr>
          <p:cNvPr id="5" name="スライド番号プレースホルダー 4"/>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622917" y="4293096"/>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622917" y="4725144"/>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dirty="0"/>
              <a:t>Slide Subtitle Here</a:t>
            </a:r>
          </a:p>
        </p:txBody>
      </p:sp>
      <p:sp>
        <p:nvSpPr>
          <p:cNvPr id="20" name="円/楕円 19"/>
          <p:cNvSpPr/>
          <p:nvPr userDrawn="1"/>
        </p:nvSpPr>
        <p:spPr>
          <a:xfrm>
            <a:off x="1055002" y="2036845"/>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1" name="図プレースホルダー 5"/>
          <p:cNvSpPr>
            <a:spLocks noGrp="1"/>
          </p:cNvSpPr>
          <p:nvPr>
            <p:ph type="pic" sz="quarter" idx="38" hasCustomPrompt="1"/>
          </p:nvPr>
        </p:nvSpPr>
        <p:spPr>
          <a:xfrm>
            <a:off x="1655121" y="2636912"/>
            <a:ext cx="672133" cy="672075"/>
          </a:xfrm>
        </p:spPr>
        <p:txBody>
          <a:bodyPr>
            <a:normAutofit/>
          </a:bodyPr>
          <a:lstStyle>
            <a:lvl1pPr>
              <a:defRPr sz="733"/>
            </a:lvl1pPr>
          </a:lstStyle>
          <a:p>
            <a:r>
              <a:rPr lang="en-US" dirty="0"/>
              <a:t>ICON</a:t>
            </a:r>
          </a:p>
        </p:txBody>
      </p:sp>
      <p:cxnSp>
        <p:nvCxnSpPr>
          <p:cNvPr id="6" name="直線コネクタ 5"/>
          <p:cNvCxnSpPr/>
          <p:nvPr userDrawn="1"/>
        </p:nvCxnSpPr>
        <p:spPr>
          <a:xfrm>
            <a:off x="862964" y="4149080"/>
            <a:ext cx="220843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4" name="テキスト プレースホルダー 11"/>
          <p:cNvSpPr>
            <a:spLocks noGrp="1"/>
          </p:cNvSpPr>
          <p:nvPr>
            <p:ph type="body" sz="quarter" idx="39" hasCustomPrompt="1"/>
          </p:nvPr>
        </p:nvSpPr>
        <p:spPr>
          <a:xfrm>
            <a:off x="3359458" y="4293096"/>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35" name="テキスト プレースホルダー 11"/>
          <p:cNvSpPr>
            <a:spLocks noGrp="1"/>
          </p:cNvSpPr>
          <p:nvPr>
            <p:ph type="body" sz="quarter" idx="40" hasCustomPrompt="1"/>
          </p:nvPr>
        </p:nvSpPr>
        <p:spPr>
          <a:xfrm>
            <a:off x="3359458" y="4725144"/>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36" name="円/楕円 35"/>
          <p:cNvSpPr/>
          <p:nvPr userDrawn="1"/>
        </p:nvSpPr>
        <p:spPr>
          <a:xfrm>
            <a:off x="3791544" y="2036845"/>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37" name="図プレースホルダー 5"/>
          <p:cNvSpPr>
            <a:spLocks noGrp="1"/>
          </p:cNvSpPr>
          <p:nvPr>
            <p:ph type="pic" sz="quarter" idx="41" hasCustomPrompt="1"/>
          </p:nvPr>
        </p:nvSpPr>
        <p:spPr>
          <a:xfrm>
            <a:off x="4391662" y="2636912"/>
            <a:ext cx="672133" cy="672075"/>
          </a:xfrm>
        </p:spPr>
        <p:txBody>
          <a:bodyPr>
            <a:normAutofit/>
          </a:bodyPr>
          <a:lstStyle>
            <a:lvl1pPr>
              <a:defRPr sz="733"/>
            </a:lvl1pPr>
          </a:lstStyle>
          <a:p>
            <a:r>
              <a:rPr lang="en-US" dirty="0"/>
              <a:t>ICON</a:t>
            </a:r>
          </a:p>
        </p:txBody>
      </p:sp>
      <p:cxnSp>
        <p:nvCxnSpPr>
          <p:cNvPr id="38" name="直線コネクタ 37"/>
          <p:cNvCxnSpPr/>
          <p:nvPr userDrawn="1"/>
        </p:nvCxnSpPr>
        <p:spPr>
          <a:xfrm>
            <a:off x="3599506" y="4149080"/>
            <a:ext cx="220843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プレースホルダー 11"/>
          <p:cNvSpPr>
            <a:spLocks noGrp="1"/>
          </p:cNvSpPr>
          <p:nvPr>
            <p:ph type="body" sz="quarter" idx="42" hasCustomPrompt="1"/>
          </p:nvPr>
        </p:nvSpPr>
        <p:spPr>
          <a:xfrm>
            <a:off x="6096000" y="4293096"/>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40" name="テキスト プレースホルダー 11"/>
          <p:cNvSpPr>
            <a:spLocks noGrp="1"/>
          </p:cNvSpPr>
          <p:nvPr>
            <p:ph type="body" sz="quarter" idx="43" hasCustomPrompt="1"/>
          </p:nvPr>
        </p:nvSpPr>
        <p:spPr>
          <a:xfrm>
            <a:off x="6096000" y="4725144"/>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41" name="円/楕円 40"/>
          <p:cNvSpPr/>
          <p:nvPr userDrawn="1"/>
        </p:nvSpPr>
        <p:spPr>
          <a:xfrm>
            <a:off x="6528085" y="2036845"/>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2" name="図プレースホルダー 5"/>
          <p:cNvSpPr>
            <a:spLocks noGrp="1"/>
          </p:cNvSpPr>
          <p:nvPr>
            <p:ph type="pic" sz="quarter" idx="44" hasCustomPrompt="1"/>
          </p:nvPr>
        </p:nvSpPr>
        <p:spPr>
          <a:xfrm>
            <a:off x="7128204" y="2636912"/>
            <a:ext cx="672133" cy="672075"/>
          </a:xfrm>
        </p:spPr>
        <p:txBody>
          <a:bodyPr>
            <a:normAutofit/>
          </a:bodyPr>
          <a:lstStyle>
            <a:lvl1pPr>
              <a:defRPr sz="733"/>
            </a:lvl1pPr>
          </a:lstStyle>
          <a:p>
            <a:r>
              <a:rPr lang="en-US" dirty="0"/>
              <a:t>ICON</a:t>
            </a:r>
          </a:p>
        </p:txBody>
      </p:sp>
      <p:cxnSp>
        <p:nvCxnSpPr>
          <p:cNvPr id="43" name="直線コネクタ 42"/>
          <p:cNvCxnSpPr/>
          <p:nvPr userDrawn="1"/>
        </p:nvCxnSpPr>
        <p:spPr>
          <a:xfrm>
            <a:off x="6336047" y="4149080"/>
            <a:ext cx="220843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5" hasCustomPrompt="1"/>
          </p:nvPr>
        </p:nvSpPr>
        <p:spPr>
          <a:xfrm>
            <a:off x="8832541" y="4293096"/>
            <a:ext cx="2640522" cy="431767"/>
          </a:xfrm>
        </p:spPr>
        <p:txBody>
          <a:bodyPr anchor="ctr">
            <a:noAutofit/>
          </a:bodyPr>
          <a:lstStyle>
            <a:lvl1pPr algn="ctr">
              <a:defRPr sz="2933">
                <a:solidFill>
                  <a:schemeClr val="accent1"/>
                </a:solidFill>
                <a:latin typeface="Bebas Neue Regular" pitchFamily="50" charset="0"/>
              </a:defRPr>
            </a:lvl1pPr>
          </a:lstStyle>
          <a:p>
            <a:pPr lvl="0"/>
            <a:r>
              <a:rPr lang="en-US" altLang="ja-JP" dirty="0"/>
              <a:t>Text Here</a:t>
            </a:r>
            <a:endParaRPr lang="en-US" dirty="0"/>
          </a:p>
        </p:txBody>
      </p:sp>
      <p:sp>
        <p:nvSpPr>
          <p:cNvPr id="45" name="テキスト プレースホルダー 11"/>
          <p:cNvSpPr>
            <a:spLocks noGrp="1"/>
          </p:cNvSpPr>
          <p:nvPr>
            <p:ph type="body" sz="quarter" idx="46" hasCustomPrompt="1"/>
          </p:nvPr>
        </p:nvSpPr>
        <p:spPr>
          <a:xfrm>
            <a:off x="8832541" y="4725144"/>
            <a:ext cx="2640522" cy="1392155"/>
          </a:xfrm>
        </p:spPr>
        <p:txBody>
          <a:bodyPr anchor="t">
            <a:noAutofit/>
          </a:bodyPr>
          <a:lstStyle>
            <a:lvl1pPr algn="ctr">
              <a:defRPr sz="1600">
                <a:solidFill>
                  <a:schemeClr val="bg1"/>
                </a:solidFill>
                <a:latin typeface="+mn-lt"/>
              </a:defRPr>
            </a:lvl1pPr>
          </a:lstStyle>
          <a:p>
            <a:pPr lvl="0"/>
            <a:r>
              <a:rPr lang="en-US" altLang="ja-JP" dirty="0"/>
              <a:t>Text Here</a:t>
            </a:r>
            <a:endParaRPr lang="en-US" dirty="0"/>
          </a:p>
        </p:txBody>
      </p:sp>
      <p:sp>
        <p:nvSpPr>
          <p:cNvPr id="46" name="円/楕円 45"/>
          <p:cNvSpPr/>
          <p:nvPr userDrawn="1"/>
        </p:nvSpPr>
        <p:spPr>
          <a:xfrm>
            <a:off x="9264627" y="2036845"/>
            <a:ext cx="1872370" cy="187220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7" name="図プレースホルダー 5"/>
          <p:cNvSpPr>
            <a:spLocks noGrp="1"/>
          </p:cNvSpPr>
          <p:nvPr>
            <p:ph type="pic" sz="quarter" idx="47" hasCustomPrompt="1"/>
          </p:nvPr>
        </p:nvSpPr>
        <p:spPr>
          <a:xfrm>
            <a:off x="9864745" y="2636912"/>
            <a:ext cx="672133" cy="672075"/>
          </a:xfrm>
        </p:spPr>
        <p:txBody>
          <a:bodyPr>
            <a:normAutofit/>
          </a:bodyPr>
          <a:lstStyle>
            <a:lvl1pPr>
              <a:defRPr sz="733"/>
            </a:lvl1pPr>
          </a:lstStyle>
          <a:p>
            <a:r>
              <a:rPr lang="en-US" dirty="0"/>
              <a:t>ICON</a:t>
            </a:r>
          </a:p>
        </p:txBody>
      </p:sp>
      <p:cxnSp>
        <p:nvCxnSpPr>
          <p:cNvPr id="48" name="直線コネクタ 47"/>
          <p:cNvCxnSpPr/>
          <p:nvPr userDrawn="1"/>
        </p:nvCxnSpPr>
        <p:spPr>
          <a:xfrm>
            <a:off x="9072589" y="4149080"/>
            <a:ext cx="220843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360"/>
                                          </p:val>
                                        </p:tav>
                                        <p:tav tm="100000">
                                          <p:val>
                                            <p:fltVal val="0"/>
                                          </p:val>
                                        </p:tav>
                                      </p:tavLst>
                                    </p:anim>
                                    <p:animEffect transition="in" filter="fade">
                                      <p:cBhvr>
                                        <p:cTn id="20" dur="500"/>
                                        <p:tgtEl>
                                          <p:spTgt spid="2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 presetClass="entr" presetSubtype="4" decel="100000"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49" presetClass="entr" presetSubtype="0" decel="10000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 calcmode="lin" valueType="num">
                                      <p:cBhvr>
                                        <p:cTn id="39" dur="500" fill="hold"/>
                                        <p:tgtEl>
                                          <p:spTgt spid="36"/>
                                        </p:tgtEl>
                                        <p:attrNameLst>
                                          <p:attrName>style.rotation</p:attrName>
                                        </p:attrNameLst>
                                      </p:cBhvr>
                                      <p:tavLst>
                                        <p:tav tm="0">
                                          <p:val>
                                            <p:fltVal val="360"/>
                                          </p:val>
                                        </p:tav>
                                        <p:tav tm="100000">
                                          <p:val>
                                            <p:fltVal val="0"/>
                                          </p:val>
                                        </p:tav>
                                      </p:tavLst>
                                    </p:anim>
                                    <p:animEffect transition="in" filter="fade">
                                      <p:cBhvr>
                                        <p:cTn id="40" dur="500"/>
                                        <p:tgtEl>
                                          <p:spTgt spid="36"/>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 calcmode="lin" valueType="num">
                                      <p:cBhvr>
                                        <p:cTn id="45" dur="500" fill="hold"/>
                                        <p:tgtEl>
                                          <p:spTgt spid="37"/>
                                        </p:tgtEl>
                                        <p:attrNameLst>
                                          <p:attrName>style.rotation</p:attrName>
                                        </p:attrNameLst>
                                      </p:cBhvr>
                                      <p:tavLst>
                                        <p:tav tm="0">
                                          <p:val>
                                            <p:fltVal val="360"/>
                                          </p:val>
                                        </p:tav>
                                        <p:tav tm="100000">
                                          <p:val>
                                            <p:fltVal val="0"/>
                                          </p:val>
                                        </p:tav>
                                      </p:tavLst>
                                    </p:anim>
                                    <p:animEffect transition="in" filter="fade">
                                      <p:cBhvr>
                                        <p:cTn id="46" dur="500"/>
                                        <p:tgtEl>
                                          <p:spTgt spid="37"/>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childTnLst>
                          </p:cTn>
                        </p:par>
                        <p:par>
                          <p:cTn id="51" fill="hold">
                            <p:stCondLst>
                              <p:cond delay="3500"/>
                            </p:stCondLst>
                            <p:childTnLst>
                              <p:par>
                                <p:cTn id="52" presetID="2" presetClass="entr" presetSubtype="4"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5">
                                            <p:txEl>
                                              <p:pRg st="0" end="0"/>
                                            </p:txEl>
                                          </p:spTgt>
                                        </p:tgtEl>
                                        <p:attrNameLst>
                                          <p:attrName>style.visibility</p:attrName>
                                        </p:attrNameLst>
                                      </p:cBhvr>
                                      <p:to>
                                        <p:strVal val="visible"/>
                                      </p:to>
                                    </p:set>
                                    <p:anim calcmode="lin" valueType="num">
                                      <p:cBhvr additive="base">
                                        <p:cTn id="5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49" presetClass="entr" presetSubtype="0" decel="10000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 calcmode="lin" valueType="num">
                                      <p:cBhvr>
                                        <p:cTn id="65" dur="500" fill="hold"/>
                                        <p:tgtEl>
                                          <p:spTgt spid="41"/>
                                        </p:tgtEl>
                                        <p:attrNameLst>
                                          <p:attrName>style.rotation</p:attrName>
                                        </p:attrNameLst>
                                      </p:cBhvr>
                                      <p:tavLst>
                                        <p:tav tm="0">
                                          <p:val>
                                            <p:fltVal val="360"/>
                                          </p:val>
                                        </p:tav>
                                        <p:tav tm="100000">
                                          <p:val>
                                            <p:fltVal val="0"/>
                                          </p:val>
                                        </p:tav>
                                      </p:tavLst>
                                    </p:anim>
                                    <p:animEffect transition="in" filter="fade">
                                      <p:cBhvr>
                                        <p:cTn id="66" dur="500"/>
                                        <p:tgtEl>
                                          <p:spTgt spid="41"/>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 calcmode="lin" valueType="num">
                                      <p:cBhvr>
                                        <p:cTn id="71" dur="500" fill="hold"/>
                                        <p:tgtEl>
                                          <p:spTgt spid="42"/>
                                        </p:tgtEl>
                                        <p:attrNameLst>
                                          <p:attrName>style.rotation</p:attrName>
                                        </p:attrNameLst>
                                      </p:cBhvr>
                                      <p:tavLst>
                                        <p:tav tm="0">
                                          <p:val>
                                            <p:fltVal val="360"/>
                                          </p:val>
                                        </p:tav>
                                        <p:tav tm="100000">
                                          <p:val>
                                            <p:fltVal val="0"/>
                                          </p:val>
                                        </p:tav>
                                      </p:tavLst>
                                    </p:anim>
                                    <p:animEffect transition="in" filter="fade">
                                      <p:cBhvr>
                                        <p:cTn id="72" dur="500"/>
                                        <p:tgtEl>
                                          <p:spTgt spid="42"/>
                                        </p:tgtEl>
                                      </p:cBhvr>
                                    </p:animEffect>
                                  </p:childTnLst>
                                </p:cTn>
                              </p:par>
                            </p:childTnLst>
                          </p:cTn>
                        </p:par>
                        <p:par>
                          <p:cTn id="73" fill="hold">
                            <p:stCondLst>
                              <p:cond delay="5000"/>
                            </p:stCondLst>
                            <p:childTnLst>
                              <p:par>
                                <p:cTn id="74" presetID="22" presetClass="entr" presetSubtype="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par>
                          <p:cTn id="77" fill="hold">
                            <p:stCondLst>
                              <p:cond delay="5500"/>
                            </p:stCondLst>
                            <p:childTnLst>
                              <p:par>
                                <p:cTn id="78" presetID="2" presetClass="entr" presetSubtype="4" decel="100000" fill="hold" grpId="0" nodeType="afterEffect">
                                  <p:stCondLst>
                                    <p:cond delay="0"/>
                                  </p:stCondLst>
                                  <p:childTnLst>
                                    <p:set>
                                      <p:cBhvr>
                                        <p:cTn id="79" dur="1" fill="hold">
                                          <p:stCondLst>
                                            <p:cond delay="0"/>
                                          </p:stCondLst>
                                        </p:cTn>
                                        <p:tgtEl>
                                          <p:spTgt spid="39">
                                            <p:txEl>
                                              <p:pRg st="0" end="0"/>
                                            </p:txEl>
                                          </p:spTgt>
                                        </p:tgtEl>
                                        <p:attrNameLst>
                                          <p:attrName>style.visibility</p:attrName>
                                        </p:attrNameLst>
                                      </p:cBhvr>
                                      <p:to>
                                        <p:strVal val="visible"/>
                                      </p:to>
                                    </p:set>
                                    <p:anim calcmode="lin" valueType="num">
                                      <p:cBhvr additive="base">
                                        <p:cTn id="80"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40">
                                            <p:txEl>
                                              <p:pRg st="0" end="0"/>
                                            </p:txEl>
                                          </p:spTgt>
                                        </p:tgtEl>
                                        <p:attrNameLst>
                                          <p:attrName>style.visibility</p:attrName>
                                        </p:attrNameLst>
                                      </p:cBhvr>
                                      <p:to>
                                        <p:strVal val="visible"/>
                                      </p:to>
                                    </p:set>
                                    <p:anim calcmode="lin" valueType="num">
                                      <p:cBhvr additive="base">
                                        <p:cTn id="8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49" presetClass="entr" presetSubtype="0" decel="10000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500" fill="hold"/>
                                        <p:tgtEl>
                                          <p:spTgt spid="46"/>
                                        </p:tgtEl>
                                        <p:attrNameLst>
                                          <p:attrName>ppt_w</p:attrName>
                                        </p:attrNameLst>
                                      </p:cBhvr>
                                      <p:tavLst>
                                        <p:tav tm="0">
                                          <p:val>
                                            <p:fltVal val="0"/>
                                          </p:val>
                                        </p:tav>
                                        <p:tav tm="100000">
                                          <p:val>
                                            <p:strVal val="#ppt_w"/>
                                          </p:val>
                                        </p:tav>
                                      </p:tavLst>
                                    </p:anim>
                                    <p:anim calcmode="lin" valueType="num">
                                      <p:cBhvr>
                                        <p:cTn id="90" dur="500" fill="hold"/>
                                        <p:tgtEl>
                                          <p:spTgt spid="46"/>
                                        </p:tgtEl>
                                        <p:attrNameLst>
                                          <p:attrName>ppt_h</p:attrName>
                                        </p:attrNameLst>
                                      </p:cBhvr>
                                      <p:tavLst>
                                        <p:tav tm="0">
                                          <p:val>
                                            <p:fltVal val="0"/>
                                          </p:val>
                                        </p:tav>
                                        <p:tav tm="100000">
                                          <p:val>
                                            <p:strVal val="#ppt_h"/>
                                          </p:val>
                                        </p:tav>
                                      </p:tavLst>
                                    </p:anim>
                                    <p:anim calcmode="lin" valueType="num">
                                      <p:cBhvr>
                                        <p:cTn id="91" dur="500" fill="hold"/>
                                        <p:tgtEl>
                                          <p:spTgt spid="46"/>
                                        </p:tgtEl>
                                        <p:attrNameLst>
                                          <p:attrName>style.rotation</p:attrName>
                                        </p:attrNameLst>
                                      </p:cBhvr>
                                      <p:tavLst>
                                        <p:tav tm="0">
                                          <p:val>
                                            <p:fltVal val="360"/>
                                          </p:val>
                                        </p:tav>
                                        <p:tav tm="100000">
                                          <p:val>
                                            <p:fltVal val="0"/>
                                          </p:val>
                                        </p:tav>
                                      </p:tavLst>
                                    </p:anim>
                                    <p:animEffect transition="in" filter="fade">
                                      <p:cBhvr>
                                        <p:cTn id="92" dur="500"/>
                                        <p:tgtEl>
                                          <p:spTgt spid="46"/>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 calcmode="lin" valueType="num">
                                      <p:cBhvr>
                                        <p:cTn id="97" dur="500" fill="hold"/>
                                        <p:tgtEl>
                                          <p:spTgt spid="47"/>
                                        </p:tgtEl>
                                        <p:attrNameLst>
                                          <p:attrName>style.rotation</p:attrName>
                                        </p:attrNameLst>
                                      </p:cBhvr>
                                      <p:tavLst>
                                        <p:tav tm="0">
                                          <p:val>
                                            <p:fltVal val="360"/>
                                          </p:val>
                                        </p:tav>
                                        <p:tav tm="100000">
                                          <p:val>
                                            <p:fltVal val="0"/>
                                          </p:val>
                                        </p:tav>
                                      </p:tavLst>
                                    </p:anim>
                                    <p:animEffect transition="in" filter="fade">
                                      <p:cBhvr>
                                        <p:cTn id="98" dur="500"/>
                                        <p:tgtEl>
                                          <p:spTgt spid="47"/>
                                        </p:tgtEl>
                                      </p:cBhvr>
                                    </p:animEffect>
                                  </p:childTnLst>
                                </p:cTn>
                              </p:par>
                            </p:childTnLst>
                          </p:cTn>
                        </p:par>
                        <p:par>
                          <p:cTn id="99" fill="hold">
                            <p:stCondLst>
                              <p:cond delay="7000"/>
                            </p:stCondLst>
                            <p:childTnLst>
                              <p:par>
                                <p:cTn id="100" presetID="22" presetClass="entr" presetSubtype="8" fill="hold"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left)">
                                      <p:cBhvr>
                                        <p:cTn id="102" dur="500"/>
                                        <p:tgtEl>
                                          <p:spTgt spid="48"/>
                                        </p:tgtEl>
                                      </p:cBhvr>
                                    </p:animEffect>
                                  </p:childTnLst>
                                </p:cTn>
                              </p:par>
                            </p:childTnLst>
                          </p:cTn>
                        </p:par>
                        <p:par>
                          <p:cTn id="103" fill="hold">
                            <p:stCondLst>
                              <p:cond delay="7500"/>
                            </p:stCondLst>
                            <p:childTnLst>
                              <p:par>
                                <p:cTn id="104" presetID="2" presetClass="entr" presetSubtype="4" decel="100000" fill="hold" grpId="0" nodeType="afterEffect">
                                  <p:stCondLst>
                                    <p:cond delay="0"/>
                                  </p:stCondLst>
                                  <p:childTnLst>
                                    <p:set>
                                      <p:cBhvr>
                                        <p:cTn id="105" dur="1" fill="hold">
                                          <p:stCondLst>
                                            <p:cond delay="0"/>
                                          </p:stCondLst>
                                        </p:cTn>
                                        <p:tgtEl>
                                          <p:spTgt spid="44">
                                            <p:txEl>
                                              <p:pRg st="0" end="0"/>
                                            </p:txEl>
                                          </p:spTgt>
                                        </p:tgtEl>
                                        <p:attrNameLst>
                                          <p:attrName>style.visibility</p:attrName>
                                        </p:attrNameLst>
                                      </p:cBhvr>
                                      <p:to>
                                        <p:strVal val="visible"/>
                                      </p:to>
                                    </p:set>
                                    <p:anim calcmode="lin" valueType="num">
                                      <p:cBhvr additive="base">
                                        <p:cTn id="106"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45">
                                            <p:txEl>
                                              <p:pRg st="0" end="0"/>
                                            </p:txEl>
                                          </p:spTgt>
                                        </p:tgtEl>
                                        <p:attrNameLst>
                                          <p:attrName>style.visibility</p:attrName>
                                        </p:attrNameLst>
                                      </p:cBhvr>
                                      <p:to>
                                        <p:strVal val="visible"/>
                                      </p:to>
                                    </p:set>
                                    <p:anim calcmode="lin" valueType="num">
                                      <p:cBhvr additive="base">
                                        <p:cTn id="11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bldP spid="37" grpId="0"/>
      <p:bldP spid="39" grpId="0" build="p">
        <p:tmplLst>
          <p:tmpl lvl="1">
            <p:tnLst>
              <p:par>
                <p:cTn presetID="2" presetClass="entr" presetSubtype="4"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4"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0">
            <a:lum/>
          </a:blip>
          <a:srcRect/>
          <a:stretch>
            <a:fillRect/>
          </a:stretch>
        </a:blipFill>
        <a:effectLst/>
      </p:bgPr>
    </p:bg>
    <p:spTree>
      <p:nvGrpSpPr>
        <p:cNvPr id="1" name=""/>
        <p:cNvGrpSpPr/>
        <p:nvPr/>
      </p:nvGrpSpPr>
      <p:grpSpPr>
        <a:xfrm>
          <a:off x="0" y="0"/>
          <a:ext cx="0" cy="0"/>
          <a:chOff x="0" y="0"/>
          <a:chExt cx="0" cy="0"/>
        </a:xfrm>
      </p:grpSpPr>
      <p:pic>
        <p:nvPicPr>
          <p:cNvPr id="13" name="図 12"/>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55635" y="-82650"/>
            <a:ext cx="12079138" cy="1214373"/>
          </a:xfrm>
          <a:prstGeom prst="rect">
            <a:avLst/>
          </a:prstGeom>
        </p:spPr>
      </p:pic>
      <p:pic>
        <p:nvPicPr>
          <p:cNvPr id="9" name="図 8"/>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rot="10800000">
            <a:off x="0" y="0"/>
            <a:ext cx="744765" cy="750706"/>
          </a:xfrm>
          <a:prstGeom prst="rect">
            <a:avLst/>
          </a:prstGeom>
        </p:spPr>
      </p:pic>
      <p:pic>
        <p:nvPicPr>
          <p:cNvPr id="8" name="図 7"/>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11441123" y="6108796"/>
            <a:ext cx="744765" cy="750706"/>
          </a:xfrm>
          <a:prstGeom prst="rect">
            <a:avLst/>
          </a:prstGeom>
        </p:spPr>
      </p:pic>
      <p:pic>
        <p:nvPicPr>
          <p:cNvPr id="7" name="図 6"/>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0" y="297"/>
            <a:ext cx="12192529" cy="6857703"/>
          </a:xfrm>
          <a:prstGeom prst="rect">
            <a:avLst/>
          </a:prstGeom>
        </p:spPr>
      </p:pic>
      <p:pic>
        <p:nvPicPr>
          <p:cNvPr id="14" name="図 13"/>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rot="10800000">
            <a:off x="66059" y="6247075"/>
            <a:ext cx="12079138" cy="1214373"/>
          </a:xfrm>
          <a:prstGeom prst="rect">
            <a:avLst/>
          </a:prstGeom>
        </p:spPr>
      </p:pic>
      <p:sp>
        <p:nvSpPr>
          <p:cNvPr id="2" name="タイトル プレースホルダー 1"/>
          <p:cNvSpPr>
            <a:spLocks noGrp="1"/>
          </p:cNvSpPr>
          <p:nvPr>
            <p:ph type="title"/>
          </p:nvPr>
        </p:nvSpPr>
        <p:spPr>
          <a:xfrm>
            <a:off x="596283" y="164638"/>
            <a:ext cx="10972800" cy="802101"/>
          </a:xfrm>
          <a:prstGeom prst="rect">
            <a:avLst/>
          </a:prstGeom>
        </p:spPr>
        <p:txBody>
          <a:bodyPr vert="horz" lIns="163275" tIns="81638" rIns="163275" bIns="81638" rtlCol="0" anchor="ctr">
            <a:noAutofit/>
          </a:bodyPr>
          <a:lstStyle/>
          <a:p>
            <a:r>
              <a:rPr lang="en-US" altLang="ja-JP" dirty="0"/>
              <a:t>SLIDE TITLE HERE</a:t>
            </a:r>
            <a:endParaRPr lang="en-US" dirty="0"/>
          </a:p>
        </p:txBody>
      </p:sp>
      <p:sp>
        <p:nvSpPr>
          <p:cNvPr id="3" name="テキスト プレースホルダー 2"/>
          <p:cNvSpPr>
            <a:spLocks noGrp="1"/>
          </p:cNvSpPr>
          <p:nvPr>
            <p:ph type="body" idx="1"/>
          </p:nvPr>
        </p:nvSpPr>
        <p:spPr>
          <a:xfrm>
            <a:off x="609600" y="1220755"/>
            <a:ext cx="10972800" cy="4905409"/>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4" name="日付プレースホルダー 3"/>
          <p:cNvSpPr>
            <a:spLocks noGrp="1"/>
          </p:cNvSpPr>
          <p:nvPr>
            <p:ph type="dt" sz="half" idx="2"/>
          </p:nvPr>
        </p:nvSpPr>
        <p:spPr>
          <a:xfrm>
            <a:off x="609600" y="6405331"/>
            <a:ext cx="2844800" cy="365125"/>
          </a:xfrm>
          <a:prstGeom prst="rect">
            <a:avLst/>
          </a:prstGeom>
        </p:spPr>
        <p:txBody>
          <a:bodyPr vert="horz" lIns="163275" tIns="81638" rIns="163275" bIns="81638" rtlCol="0" anchor="ctr"/>
          <a:lstStyle>
            <a:lvl1pPr algn="l">
              <a:defRPr sz="1400">
                <a:solidFill>
                  <a:schemeClr val="tx1">
                    <a:tint val="75000"/>
                  </a:schemeClr>
                </a:solidFill>
              </a:defRPr>
            </a:lvl1pPr>
          </a:lstStyle>
          <a:p>
            <a:fld id="{1FD627AA-E268-4C67-A9A7-5C4D23F3573A}" type="datetimeFigureOut">
              <a:rPr lang="en-US" smtClean="0"/>
              <a:t>11/3/2024</a:t>
            </a:fld>
            <a:endParaRPr lang="en-US"/>
          </a:p>
        </p:txBody>
      </p:sp>
      <p:sp>
        <p:nvSpPr>
          <p:cNvPr id="5" name="フッター プレースホルダー 4"/>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r>
              <a:rPr lang="en-US"/>
              <a:t>The Power of PowerPoint | thepopp.com</a:t>
            </a:r>
            <a:endParaRPr lang="en-US" dirty="0"/>
          </a:p>
        </p:txBody>
      </p:sp>
      <p:sp>
        <p:nvSpPr>
          <p:cNvPr id="6" name="スライド番号プレースホルダー 5"/>
          <p:cNvSpPr>
            <a:spLocks noGrp="1"/>
          </p:cNvSpPr>
          <p:nvPr>
            <p:ph type="sldNum" sz="quarter" idx="4"/>
          </p:nvPr>
        </p:nvSpPr>
        <p:spPr>
          <a:xfrm>
            <a:off x="11702623" y="6357326"/>
            <a:ext cx="490583" cy="365125"/>
          </a:xfrm>
          <a:prstGeom prst="rect">
            <a:avLst/>
          </a:prstGeom>
        </p:spPr>
        <p:txBody>
          <a:bodyPr vert="horz" lIns="163275" tIns="81638" rIns="163275" bIns="81638" rtlCol="0" anchor="ctr"/>
          <a:lstStyle>
            <a:lvl1pPr algn="r">
              <a:defRPr sz="2400">
                <a:solidFill>
                  <a:schemeClr val="tx1">
                    <a:alpha val="50000"/>
                  </a:schemeClr>
                </a:solidFill>
                <a:latin typeface="Bebas Neue Regular" pitchFamily="50" charset="0"/>
              </a:defRPr>
            </a:lvl1pPr>
          </a:lstStyle>
          <a:p>
            <a:fld id="{387164BF-D67A-46C0-81D2-5BAF67C00C80}" type="slidenum">
              <a:rPr lang="en-US" smtClean="0"/>
              <a:pPr/>
              <a:t>‹Nº›</a:t>
            </a:fld>
            <a:endParaRPr lang="en-US"/>
          </a:p>
        </p:txBody>
      </p:sp>
    </p:spTree>
    <p:extLst>
      <p:ext uri="{BB962C8B-B14F-4D97-AF65-F5344CB8AC3E}">
        <p14:creationId xmlns:p14="http://schemas.microsoft.com/office/powerpoint/2010/main" val="515851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6"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txStyles>
    <p:titleStyle>
      <a:lvl1pPr algn="ctr" defTabSz="1088556" rtl="0" eaLnBrk="1" latinLnBrk="0" hangingPunct="1">
        <a:spcBef>
          <a:spcPct val="0"/>
        </a:spcBef>
        <a:buNone/>
        <a:defRPr sz="5867" kern="1200" spc="200" baseline="0">
          <a:solidFill>
            <a:schemeClr val="tx1"/>
          </a:solidFill>
          <a:latin typeface="+mj-lt"/>
          <a:ea typeface="+mj-ea"/>
          <a:cs typeface="+mj-cs"/>
        </a:defRPr>
      </a:lvl1pPr>
    </p:titleStyle>
    <p:bodyStyle>
      <a:lvl1pPr marL="0" indent="0" algn="l" defTabSz="1088556" rtl="0" eaLnBrk="1" latinLnBrk="0" hangingPunct="1">
        <a:spcBef>
          <a:spcPct val="20000"/>
        </a:spcBef>
        <a:buFont typeface="Arial" panose="020B0604020202020204" pitchFamily="34" charset="0"/>
        <a:buNone/>
        <a:defRPr sz="1333" kern="1200" baseline="0">
          <a:solidFill>
            <a:schemeClr val="tx1"/>
          </a:solidFill>
          <a:latin typeface="+mn-lt"/>
          <a:ea typeface="+mn-ea"/>
          <a:cs typeface="+mn-cs"/>
        </a:defRPr>
      </a:lvl1pPr>
      <a:lvl2pPr marL="884452" indent="-340174" algn="l" defTabSz="1088556"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2pPr>
      <a:lvl3pPr marL="1360695" indent="-272139" algn="l" defTabSz="1088556"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3pPr>
      <a:lvl4pPr marL="1904973" indent="-272139" algn="l" defTabSz="1088556"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449251" indent="-272139" algn="l" defTabSz="1088556"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556" rtl="0" eaLnBrk="1" latinLnBrk="0" hangingPunct="1">
        <a:defRPr sz="2133" kern="1200">
          <a:solidFill>
            <a:schemeClr val="tx1"/>
          </a:solidFill>
          <a:latin typeface="+mn-lt"/>
          <a:ea typeface="+mn-ea"/>
          <a:cs typeface="+mn-cs"/>
        </a:defRPr>
      </a:lvl1pPr>
      <a:lvl2pPr marL="544278" algn="l" defTabSz="1088556" rtl="0" eaLnBrk="1" latinLnBrk="0" hangingPunct="1">
        <a:defRPr sz="2133" kern="1200">
          <a:solidFill>
            <a:schemeClr val="tx1"/>
          </a:solidFill>
          <a:latin typeface="+mn-lt"/>
          <a:ea typeface="+mn-ea"/>
          <a:cs typeface="+mn-cs"/>
        </a:defRPr>
      </a:lvl2pPr>
      <a:lvl3pPr marL="1088556" algn="l" defTabSz="1088556" rtl="0" eaLnBrk="1" latinLnBrk="0" hangingPunct="1">
        <a:defRPr sz="2133" kern="1200">
          <a:solidFill>
            <a:schemeClr val="tx1"/>
          </a:solidFill>
          <a:latin typeface="+mn-lt"/>
          <a:ea typeface="+mn-ea"/>
          <a:cs typeface="+mn-cs"/>
        </a:defRPr>
      </a:lvl3pPr>
      <a:lvl4pPr marL="1632834" algn="l" defTabSz="1088556" rtl="0" eaLnBrk="1" latinLnBrk="0" hangingPunct="1">
        <a:defRPr sz="2133" kern="1200">
          <a:solidFill>
            <a:schemeClr val="tx1"/>
          </a:solidFill>
          <a:latin typeface="+mn-lt"/>
          <a:ea typeface="+mn-ea"/>
          <a:cs typeface="+mn-cs"/>
        </a:defRPr>
      </a:lvl4pPr>
      <a:lvl5pPr marL="2177112" algn="l" defTabSz="1088556" rtl="0" eaLnBrk="1" latinLnBrk="0" hangingPunct="1">
        <a:defRPr sz="2133" kern="1200">
          <a:solidFill>
            <a:schemeClr val="tx1"/>
          </a:solidFill>
          <a:latin typeface="+mn-lt"/>
          <a:ea typeface="+mn-ea"/>
          <a:cs typeface="+mn-cs"/>
        </a:defRPr>
      </a:lvl5pPr>
      <a:lvl6pPr marL="2721391" algn="l" defTabSz="1088556" rtl="0" eaLnBrk="1" latinLnBrk="0" hangingPunct="1">
        <a:defRPr sz="2133" kern="1200">
          <a:solidFill>
            <a:schemeClr val="tx1"/>
          </a:solidFill>
          <a:latin typeface="+mn-lt"/>
          <a:ea typeface="+mn-ea"/>
          <a:cs typeface="+mn-cs"/>
        </a:defRPr>
      </a:lvl6pPr>
      <a:lvl7pPr marL="3265669" algn="l" defTabSz="1088556" rtl="0" eaLnBrk="1" latinLnBrk="0" hangingPunct="1">
        <a:defRPr sz="2133" kern="1200">
          <a:solidFill>
            <a:schemeClr val="tx1"/>
          </a:solidFill>
          <a:latin typeface="+mn-lt"/>
          <a:ea typeface="+mn-ea"/>
          <a:cs typeface="+mn-cs"/>
        </a:defRPr>
      </a:lvl7pPr>
      <a:lvl8pPr marL="3809946" algn="l" defTabSz="1088556" rtl="0" eaLnBrk="1" latinLnBrk="0" hangingPunct="1">
        <a:defRPr sz="2133" kern="1200">
          <a:solidFill>
            <a:schemeClr val="tx1"/>
          </a:solidFill>
          <a:latin typeface="+mn-lt"/>
          <a:ea typeface="+mn-ea"/>
          <a:cs typeface="+mn-cs"/>
        </a:defRPr>
      </a:lvl8pPr>
      <a:lvl9pPr marL="4354225" algn="l" defTabSz="1088556"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05561" y="2635829"/>
            <a:ext cx="8953972" cy="793171"/>
          </a:xfrm>
        </p:spPr>
        <p:txBody>
          <a:bodyPr/>
          <a:lstStyle/>
          <a:p>
            <a:pPr algn="ctr">
              <a:lnSpc>
                <a:spcPct val="100000"/>
              </a:lnSpc>
            </a:pPr>
            <a:r>
              <a:rPr lang="es-ES" sz="2667" b="1" dirty="0">
                <a:solidFill>
                  <a:srgbClr val="002060"/>
                </a:solidFill>
                <a:latin typeface="Montserrat" pitchFamily="2" charset="0"/>
              </a:rPr>
              <a:t>TEMARIO PARA LA EVALUACION DE DOCTRINA E IDENTIDAD PROFESIONAL 2DO. CUATRIMESTRE 2024</a:t>
            </a:r>
            <a:endParaRPr lang="es-AR" sz="2667" b="1" dirty="0">
              <a:solidFill>
                <a:srgbClr val="002060"/>
              </a:solidFill>
              <a:latin typeface="Montserrat" pitchFamily="2" charset="0"/>
            </a:endParaRPr>
          </a:p>
        </p:txBody>
      </p:sp>
      <p:sp>
        <p:nvSpPr>
          <p:cNvPr id="6" name="テキスト プレースホルダー 5"/>
          <p:cNvSpPr>
            <a:spLocks noGrp="1"/>
          </p:cNvSpPr>
          <p:nvPr>
            <p:ph type="body" sz="quarter" idx="10"/>
          </p:nvPr>
        </p:nvSpPr>
        <p:spPr>
          <a:xfrm>
            <a:off x="2474725" y="3626953"/>
            <a:ext cx="7152793" cy="288032"/>
          </a:xfrm>
        </p:spPr>
        <p:txBody>
          <a:bodyPr>
            <a:normAutofit fontScale="62500" lnSpcReduction="20000"/>
          </a:bodyPr>
          <a:lstStyle/>
          <a:p>
            <a:pPr algn="ctr"/>
            <a:r>
              <a:rPr lang="es-AR" b="1" dirty="0">
                <a:solidFill>
                  <a:srgbClr val="002060">
                    <a:alpha val="50000"/>
                  </a:srgbClr>
                </a:solidFill>
                <a:latin typeface="Montserrat" pitchFamily="2" charset="0"/>
              </a:rPr>
              <a:t>I.S.F.P</a:t>
            </a:r>
          </a:p>
        </p:txBody>
      </p:sp>
      <p:pic>
        <p:nvPicPr>
          <p:cNvPr id="13" name="Marcador de contenido 4">
            <a:extLst>
              <a:ext uri="{FF2B5EF4-FFF2-40B4-BE49-F238E27FC236}">
                <a16:creationId xmlns:a16="http://schemas.microsoft.com/office/drawing/2014/main" id="{81A72379-C182-4A5F-A8F6-D9010E0B64F6}"/>
              </a:ext>
            </a:extLst>
          </p:cNvPr>
          <p:cNvPicPr/>
          <p:nvPr/>
        </p:nvPicPr>
        <p:blipFill>
          <a:blip r:embed="rId2" cstate="print">
            <a:extLst>
              <a:ext uri="{BEBA8EAE-BF5A-486C-A8C5-ECC9F3942E4B}">
                <a14:imgProps xmlns:a14="http://schemas.microsoft.com/office/drawing/2010/main">
                  <a14:imgLayer r:embed="rId3">
                    <a14:imgEffect>
                      <a14:backgroundRemoval t="6048" b="93737" l="4808" r="95673">
                        <a14:foregroundMark x1="29087" y1="67603" x2="46875" y2="61555"/>
                        <a14:foregroundMark x1="46875" y1="61555" x2="46875" y2="61555"/>
                        <a14:foregroundMark x1="56010" y1="54428" x2="66346" y2="65227"/>
                        <a14:foregroundMark x1="39423" y1="76242" x2="60337" y2="69762"/>
                        <a14:foregroundMark x1="36298" y1="79482" x2="31490" y2="63499"/>
                        <a14:foregroundMark x1="31490" y1="63499" x2="31490" y2="62635"/>
                        <a14:foregroundMark x1="31010" y1="48164" x2="27885" y2="68251"/>
                        <a14:foregroundMark x1="28846" y1="39309" x2="41106" y2="51188"/>
                        <a14:foregroundMark x1="75000" y1="42549" x2="66587" y2="48812"/>
                        <a14:foregroundMark x1="66587" y1="48812" x2="67788" y2="42549"/>
                        <a14:foregroundMark x1="73077" y1="61123" x2="69471" y2="70842"/>
                        <a14:foregroundMark x1="72115" y1="74082" x2="62500" y2="77970"/>
                        <a14:foregroundMark x1="64183" y1="81210" x2="54087" y2="81425"/>
                        <a14:foregroundMark x1="47596" y1="84017" x2="39183" y2="79698"/>
                        <a14:foregroundMark x1="48798" y1="39525" x2="45192" y2="34773"/>
                        <a14:foregroundMark x1="53846" y1="39309" x2="52885" y2="53132"/>
                        <a14:foregroundMark x1="42308" y1="40173" x2="51442" y2="53132"/>
                        <a14:foregroundMark x1="42308" y1="52268" x2="47356" y2="63499"/>
                        <a14:foregroundMark x1="36298" y1="31317" x2="50240" y2="30454"/>
                        <a14:foregroundMark x1="50240" y1="30454" x2="63221" y2="30886"/>
                        <a14:foregroundMark x1="63462" y1="30454" x2="48077" y2="27646"/>
                        <a14:foregroundMark x1="48077" y1="27646" x2="48077" y2="27862"/>
                        <a14:foregroundMark x1="46635" y1="28510" x2="36058" y2="31102"/>
                        <a14:foregroundMark x1="36058" y1="31102" x2="36058" y2="31749"/>
                        <a14:foregroundMark x1="44952" y1="15551" x2="41346" y2="16415"/>
                        <a14:foregroundMark x1="40865" y1="14903" x2="37500" y2="15767"/>
                        <a14:foregroundMark x1="44712" y1="12311" x2="46394" y2="11231"/>
                        <a14:foregroundMark x1="45433" y1="9287" x2="49760" y2="14471"/>
                        <a14:foregroundMark x1="49279" y1="9287" x2="50962" y2="12743"/>
                        <a14:foregroundMark x1="55288" y1="8423" x2="52885" y2="12311"/>
                        <a14:foregroundMark x1="43990" y1="7991" x2="48317" y2="11015"/>
                        <a14:foregroundMark x1="55529" y1="8639" x2="55529" y2="12743"/>
                        <a14:foregroundMark x1="56971" y1="13823" x2="57692" y2="17279"/>
                        <a14:foregroundMark x1="58413" y1="19006" x2="59375" y2="20950"/>
                        <a14:foregroundMark x1="56250" y1="7991" x2="56250" y2="7991"/>
                        <a14:foregroundMark x1="43750" y1="7127" x2="43750" y2="7127"/>
                        <a14:foregroundMark x1="39423" y1="13823" x2="36538" y2="16199"/>
                        <a14:foregroundMark x1="37740" y1="19006" x2="38221" y2="19438"/>
                        <a14:foregroundMark x1="41346" y1="20734" x2="43750" y2="19870"/>
                        <a14:foregroundMark x1="77163" y1="78618" x2="80048" y2="79482"/>
                        <a14:foregroundMark x1="74519" y1="79914" x2="76923" y2="80562"/>
                        <a14:foregroundMark x1="75000" y1="79482" x2="73317" y2="82289"/>
                        <a14:foregroundMark x1="81490" y1="81641" x2="81250" y2="84881"/>
                        <a14:foregroundMark x1="79327" y1="77106" x2="75000" y2="78618"/>
                        <a14:foregroundMark x1="24038" y1="79914" x2="17788" y2="79698"/>
                        <a14:foregroundMark x1="20433" y1="78402" x2="16827" y2="80562"/>
                        <a14:foregroundMark x1="17548" y1="79914" x2="17067" y2="79698"/>
                        <a14:foregroundMark x1="17308" y1="79050" x2="17308" y2="79050"/>
                        <a14:foregroundMark x1="19231" y1="76458" x2="19231" y2="76458"/>
                        <a14:foregroundMark x1="21635" y1="76242" x2="21635" y2="76242"/>
                        <a14:foregroundMark x1="25962" y1="81641" x2="25962" y2="81641"/>
                        <a14:foregroundMark x1="27163" y1="82289" x2="27163" y2="82289"/>
                        <a14:foregroundMark x1="28125" y1="81641" x2="28125" y2="81641"/>
                        <a14:foregroundMark x1="21394" y1="85097" x2="21394" y2="85097"/>
                        <a14:foregroundMark x1="25962" y1="83801" x2="25962" y2="83801"/>
                        <a14:foregroundMark x1="75000" y1="83585" x2="75000" y2="83585"/>
                        <a14:foregroundMark x1="78606" y1="85097" x2="78606" y2="85097"/>
                        <a14:foregroundMark x1="82692" y1="82073" x2="82692" y2="82073"/>
                        <a14:foregroundMark x1="83173" y1="79698" x2="83173" y2="79698"/>
                        <a14:foregroundMark x1="81731" y1="77322" x2="81731" y2="77322"/>
                        <a14:foregroundMark x1="80048" y1="75810" x2="80048" y2="75810"/>
                        <a14:foregroundMark x1="15865" y1="16847" x2="15865" y2="16847"/>
                        <a14:foregroundMark x1="15625" y1="16415" x2="15625" y2="16415"/>
                        <a14:foregroundMark x1="18029" y1="18143" x2="18029" y2="18143"/>
                        <a14:foregroundMark x1="20192" y1="19654" x2="20192" y2="19654"/>
                        <a14:foregroundMark x1="23077" y1="20950" x2="23077" y2="20950"/>
                        <a14:foregroundMark x1="25962" y1="23110" x2="25962" y2="23110"/>
                        <a14:foregroundMark x1="28125" y1="23758" x2="28125" y2="23758"/>
                        <a14:foregroundMark x1="29567" y1="25270" x2="29567" y2="25270"/>
                        <a14:foregroundMark x1="31010" y1="25270" x2="31010" y2="25270"/>
                        <a14:foregroundMark x1="32212" y1="24622" x2="32212" y2="24622"/>
                        <a14:foregroundMark x1="33413" y1="25918" x2="33413" y2="25918"/>
                        <a14:foregroundMark x1="34856" y1="27646" x2="34856" y2="27646"/>
                        <a14:foregroundMark x1="32933" y1="24190" x2="32933" y2="24190"/>
                        <a14:foregroundMark x1="33173" y1="23758" x2="33173" y2="23758"/>
                        <a14:foregroundMark x1="13221" y1="14471" x2="13221" y2="14471"/>
                        <a14:foregroundMark x1="12500" y1="13823" x2="12500" y2="13823"/>
                        <a14:foregroundMark x1="12740" y1="16847" x2="12740" y2="16847"/>
                        <a14:foregroundMark x1="12740" y1="17927" x2="12740" y2="18359"/>
                        <a14:foregroundMark x1="13462" y1="21166" x2="13942" y2="21166"/>
                        <a14:foregroundMark x1="9856" y1="19006" x2="9856" y2="19006"/>
                        <a14:foregroundMark x1="8654" y1="18359" x2="8654" y2="18359"/>
                        <a14:foregroundMark x1="8894" y1="22462" x2="8894" y2="22462"/>
                        <a14:foregroundMark x1="10096" y1="24622" x2="10096" y2="24622"/>
                        <a14:foregroundMark x1="9375" y1="22462" x2="9375" y2="22462"/>
                        <a14:foregroundMark x1="9375" y1="23758" x2="9375" y2="23758"/>
                        <a14:foregroundMark x1="8413" y1="20518" x2="8413" y2="20518"/>
                        <a14:foregroundMark x1="8654" y1="18790" x2="8654" y2="18790"/>
                        <a14:foregroundMark x1="8413" y1="18359" x2="8413" y2="18359"/>
                        <a14:foregroundMark x1="8654" y1="17495" x2="8654" y2="17495"/>
                        <a14:foregroundMark x1="7212" y1="25486" x2="7212" y2="25486"/>
                        <a14:foregroundMark x1="11298" y1="26350" x2="11298" y2="26350"/>
                        <a14:foregroundMark x1="6971" y1="25054" x2="6971" y2="25054"/>
                        <a14:foregroundMark x1="5769" y1="25270" x2="5769" y2="25270"/>
                        <a14:foregroundMark x1="6250" y1="26350" x2="6490" y2="27430"/>
                        <a14:foregroundMark x1="7212" y1="30022" x2="7212" y2="30022"/>
                        <a14:foregroundMark x1="6971" y1="33261" x2="7452" y2="34341"/>
                        <a14:foregroundMark x1="8413" y1="35421" x2="10817" y2="38229"/>
                        <a14:foregroundMark x1="11779" y1="40605" x2="15385" y2="52268"/>
                        <a14:foregroundMark x1="15385" y1="52268" x2="15385" y2="52268"/>
                        <a14:foregroundMark x1="13942" y1="44708" x2="22115" y2="60043"/>
                        <a14:foregroundMark x1="19712" y1="62851" x2="18029" y2="60043"/>
                        <a14:foregroundMark x1="17308" y1="59179" x2="16827" y2="59179"/>
                        <a14:foregroundMark x1="15385" y1="58963" x2="15385" y2="58963"/>
                        <a14:foregroundMark x1="13702" y1="55292" x2="13702" y2="55292"/>
                        <a14:foregroundMark x1="12019" y1="54860" x2="12019" y2="54860"/>
                        <a14:foregroundMark x1="11058" y1="54860" x2="11058" y2="54860"/>
                        <a14:foregroundMark x1="11058" y1="50756" x2="10577" y2="50756"/>
                        <a14:foregroundMark x1="9856" y1="49244" x2="9856" y2="49244"/>
                        <a14:foregroundMark x1="10096" y1="44708" x2="10096" y2="44708"/>
                        <a14:foregroundMark x1="9375" y1="43629" x2="9375" y2="43629"/>
                        <a14:foregroundMark x1="7692" y1="41037" x2="7692" y2="41037"/>
                        <a14:foregroundMark x1="6250" y1="37797" x2="6250" y2="37797"/>
                        <a14:foregroundMark x1="6250" y1="32613" x2="6250" y2="32613"/>
                        <a14:foregroundMark x1="5048" y1="30886" x2="5048" y2="30886"/>
                        <a14:foregroundMark x1="5048" y1="31965" x2="5048" y2="31965"/>
                        <a14:foregroundMark x1="5769" y1="34773" x2="5769" y2="34773"/>
                        <a14:foregroundMark x1="5769" y1="38229" x2="5288" y2="38013"/>
                        <a14:foregroundMark x1="6731" y1="39525" x2="6731" y2="39525"/>
                        <a14:foregroundMark x1="6971" y1="43413" x2="6971" y2="43413"/>
                        <a14:foregroundMark x1="8894" y1="45572" x2="8894" y2="45572"/>
                        <a14:foregroundMark x1="8173" y1="49460" x2="8173" y2="49460"/>
                        <a14:foregroundMark x1="10577" y1="50756" x2="10096" y2="50324"/>
                        <a14:foregroundMark x1="10337" y1="54860" x2="10337" y2="54860"/>
                        <a14:foregroundMark x1="12019" y1="56371" x2="12019" y2="56371"/>
                        <a14:foregroundMark x1="14663" y1="57235" x2="14663" y2="57235"/>
                        <a14:foregroundMark x1="14663" y1="59611" x2="14663" y2="59611"/>
                        <a14:foregroundMark x1="16106" y1="60259" x2="16587" y2="60475"/>
                        <a14:foregroundMark x1="18029" y1="60907" x2="18029" y2="60907"/>
                        <a14:foregroundMark x1="15385" y1="60475" x2="14663" y2="60259"/>
                        <a14:foregroundMark x1="18029" y1="62851" x2="18029" y2="62851"/>
                        <a14:foregroundMark x1="19712" y1="63715" x2="19712" y2="63715"/>
                        <a14:foregroundMark x1="20433" y1="64579" x2="20433" y2="64579"/>
                        <a14:foregroundMark x1="21154" y1="65227" x2="21154" y2="65227"/>
                        <a14:foregroundMark x1="58413" y1="22030" x2="58413" y2="22030"/>
                        <a14:foregroundMark x1="51202" y1="26566" x2="51202" y2="26566"/>
                        <a14:foregroundMark x1="57933" y1="11663" x2="57933" y2="11663"/>
                        <a14:foregroundMark x1="56731" y1="7343" x2="56731" y2="7343"/>
                        <a14:foregroundMark x1="43510" y1="6695" x2="43510" y2="6695"/>
                        <a14:foregroundMark x1="71154" y1="24622" x2="72115" y2="24190"/>
                        <a14:foregroundMark x1="74760" y1="23110" x2="74760" y2="23110"/>
                        <a14:foregroundMark x1="77885" y1="21598" x2="77885" y2="21598"/>
                        <a14:foregroundMark x1="78606" y1="20518" x2="78606" y2="20518"/>
                        <a14:foregroundMark x1="80288" y1="19222" x2="80288" y2="19222"/>
                        <a14:foregroundMark x1="82212" y1="18575" x2="82212" y2="18575"/>
                        <a14:foregroundMark x1="83413" y1="17495" x2="83413" y2="17495"/>
                        <a14:foregroundMark x1="85096" y1="16631" x2="85096" y2="16631"/>
                        <a14:foregroundMark x1="86298" y1="15551" x2="86298" y2="15551"/>
                        <a14:foregroundMark x1="87019" y1="14255" x2="87019" y2="14255"/>
                        <a14:foregroundMark x1="87981" y1="15767" x2="87981" y2="15767"/>
                        <a14:foregroundMark x1="87260" y1="19222" x2="87260" y2="19222"/>
                        <a14:foregroundMark x1="86538" y1="21166" x2="86058" y2="22030"/>
                        <a14:foregroundMark x1="85577" y1="22894" x2="85577" y2="22894"/>
                        <a14:foregroundMark x1="79327" y1="23542" x2="79327" y2="23542"/>
                        <a14:foregroundMark x1="77885" y1="21598" x2="77885" y2="21598"/>
                        <a14:foregroundMark x1="77644" y1="20950" x2="75481" y2="22246"/>
                        <a14:foregroundMark x1="70433" y1="24190" x2="69231" y2="24622"/>
                        <a14:foregroundMark x1="67308" y1="24406" x2="66587" y2="27214"/>
                        <a14:foregroundMark x1="66827" y1="23758" x2="66827" y2="23758"/>
                        <a14:foregroundMark x1="87740" y1="13607" x2="87740" y2="13607"/>
                        <a14:foregroundMark x1="87981" y1="16847" x2="87981" y2="19438"/>
                        <a14:foregroundMark x1="90625" y1="19438" x2="88702" y2="20734"/>
                        <a14:foregroundMark x1="91827" y1="19870" x2="90865" y2="23110"/>
                        <a14:foregroundMark x1="86298" y1="28510" x2="83894" y2="51836"/>
                        <a14:foregroundMark x1="83894" y1="51836" x2="83413" y2="53564"/>
                        <a14:foregroundMark x1="84375" y1="37797" x2="77885" y2="60907"/>
                        <a14:foregroundMark x1="77885" y1="60907" x2="77885" y2="60907"/>
                        <a14:foregroundMark x1="77885" y1="63067" x2="80048" y2="62203"/>
                        <a14:foregroundMark x1="80769" y1="63715" x2="80769" y2="63715"/>
                        <a14:foregroundMark x1="80769" y1="61987" x2="80769" y2="61987"/>
                        <a14:foregroundMark x1="82212" y1="60691" x2="82212" y2="60691"/>
                        <a14:foregroundMark x1="83894" y1="60907" x2="83894" y2="60907"/>
                        <a14:foregroundMark x1="85096" y1="59395" x2="85096" y2="58963"/>
                        <a14:foregroundMark x1="81250" y1="57451" x2="81250" y2="57451"/>
                        <a14:foregroundMark x1="86298" y1="57019" x2="86298" y2="57019"/>
                        <a14:foregroundMark x1="89183" y1="55724" x2="89183" y2="55724"/>
                        <a14:foregroundMark x1="85817" y1="53996" x2="85817" y2="53996"/>
                        <a14:foregroundMark x1="89423" y1="54860" x2="89423" y2="54860"/>
                        <a14:foregroundMark x1="87260" y1="54860" x2="86298" y2="54860"/>
                        <a14:foregroundMark x1="87500" y1="57019" x2="87500" y2="57019"/>
                        <a14:foregroundMark x1="86538" y1="54860" x2="86538" y2="54860"/>
                        <a14:foregroundMark x1="87500" y1="51836" x2="87500" y2="51836"/>
                        <a14:foregroundMark x1="86538" y1="48596" x2="85817" y2="47732"/>
                        <a14:foregroundMark x1="87260" y1="47084" x2="89183" y2="46436"/>
                        <a14:foregroundMark x1="86298" y1="43629" x2="89183" y2="43629"/>
                        <a14:foregroundMark x1="87740" y1="33909" x2="93029" y2="32829"/>
                        <a14:foregroundMark x1="87500" y1="27862" x2="91827" y2="26566"/>
                        <a14:foregroundMark x1="93510" y1="26134" x2="93510" y2="28078"/>
                        <a14:foregroundMark x1="91106" y1="18359" x2="91106" y2="18359"/>
                        <a14:foregroundMark x1="93990" y1="25054" x2="93990" y2="25054"/>
                        <a14:foregroundMark x1="94952" y1="32181" x2="94952" y2="32181"/>
                        <a14:foregroundMark x1="95433" y1="31965" x2="93269" y2="35421"/>
                        <a14:foregroundMark x1="87019" y1="38229" x2="89663" y2="38229"/>
                        <a14:foregroundMark x1="95192" y1="37581" x2="93510" y2="39093"/>
                        <a14:foregroundMark x1="90144" y1="43413" x2="93750" y2="42981"/>
                        <a14:foregroundMark x1="93990" y1="44060" x2="90385" y2="47084"/>
                        <a14:foregroundMark x1="88942" y1="49244" x2="92308" y2="49460"/>
                        <a14:foregroundMark x1="88221" y1="52052" x2="91106" y2="50756"/>
                        <a14:foregroundMark x1="61058" y1="52916" x2="65865" y2="58531"/>
                        <a14:foregroundMark x1="40625" y1="27646" x2="40625" y2="27646"/>
                        <a14:foregroundMark x1="58894" y1="28510" x2="58894" y2="28510"/>
                        <a14:foregroundMark x1="51923" y1="9287" x2="51923" y2="9287"/>
                        <a14:foregroundMark x1="33413" y1="78186" x2="33654" y2="79698"/>
                        <a14:foregroundMark x1="37260" y1="81857" x2="48798" y2="84017"/>
                        <a14:foregroundMark x1="65385" y1="85097" x2="62740" y2="85961"/>
                        <a14:foregroundMark x1="63462" y1="86825" x2="63462" y2="86825"/>
                        <a14:foregroundMark x1="55288" y1="89417" x2="53846" y2="89849"/>
                        <a14:foregroundMark x1="52885" y1="90713" x2="52163" y2="91361"/>
                        <a14:foregroundMark x1="50481" y1="92657" x2="51202" y2="92225"/>
                        <a14:foregroundMark x1="50000" y1="93737" x2="50000" y2="92873"/>
                        <a14:foregroundMark x1="49038" y1="92657" x2="48317" y2="91361"/>
                        <a14:foregroundMark x1="46875" y1="90929" x2="46875" y2="90929"/>
                        <a14:foregroundMark x1="45673" y1="89849" x2="45673" y2="89849"/>
                        <a14:foregroundMark x1="44952" y1="88769" x2="44952" y2="88769"/>
                        <a14:foregroundMark x1="44231" y1="87689" x2="44231" y2="87689"/>
                        <a14:foregroundMark x1="42548" y1="87905" x2="42548" y2="87905"/>
                        <a14:foregroundMark x1="40865" y1="87905" x2="40865" y2="87905"/>
                        <a14:foregroundMark x1="39183" y1="87905" x2="39183" y2="87905"/>
                        <a14:foregroundMark x1="38221" y1="87041" x2="38221" y2="87041"/>
                        <a14:foregroundMark x1="36298" y1="86177" x2="36298" y2="86177"/>
                        <a14:foregroundMark x1="35337" y1="85313" x2="35337" y2="85313"/>
                        <a14:foregroundMark x1="34375" y1="84665" x2="34375" y2="84665"/>
                        <a14:foregroundMark x1="35817" y1="84449" x2="35817" y2="84449"/>
                        <a14:foregroundMark x1="33173" y1="84449" x2="33173" y2="84449"/>
                        <a14:foregroundMark x1="66346" y1="84449" x2="66346" y2="84449"/>
                        <a14:foregroundMark x1="64423" y1="84449" x2="64423" y2="84449"/>
                        <a14:foregroundMark x1="62740" y1="87257" x2="62740" y2="87257"/>
                        <a14:foregroundMark x1="57933" y1="87905" x2="57933" y2="87905"/>
                        <a14:foregroundMark x1="56010" y1="87905" x2="56010" y2="87905"/>
                        <a14:foregroundMark x1="59615" y1="87905" x2="59615" y2="87905"/>
                        <a14:foregroundMark x1="61779" y1="87689" x2="61779" y2="87689"/>
                        <a14:foregroundMark x1="73317" y1="82937" x2="73317" y2="82937"/>
                        <a14:foregroundMark x1="76923" y1="76458" x2="76923" y2="76458"/>
                        <a14:foregroundMark x1="25000" y1="77106" x2="25000" y2="77106"/>
                        <a14:foregroundMark x1="20673" y1="76026" x2="20673" y2="76026"/>
                        <a14:foregroundMark x1="91587" y1="17063" x2="91587" y2="17063"/>
                        <a14:foregroundMark x1="93510" y1="39525" x2="91827" y2="40605"/>
                        <a14:foregroundMark x1="95673" y1="37149" x2="95673" y2="37149"/>
                        <a14:foregroundMark x1="34615" y1="32181" x2="34615" y2="32181"/>
                        <a14:foregroundMark x1="58654" y1="22462" x2="58654" y2="22462"/>
                      </a14:backgroundRemoval>
                    </a14:imgEffect>
                  </a14:imgLayer>
                </a14:imgProps>
              </a:ext>
              <a:ext uri="{28A0092B-C50C-407E-A947-70E740481C1C}">
                <a14:useLocalDpi xmlns:a14="http://schemas.microsoft.com/office/drawing/2010/main" val="0"/>
              </a:ext>
            </a:extLst>
          </a:blip>
          <a:stretch>
            <a:fillRect/>
          </a:stretch>
        </p:blipFill>
        <p:spPr>
          <a:xfrm>
            <a:off x="10922000" y="1124"/>
            <a:ext cx="1015337" cy="989270"/>
          </a:xfrm>
          <a:prstGeom prst="rect">
            <a:avLst/>
          </a:prstGeom>
          <a:ln>
            <a:no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id="{5F49D3BB-2B05-41C1-8783-8B840E5F288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4663" y="105607"/>
            <a:ext cx="922613" cy="861144"/>
          </a:xfrm>
          <a:prstGeom prst="rect">
            <a:avLst/>
          </a:prstGeom>
          <a:ln>
            <a:noFill/>
          </a:ln>
          <a:effectLst>
            <a:outerShdw blurRad="292100" dist="139700" dir="2700000" algn="tl" rotWithShape="0">
              <a:srgbClr val="333333">
                <a:alpha val="65000"/>
              </a:srgbClr>
            </a:outerShdw>
          </a:effectLst>
        </p:spPr>
      </p:pic>
      <p:grpSp>
        <p:nvGrpSpPr>
          <p:cNvPr id="18" name="4 Grupo">
            <a:extLst>
              <a:ext uri="{FF2B5EF4-FFF2-40B4-BE49-F238E27FC236}">
                <a16:creationId xmlns:a16="http://schemas.microsoft.com/office/drawing/2014/main" id="{4AB7D9CC-E3CB-4BCE-A7F7-5613B1853027}"/>
              </a:ext>
            </a:extLst>
          </p:cNvPr>
          <p:cNvGrpSpPr/>
          <p:nvPr/>
        </p:nvGrpSpPr>
        <p:grpSpPr>
          <a:xfrm>
            <a:off x="5057133" y="0"/>
            <a:ext cx="2077734" cy="1066800"/>
            <a:chOff x="0" y="0"/>
            <a:chExt cx="2462472" cy="1308547"/>
          </a:xfrm>
        </p:grpSpPr>
        <p:pic>
          <p:nvPicPr>
            <p:cNvPr id="19" name="Picture 2">
              <a:extLst>
                <a:ext uri="{FF2B5EF4-FFF2-40B4-BE49-F238E27FC236}">
                  <a16:creationId xmlns:a16="http://schemas.microsoft.com/office/drawing/2014/main" id="{C9F66F21-242C-4CBF-A999-16BFE2065920}"/>
                </a:ext>
              </a:extLst>
            </p:cNvPr>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0" y="0"/>
              <a:ext cx="2462472" cy="130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a:extLst>
                <a:ext uri="{FF2B5EF4-FFF2-40B4-BE49-F238E27FC236}">
                  <a16:creationId xmlns:a16="http://schemas.microsoft.com/office/drawing/2014/main" id="{47CFE5CB-95AE-4C97-BF65-36417A59051E}"/>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216024" y="945457"/>
              <a:ext cx="1924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6" descr="Tutoriales para Docentes y Directivos – Aprendemos Todos">
            <a:extLst>
              <a:ext uri="{FF2B5EF4-FFF2-40B4-BE49-F238E27FC236}">
                <a16:creationId xmlns:a16="http://schemas.microsoft.com/office/drawing/2014/main" id="{92DDD560-913D-4994-998E-C1F88F485F1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3733" y="5294567"/>
            <a:ext cx="4885267" cy="1489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47796"/>
      </p:ext>
    </p:extLst>
  </p:cSld>
  <p:clrMapOvr>
    <a:masterClrMapping/>
  </p:clrMapOvr>
  <mc:AlternateContent xmlns:mc="http://schemas.openxmlformats.org/markup-compatibility/2006" xmlns:p14="http://schemas.microsoft.com/office/powerpoint/2010/main">
    <mc:Choice Requires="p14">
      <p:transition spd="med" p14:dur="700" advTm="4001">
        <p:fade/>
      </p:transition>
    </mc:Choice>
    <mc:Fallback xmlns="">
      <p:transition spd="med" advTm="4001">
        <p:fade/>
      </p:transition>
    </mc:Fallback>
  </mc:AlternateContent>
  <p:extLst>
    <p:ext uri="{E180D4A7-C9FB-4DFB-919C-405C955672EB}">
      <p14:showEvtLst xmlns:p14="http://schemas.microsoft.com/office/powerpoint/2010/main">
        <p14:playEvt time="2251"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969" y="2745895"/>
            <a:ext cx="11014724" cy="793171"/>
          </a:xfrm>
        </p:spPr>
        <p:txBody>
          <a:bodyPr/>
          <a:lstStyle/>
          <a:p>
            <a:pPr lvl="0" algn="just">
              <a:lnSpc>
                <a:spcPct val="115000"/>
              </a:lnSpc>
              <a:buClr>
                <a:srgbClr val="0070C0"/>
              </a:buClr>
            </a:pPr>
            <a:r>
              <a:rPr lang="es-AR" sz="1800" dirty="0">
                <a:effectLst/>
                <a:latin typeface="Times New Roman" panose="02020603050405020304" pitchFamily="18" charset="0"/>
                <a:ea typeface="Arial" panose="020B0604020202020204" pitchFamily="34" charset="0"/>
              </a:rPr>
              <a:t>Doctrina . Concepto. Principios deontológicos. Normas Reglamentarias que respaldan la función policial. Código de Conducta para funcionarios Encargados de Hacer Cumplir la Ley. Concepto de Uso Racional de la Fuerza. Valores. Características de los Valores. Jerarquía de los Valores. Perfiles Axiológicos para la Función Policial.</a:t>
            </a:r>
            <a:br>
              <a:rPr lang="es-AR" sz="1800" dirty="0">
                <a:effectLst/>
                <a:latin typeface="Times New Roman" panose="02020603050405020304" pitchFamily="18" charset="0"/>
                <a:ea typeface="Arial" panose="020B0604020202020204" pitchFamily="34" charset="0"/>
              </a:rPr>
            </a:br>
            <a:br>
              <a:rPr lang="es-AR" sz="1800" dirty="0">
                <a:effectLst/>
                <a:latin typeface="Times New Roman" panose="02020603050405020304" pitchFamily="18" charset="0"/>
                <a:ea typeface="Arial" panose="020B0604020202020204" pitchFamily="34" charset="0"/>
              </a:rPr>
            </a:br>
            <a:r>
              <a:rPr lang="es-AR" sz="1800" dirty="0">
                <a:effectLst/>
                <a:latin typeface="Times New Roman" panose="02020603050405020304" pitchFamily="18" charset="0"/>
                <a:ea typeface="Arial" panose="020B0604020202020204" pitchFamily="34" charset="0"/>
              </a:rPr>
              <a:t>Seguridad. Concepto. Seguridad Pública. Concepto. Seguridad Ciudadana. Concepto. Estado. Concepto. Policía. Concepto. Función Policial. Concepto. Ley de Seguridad Interior 24.059. Componentes. Fuerzas de Seguridad. Conceptos. Fuerzas Policiales. Concepto. </a:t>
            </a:r>
            <a:br>
              <a:rPr lang="es-419" sz="1800" dirty="0">
                <a:effectLst/>
                <a:latin typeface="Arial" panose="020B0604020202020204" pitchFamily="34" charset="0"/>
                <a:ea typeface="Arial" panose="020B0604020202020204" pitchFamily="34" charset="0"/>
              </a:rPr>
            </a:br>
            <a:br>
              <a:rPr lang="es-419" sz="1800" dirty="0">
                <a:effectLst/>
                <a:latin typeface="Arial" panose="020B0604020202020204" pitchFamily="34" charset="0"/>
                <a:ea typeface="Arial" panose="020B0604020202020204" pitchFamily="34" charset="0"/>
              </a:rPr>
            </a:br>
            <a:r>
              <a:rPr lang="es-AR" sz="1800" dirty="0">
                <a:effectLst/>
                <a:latin typeface="Times New Roman" panose="02020603050405020304" pitchFamily="18" charset="0"/>
                <a:ea typeface="Arial" panose="020B0604020202020204" pitchFamily="34" charset="0"/>
              </a:rPr>
              <a:t>Elegir por los menos cinco (5) de los primeros artículos del Reglamento Disciplinario Policial y Normas de Procedimientos, </a:t>
            </a:r>
            <a:r>
              <a:rPr lang="es-AR" sz="1800" dirty="0" err="1">
                <a:effectLst/>
                <a:latin typeface="Times New Roman" panose="02020603050405020304" pitchFamily="18" charset="0"/>
                <a:ea typeface="Arial" panose="020B0604020202020204" pitchFamily="34" charset="0"/>
              </a:rPr>
              <a:t>Dcto</a:t>
            </a:r>
            <a:r>
              <a:rPr lang="es-AR" sz="1800" dirty="0">
                <a:effectLst/>
                <a:latin typeface="Times New Roman" panose="02020603050405020304" pitchFamily="18" charset="0"/>
                <a:ea typeface="Arial" panose="020B0604020202020204" pitchFamily="34" charset="0"/>
              </a:rPr>
              <a:t>. </a:t>
            </a:r>
            <a:r>
              <a:rPr lang="es-AR" sz="1800" dirty="0" err="1">
                <a:effectLst/>
                <a:latin typeface="Times New Roman" panose="02020603050405020304" pitchFamily="18" charset="0"/>
                <a:ea typeface="Arial" panose="020B0604020202020204" pitchFamily="34" charset="0"/>
              </a:rPr>
              <a:t>N°</a:t>
            </a:r>
            <a:r>
              <a:rPr lang="es-AR" sz="1800" dirty="0">
                <a:effectLst/>
                <a:latin typeface="Times New Roman" panose="02020603050405020304" pitchFamily="18" charset="0"/>
                <a:ea typeface="Arial" panose="020B0604020202020204" pitchFamily="34" charset="0"/>
              </a:rPr>
              <a:t> 3140/84</a:t>
            </a:r>
            <a:endParaRPr lang="es-419" sz="1800" dirty="0">
              <a:effectLst/>
              <a:latin typeface="Arial" panose="020B0604020202020204" pitchFamily="34" charset="0"/>
              <a:ea typeface="Arial" panose="020B0604020202020204" pitchFamily="34" charset="0"/>
            </a:endParaRPr>
          </a:p>
        </p:txBody>
      </p:sp>
      <p:pic>
        <p:nvPicPr>
          <p:cNvPr id="13" name="Marcador de contenido 4">
            <a:extLst>
              <a:ext uri="{FF2B5EF4-FFF2-40B4-BE49-F238E27FC236}">
                <a16:creationId xmlns:a16="http://schemas.microsoft.com/office/drawing/2014/main" id="{81A72379-C182-4A5F-A8F6-D9010E0B64F6}"/>
              </a:ext>
            </a:extLst>
          </p:cNvPr>
          <p:cNvPicPr/>
          <p:nvPr/>
        </p:nvPicPr>
        <p:blipFill>
          <a:blip r:embed="rId2" cstate="print">
            <a:extLst>
              <a:ext uri="{BEBA8EAE-BF5A-486C-A8C5-ECC9F3942E4B}">
                <a14:imgProps xmlns:a14="http://schemas.microsoft.com/office/drawing/2010/main">
                  <a14:imgLayer r:embed="rId3">
                    <a14:imgEffect>
                      <a14:backgroundRemoval t="6048" b="93737" l="4808" r="95673">
                        <a14:foregroundMark x1="29087" y1="67603" x2="46875" y2="61555"/>
                        <a14:foregroundMark x1="46875" y1="61555" x2="46875" y2="61555"/>
                        <a14:foregroundMark x1="56010" y1="54428" x2="66346" y2="65227"/>
                        <a14:foregroundMark x1="39423" y1="76242" x2="60337" y2="69762"/>
                        <a14:foregroundMark x1="36298" y1="79482" x2="31490" y2="63499"/>
                        <a14:foregroundMark x1="31490" y1="63499" x2="31490" y2="62635"/>
                        <a14:foregroundMark x1="31010" y1="48164" x2="27885" y2="68251"/>
                        <a14:foregroundMark x1="28846" y1="39309" x2="41106" y2="51188"/>
                        <a14:foregroundMark x1="75000" y1="42549" x2="66587" y2="48812"/>
                        <a14:foregroundMark x1="66587" y1="48812" x2="67788" y2="42549"/>
                        <a14:foregroundMark x1="73077" y1="61123" x2="69471" y2="70842"/>
                        <a14:foregroundMark x1="72115" y1="74082" x2="62500" y2="77970"/>
                        <a14:foregroundMark x1="64183" y1="81210" x2="54087" y2="81425"/>
                        <a14:foregroundMark x1="47596" y1="84017" x2="39183" y2="79698"/>
                        <a14:foregroundMark x1="48798" y1="39525" x2="45192" y2="34773"/>
                        <a14:foregroundMark x1="53846" y1="39309" x2="52885" y2="53132"/>
                        <a14:foregroundMark x1="42308" y1="40173" x2="51442" y2="53132"/>
                        <a14:foregroundMark x1="42308" y1="52268" x2="47356" y2="63499"/>
                        <a14:foregroundMark x1="36298" y1="31317" x2="50240" y2="30454"/>
                        <a14:foregroundMark x1="50240" y1="30454" x2="63221" y2="30886"/>
                        <a14:foregroundMark x1="63462" y1="30454" x2="48077" y2="27646"/>
                        <a14:foregroundMark x1="48077" y1="27646" x2="48077" y2="27862"/>
                        <a14:foregroundMark x1="46635" y1="28510" x2="36058" y2="31102"/>
                        <a14:foregroundMark x1="36058" y1="31102" x2="36058" y2="31749"/>
                        <a14:foregroundMark x1="44952" y1="15551" x2="41346" y2="16415"/>
                        <a14:foregroundMark x1="40865" y1="14903" x2="37500" y2="15767"/>
                        <a14:foregroundMark x1="44712" y1="12311" x2="46394" y2="11231"/>
                        <a14:foregroundMark x1="45433" y1="9287" x2="49760" y2="14471"/>
                        <a14:foregroundMark x1="49279" y1="9287" x2="50962" y2="12743"/>
                        <a14:foregroundMark x1="55288" y1="8423" x2="52885" y2="12311"/>
                        <a14:foregroundMark x1="43990" y1="7991" x2="48317" y2="11015"/>
                        <a14:foregroundMark x1="55529" y1="8639" x2="55529" y2="12743"/>
                        <a14:foregroundMark x1="56971" y1="13823" x2="57692" y2="17279"/>
                        <a14:foregroundMark x1="58413" y1="19006" x2="59375" y2="20950"/>
                        <a14:foregroundMark x1="56250" y1="7991" x2="56250" y2="7991"/>
                        <a14:foregroundMark x1="43750" y1="7127" x2="43750" y2="7127"/>
                        <a14:foregroundMark x1="39423" y1="13823" x2="36538" y2="16199"/>
                        <a14:foregroundMark x1="37740" y1="19006" x2="38221" y2="19438"/>
                        <a14:foregroundMark x1="41346" y1="20734" x2="43750" y2="19870"/>
                        <a14:foregroundMark x1="77163" y1="78618" x2="80048" y2="79482"/>
                        <a14:foregroundMark x1="74519" y1="79914" x2="76923" y2="80562"/>
                        <a14:foregroundMark x1="75000" y1="79482" x2="73317" y2="82289"/>
                        <a14:foregroundMark x1="81490" y1="81641" x2="81250" y2="84881"/>
                        <a14:foregroundMark x1="79327" y1="77106" x2="75000" y2="78618"/>
                        <a14:foregroundMark x1="24038" y1="79914" x2="17788" y2="79698"/>
                        <a14:foregroundMark x1="20433" y1="78402" x2="16827" y2="80562"/>
                        <a14:foregroundMark x1="17548" y1="79914" x2="17067" y2="79698"/>
                        <a14:foregroundMark x1="17308" y1="79050" x2="17308" y2="79050"/>
                        <a14:foregroundMark x1="19231" y1="76458" x2="19231" y2="76458"/>
                        <a14:foregroundMark x1="21635" y1="76242" x2="21635" y2="76242"/>
                        <a14:foregroundMark x1="25962" y1="81641" x2="25962" y2="81641"/>
                        <a14:foregroundMark x1="27163" y1="82289" x2="27163" y2="82289"/>
                        <a14:foregroundMark x1="28125" y1="81641" x2="28125" y2="81641"/>
                        <a14:foregroundMark x1="21394" y1="85097" x2="21394" y2="85097"/>
                        <a14:foregroundMark x1="25962" y1="83801" x2="25962" y2="83801"/>
                        <a14:foregroundMark x1="75000" y1="83585" x2="75000" y2="83585"/>
                        <a14:foregroundMark x1="78606" y1="85097" x2="78606" y2="85097"/>
                        <a14:foregroundMark x1="82692" y1="82073" x2="82692" y2="82073"/>
                        <a14:foregroundMark x1="83173" y1="79698" x2="83173" y2="79698"/>
                        <a14:foregroundMark x1="81731" y1="77322" x2="81731" y2="77322"/>
                        <a14:foregroundMark x1="80048" y1="75810" x2="80048" y2="75810"/>
                        <a14:foregroundMark x1="15865" y1="16847" x2="15865" y2="16847"/>
                        <a14:foregroundMark x1="15625" y1="16415" x2="15625" y2="16415"/>
                        <a14:foregroundMark x1="18029" y1="18143" x2="18029" y2="18143"/>
                        <a14:foregroundMark x1="20192" y1="19654" x2="20192" y2="19654"/>
                        <a14:foregroundMark x1="23077" y1="20950" x2="23077" y2="20950"/>
                        <a14:foregroundMark x1="25962" y1="23110" x2="25962" y2="23110"/>
                        <a14:foregroundMark x1="28125" y1="23758" x2="28125" y2="23758"/>
                        <a14:foregroundMark x1="29567" y1="25270" x2="29567" y2="25270"/>
                        <a14:foregroundMark x1="31010" y1="25270" x2="31010" y2="25270"/>
                        <a14:foregroundMark x1="32212" y1="24622" x2="32212" y2="24622"/>
                        <a14:foregroundMark x1="33413" y1="25918" x2="33413" y2="25918"/>
                        <a14:foregroundMark x1="34856" y1="27646" x2="34856" y2="27646"/>
                        <a14:foregroundMark x1="32933" y1="24190" x2="32933" y2="24190"/>
                        <a14:foregroundMark x1="33173" y1="23758" x2="33173" y2="23758"/>
                        <a14:foregroundMark x1="13221" y1="14471" x2="13221" y2="14471"/>
                        <a14:foregroundMark x1="12500" y1="13823" x2="12500" y2="13823"/>
                        <a14:foregroundMark x1="12740" y1="16847" x2="12740" y2="16847"/>
                        <a14:foregroundMark x1="12740" y1="17927" x2="12740" y2="18359"/>
                        <a14:foregroundMark x1="13462" y1="21166" x2="13942" y2="21166"/>
                        <a14:foregroundMark x1="9856" y1="19006" x2="9856" y2="19006"/>
                        <a14:foregroundMark x1="8654" y1="18359" x2="8654" y2="18359"/>
                        <a14:foregroundMark x1="8894" y1="22462" x2="8894" y2="22462"/>
                        <a14:foregroundMark x1="10096" y1="24622" x2="10096" y2="24622"/>
                        <a14:foregroundMark x1="9375" y1="22462" x2="9375" y2="22462"/>
                        <a14:foregroundMark x1="9375" y1="23758" x2="9375" y2="23758"/>
                        <a14:foregroundMark x1="8413" y1="20518" x2="8413" y2="20518"/>
                        <a14:foregroundMark x1="8654" y1="18790" x2="8654" y2="18790"/>
                        <a14:foregroundMark x1="8413" y1="18359" x2="8413" y2="18359"/>
                        <a14:foregroundMark x1="8654" y1="17495" x2="8654" y2="17495"/>
                        <a14:foregroundMark x1="7212" y1="25486" x2="7212" y2="25486"/>
                        <a14:foregroundMark x1="11298" y1="26350" x2="11298" y2="26350"/>
                        <a14:foregroundMark x1="6971" y1="25054" x2="6971" y2="25054"/>
                        <a14:foregroundMark x1="5769" y1="25270" x2="5769" y2="25270"/>
                        <a14:foregroundMark x1="6250" y1="26350" x2="6490" y2="27430"/>
                        <a14:foregroundMark x1="7212" y1="30022" x2="7212" y2="30022"/>
                        <a14:foregroundMark x1="6971" y1="33261" x2="7452" y2="34341"/>
                        <a14:foregroundMark x1="8413" y1="35421" x2="10817" y2="38229"/>
                        <a14:foregroundMark x1="11779" y1="40605" x2="15385" y2="52268"/>
                        <a14:foregroundMark x1="15385" y1="52268" x2="15385" y2="52268"/>
                        <a14:foregroundMark x1="13942" y1="44708" x2="22115" y2="60043"/>
                        <a14:foregroundMark x1="19712" y1="62851" x2="18029" y2="60043"/>
                        <a14:foregroundMark x1="17308" y1="59179" x2="16827" y2="59179"/>
                        <a14:foregroundMark x1="15385" y1="58963" x2="15385" y2="58963"/>
                        <a14:foregroundMark x1="13702" y1="55292" x2="13702" y2="55292"/>
                        <a14:foregroundMark x1="12019" y1="54860" x2="12019" y2="54860"/>
                        <a14:foregroundMark x1="11058" y1="54860" x2="11058" y2="54860"/>
                        <a14:foregroundMark x1="11058" y1="50756" x2="10577" y2="50756"/>
                        <a14:foregroundMark x1="9856" y1="49244" x2="9856" y2="49244"/>
                        <a14:foregroundMark x1="10096" y1="44708" x2="10096" y2="44708"/>
                        <a14:foregroundMark x1="9375" y1="43629" x2="9375" y2="43629"/>
                        <a14:foregroundMark x1="7692" y1="41037" x2="7692" y2="41037"/>
                        <a14:foregroundMark x1="6250" y1="37797" x2="6250" y2="37797"/>
                        <a14:foregroundMark x1="6250" y1="32613" x2="6250" y2="32613"/>
                        <a14:foregroundMark x1="5048" y1="30886" x2="5048" y2="30886"/>
                        <a14:foregroundMark x1="5048" y1="31965" x2="5048" y2="31965"/>
                        <a14:foregroundMark x1="5769" y1="34773" x2="5769" y2="34773"/>
                        <a14:foregroundMark x1="5769" y1="38229" x2="5288" y2="38013"/>
                        <a14:foregroundMark x1="6731" y1="39525" x2="6731" y2="39525"/>
                        <a14:foregroundMark x1="6971" y1="43413" x2="6971" y2="43413"/>
                        <a14:foregroundMark x1="8894" y1="45572" x2="8894" y2="45572"/>
                        <a14:foregroundMark x1="8173" y1="49460" x2="8173" y2="49460"/>
                        <a14:foregroundMark x1="10577" y1="50756" x2="10096" y2="50324"/>
                        <a14:foregroundMark x1="10337" y1="54860" x2="10337" y2="54860"/>
                        <a14:foregroundMark x1="12019" y1="56371" x2="12019" y2="56371"/>
                        <a14:foregroundMark x1="14663" y1="57235" x2="14663" y2="57235"/>
                        <a14:foregroundMark x1="14663" y1="59611" x2="14663" y2="59611"/>
                        <a14:foregroundMark x1="16106" y1="60259" x2="16587" y2="60475"/>
                        <a14:foregroundMark x1="18029" y1="60907" x2="18029" y2="60907"/>
                        <a14:foregroundMark x1="15385" y1="60475" x2="14663" y2="60259"/>
                        <a14:foregroundMark x1="18029" y1="62851" x2="18029" y2="62851"/>
                        <a14:foregroundMark x1="19712" y1="63715" x2="19712" y2="63715"/>
                        <a14:foregroundMark x1="20433" y1="64579" x2="20433" y2="64579"/>
                        <a14:foregroundMark x1="21154" y1="65227" x2="21154" y2="65227"/>
                        <a14:foregroundMark x1="58413" y1="22030" x2="58413" y2="22030"/>
                        <a14:foregroundMark x1="51202" y1="26566" x2="51202" y2="26566"/>
                        <a14:foregroundMark x1="57933" y1="11663" x2="57933" y2="11663"/>
                        <a14:foregroundMark x1="56731" y1="7343" x2="56731" y2="7343"/>
                        <a14:foregroundMark x1="43510" y1="6695" x2="43510" y2="6695"/>
                        <a14:foregroundMark x1="71154" y1="24622" x2="72115" y2="24190"/>
                        <a14:foregroundMark x1="74760" y1="23110" x2="74760" y2="23110"/>
                        <a14:foregroundMark x1="77885" y1="21598" x2="77885" y2="21598"/>
                        <a14:foregroundMark x1="78606" y1="20518" x2="78606" y2="20518"/>
                        <a14:foregroundMark x1="80288" y1="19222" x2="80288" y2="19222"/>
                        <a14:foregroundMark x1="82212" y1="18575" x2="82212" y2="18575"/>
                        <a14:foregroundMark x1="83413" y1="17495" x2="83413" y2="17495"/>
                        <a14:foregroundMark x1="85096" y1="16631" x2="85096" y2="16631"/>
                        <a14:foregroundMark x1="86298" y1="15551" x2="86298" y2="15551"/>
                        <a14:foregroundMark x1="87019" y1="14255" x2="87019" y2="14255"/>
                        <a14:foregroundMark x1="87981" y1="15767" x2="87981" y2="15767"/>
                        <a14:foregroundMark x1="87260" y1="19222" x2="87260" y2="19222"/>
                        <a14:foregroundMark x1="86538" y1="21166" x2="86058" y2="22030"/>
                        <a14:foregroundMark x1="85577" y1="22894" x2="85577" y2="22894"/>
                        <a14:foregroundMark x1="79327" y1="23542" x2="79327" y2="23542"/>
                        <a14:foregroundMark x1="77885" y1="21598" x2="77885" y2="21598"/>
                        <a14:foregroundMark x1="77644" y1="20950" x2="75481" y2="22246"/>
                        <a14:foregroundMark x1="70433" y1="24190" x2="69231" y2="24622"/>
                        <a14:foregroundMark x1="67308" y1="24406" x2="66587" y2="27214"/>
                        <a14:foregroundMark x1="66827" y1="23758" x2="66827" y2="23758"/>
                        <a14:foregroundMark x1="87740" y1="13607" x2="87740" y2="13607"/>
                        <a14:foregroundMark x1="87981" y1="16847" x2="87981" y2="19438"/>
                        <a14:foregroundMark x1="90625" y1="19438" x2="88702" y2="20734"/>
                        <a14:foregroundMark x1="91827" y1="19870" x2="90865" y2="23110"/>
                        <a14:foregroundMark x1="86298" y1="28510" x2="83894" y2="51836"/>
                        <a14:foregroundMark x1="83894" y1="51836" x2="83413" y2="53564"/>
                        <a14:foregroundMark x1="84375" y1="37797" x2="77885" y2="60907"/>
                        <a14:foregroundMark x1="77885" y1="60907" x2="77885" y2="60907"/>
                        <a14:foregroundMark x1="77885" y1="63067" x2="80048" y2="62203"/>
                        <a14:foregroundMark x1="80769" y1="63715" x2="80769" y2="63715"/>
                        <a14:foregroundMark x1="80769" y1="61987" x2="80769" y2="61987"/>
                        <a14:foregroundMark x1="82212" y1="60691" x2="82212" y2="60691"/>
                        <a14:foregroundMark x1="83894" y1="60907" x2="83894" y2="60907"/>
                        <a14:foregroundMark x1="85096" y1="59395" x2="85096" y2="58963"/>
                        <a14:foregroundMark x1="81250" y1="57451" x2="81250" y2="57451"/>
                        <a14:foregroundMark x1="86298" y1="57019" x2="86298" y2="57019"/>
                        <a14:foregroundMark x1="89183" y1="55724" x2="89183" y2="55724"/>
                        <a14:foregroundMark x1="85817" y1="53996" x2="85817" y2="53996"/>
                        <a14:foregroundMark x1="89423" y1="54860" x2="89423" y2="54860"/>
                        <a14:foregroundMark x1="87260" y1="54860" x2="86298" y2="54860"/>
                        <a14:foregroundMark x1="87500" y1="57019" x2="87500" y2="57019"/>
                        <a14:foregroundMark x1="86538" y1="54860" x2="86538" y2="54860"/>
                        <a14:foregroundMark x1="87500" y1="51836" x2="87500" y2="51836"/>
                        <a14:foregroundMark x1="86538" y1="48596" x2="85817" y2="47732"/>
                        <a14:foregroundMark x1="87260" y1="47084" x2="89183" y2="46436"/>
                        <a14:foregroundMark x1="86298" y1="43629" x2="89183" y2="43629"/>
                        <a14:foregroundMark x1="87740" y1="33909" x2="93029" y2="32829"/>
                        <a14:foregroundMark x1="87500" y1="27862" x2="91827" y2="26566"/>
                        <a14:foregroundMark x1="93510" y1="26134" x2="93510" y2="28078"/>
                        <a14:foregroundMark x1="91106" y1="18359" x2="91106" y2="18359"/>
                        <a14:foregroundMark x1="93990" y1="25054" x2="93990" y2="25054"/>
                        <a14:foregroundMark x1="94952" y1="32181" x2="94952" y2="32181"/>
                        <a14:foregroundMark x1="95433" y1="31965" x2="93269" y2="35421"/>
                        <a14:foregroundMark x1="87019" y1="38229" x2="89663" y2="38229"/>
                        <a14:foregroundMark x1="95192" y1="37581" x2="93510" y2="39093"/>
                        <a14:foregroundMark x1="90144" y1="43413" x2="93750" y2="42981"/>
                        <a14:foregroundMark x1="93990" y1="44060" x2="90385" y2="47084"/>
                        <a14:foregroundMark x1="88942" y1="49244" x2="92308" y2="49460"/>
                        <a14:foregroundMark x1="88221" y1="52052" x2="91106" y2="50756"/>
                        <a14:foregroundMark x1="61058" y1="52916" x2="65865" y2="58531"/>
                        <a14:foregroundMark x1="40625" y1="27646" x2="40625" y2="27646"/>
                        <a14:foregroundMark x1="58894" y1="28510" x2="58894" y2="28510"/>
                        <a14:foregroundMark x1="51923" y1="9287" x2="51923" y2="9287"/>
                        <a14:foregroundMark x1="33413" y1="78186" x2="33654" y2="79698"/>
                        <a14:foregroundMark x1="37260" y1="81857" x2="48798" y2="84017"/>
                        <a14:foregroundMark x1="65385" y1="85097" x2="62740" y2="85961"/>
                        <a14:foregroundMark x1="63462" y1="86825" x2="63462" y2="86825"/>
                        <a14:foregroundMark x1="55288" y1="89417" x2="53846" y2="89849"/>
                        <a14:foregroundMark x1="52885" y1="90713" x2="52163" y2="91361"/>
                        <a14:foregroundMark x1="50481" y1="92657" x2="51202" y2="92225"/>
                        <a14:foregroundMark x1="50000" y1="93737" x2="50000" y2="92873"/>
                        <a14:foregroundMark x1="49038" y1="92657" x2="48317" y2="91361"/>
                        <a14:foregroundMark x1="46875" y1="90929" x2="46875" y2="90929"/>
                        <a14:foregroundMark x1="45673" y1="89849" x2="45673" y2="89849"/>
                        <a14:foregroundMark x1="44952" y1="88769" x2="44952" y2="88769"/>
                        <a14:foregroundMark x1="44231" y1="87689" x2="44231" y2="87689"/>
                        <a14:foregroundMark x1="42548" y1="87905" x2="42548" y2="87905"/>
                        <a14:foregroundMark x1="40865" y1="87905" x2="40865" y2="87905"/>
                        <a14:foregroundMark x1="39183" y1="87905" x2="39183" y2="87905"/>
                        <a14:foregroundMark x1="38221" y1="87041" x2="38221" y2="87041"/>
                        <a14:foregroundMark x1="36298" y1="86177" x2="36298" y2="86177"/>
                        <a14:foregroundMark x1="35337" y1="85313" x2="35337" y2="85313"/>
                        <a14:foregroundMark x1="34375" y1="84665" x2="34375" y2="84665"/>
                        <a14:foregroundMark x1="35817" y1="84449" x2="35817" y2="84449"/>
                        <a14:foregroundMark x1="33173" y1="84449" x2="33173" y2="84449"/>
                        <a14:foregroundMark x1="66346" y1="84449" x2="66346" y2="84449"/>
                        <a14:foregroundMark x1="64423" y1="84449" x2="64423" y2="84449"/>
                        <a14:foregroundMark x1="62740" y1="87257" x2="62740" y2="87257"/>
                        <a14:foregroundMark x1="57933" y1="87905" x2="57933" y2="87905"/>
                        <a14:foregroundMark x1="56010" y1="87905" x2="56010" y2="87905"/>
                        <a14:foregroundMark x1="59615" y1="87905" x2="59615" y2="87905"/>
                        <a14:foregroundMark x1="61779" y1="87689" x2="61779" y2="87689"/>
                        <a14:foregroundMark x1="73317" y1="82937" x2="73317" y2="82937"/>
                        <a14:foregroundMark x1="76923" y1="76458" x2="76923" y2="76458"/>
                        <a14:foregroundMark x1="25000" y1="77106" x2="25000" y2="77106"/>
                        <a14:foregroundMark x1="20673" y1="76026" x2="20673" y2="76026"/>
                        <a14:foregroundMark x1="91587" y1="17063" x2="91587" y2="17063"/>
                        <a14:foregroundMark x1="93510" y1="39525" x2="91827" y2="40605"/>
                        <a14:foregroundMark x1="95673" y1="37149" x2="95673" y2="37149"/>
                        <a14:foregroundMark x1="34615" y1="32181" x2="34615" y2="32181"/>
                        <a14:foregroundMark x1="58654" y1="22462" x2="58654" y2="22462"/>
                      </a14:backgroundRemoval>
                    </a14:imgEffect>
                  </a14:imgLayer>
                </a14:imgProps>
              </a:ext>
              <a:ext uri="{28A0092B-C50C-407E-A947-70E740481C1C}">
                <a14:useLocalDpi xmlns:a14="http://schemas.microsoft.com/office/drawing/2010/main" val="0"/>
              </a:ext>
            </a:extLst>
          </a:blip>
          <a:stretch>
            <a:fillRect/>
          </a:stretch>
        </p:blipFill>
        <p:spPr>
          <a:xfrm>
            <a:off x="10922000" y="1124"/>
            <a:ext cx="1015337" cy="989270"/>
          </a:xfrm>
          <a:prstGeom prst="rect">
            <a:avLst/>
          </a:prstGeom>
          <a:ln>
            <a:no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id="{5F49D3BB-2B05-41C1-8783-8B840E5F288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4663" y="105607"/>
            <a:ext cx="922613" cy="861144"/>
          </a:xfrm>
          <a:prstGeom prst="rect">
            <a:avLst/>
          </a:prstGeom>
          <a:ln>
            <a:noFill/>
          </a:ln>
          <a:effectLst>
            <a:outerShdw blurRad="292100" dist="139700" dir="2700000" algn="tl" rotWithShape="0">
              <a:srgbClr val="333333">
                <a:alpha val="65000"/>
              </a:srgbClr>
            </a:outerShdw>
          </a:effectLst>
        </p:spPr>
      </p:pic>
      <p:grpSp>
        <p:nvGrpSpPr>
          <p:cNvPr id="18" name="4 Grupo">
            <a:extLst>
              <a:ext uri="{FF2B5EF4-FFF2-40B4-BE49-F238E27FC236}">
                <a16:creationId xmlns:a16="http://schemas.microsoft.com/office/drawing/2014/main" id="{4AB7D9CC-E3CB-4BCE-A7F7-5613B1853027}"/>
              </a:ext>
            </a:extLst>
          </p:cNvPr>
          <p:cNvGrpSpPr/>
          <p:nvPr/>
        </p:nvGrpSpPr>
        <p:grpSpPr>
          <a:xfrm>
            <a:off x="5057133" y="0"/>
            <a:ext cx="2077734" cy="1066800"/>
            <a:chOff x="0" y="0"/>
            <a:chExt cx="2462472" cy="1308547"/>
          </a:xfrm>
        </p:grpSpPr>
        <p:pic>
          <p:nvPicPr>
            <p:cNvPr id="19" name="Picture 2">
              <a:extLst>
                <a:ext uri="{FF2B5EF4-FFF2-40B4-BE49-F238E27FC236}">
                  <a16:creationId xmlns:a16="http://schemas.microsoft.com/office/drawing/2014/main" id="{C9F66F21-242C-4CBF-A999-16BFE2065920}"/>
                </a:ext>
              </a:extLst>
            </p:cNvPr>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0" y="0"/>
              <a:ext cx="2462472" cy="130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a:extLst>
                <a:ext uri="{FF2B5EF4-FFF2-40B4-BE49-F238E27FC236}">
                  <a16:creationId xmlns:a16="http://schemas.microsoft.com/office/drawing/2014/main" id="{47CFE5CB-95AE-4C97-BF65-36417A59051E}"/>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216024" y="945457"/>
              <a:ext cx="1924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6" descr="Tutoriales para Docentes y Directivos – Aprendemos Todos">
            <a:extLst>
              <a:ext uri="{FF2B5EF4-FFF2-40B4-BE49-F238E27FC236}">
                <a16:creationId xmlns:a16="http://schemas.microsoft.com/office/drawing/2014/main" id="{92DDD560-913D-4994-998E-C1F88F485F1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3733" y="5294567"/>
            <a:ext cx="4885267" cy="1489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Flecha: a la derecha 4">
            <a:extLst>
              <a:ext uri="{FF2B5EF4-FFF2-40B4-BE49-F238E27FC236}">
                <a16:creationId xmlns:a16="http://schemas.microsoft.com/office/drawing/2014/main" id="{74CA9E5E-53EC-4D4A-93FC-DFFC2C7EDDA8}"/>
              </a:ext>
            </a:extLst>
          </p:cNvPr>
          <p:cNvSpPr/>
          <p:nvPr/>
        </p:nvSpPr>
        <p:spPr>
          <a:xfrm>
            <a:off x="232707" y="3074339"/>
            <a:ext cx="457200" cy="484632"/>
          </a:xfrm>
          <a:prstGeom prst="rightArrow">
            <a:avLst/>
          </a:prstGeom>
          <a:solidFill>
            <a:srgbClr val="FFFF00">
              <a:alpha val="10196"/>
            </a:srgbClr>
          </a:solidFill>
          <a:ln w="98425" cmpd="thinThick">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Flecha: a la derecha 14">
            <a:extLst>
              <a:ext uri="{FF2B5EF4-FFF2-40B4-BE49-F238E27FC236}">
                <a16:creationId xmlns:a16="http://schemas.microsoft.com/office/drawing/2014/main" id="{99B28DFA-E758-4BC7-8DFC-5A5122E83979}"/>
              </a:ext>
            </a:extLst>
          </p:cNvPr>
          <p:cNvSpPr/>
          <p:nvPr/>
        </p:nvSpPr>
        <p:spPr>
          <a:xfrm>
            <a:off x="232707" y="1778229"/>
            <a:ext cx="457200" cy="484632"/>
          </a:xfrm>
          <a:prstGeom prst="rightArrow">
            <a:avLst/>
          </a:prstGeom>
          <a:solidFill>
            <a:srgbClr val="FFFF00">
              <a:alpha val="10196"/>
            </a:srgbClr>
          </a:solidFill>
          <a:ln w="98425" cmpd="thinThick">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Flecha: a la derecha 15">
            <a:extLst>
              <a:ext uri="{FF2B5EF4-FFF2-40B4-BE49-F238E27FC236}">
                <a16:creationId xmlns:a16="http://schemas.microsoft.com/office/drawing/2014/main" id="{2B6BE2B1-73AA-4A49-A749-47C428BC03F9}"/>
              </a:ext>
            </a:extLst>
          </p:cNvPr>
          <p:cNvSpPr/>
          <p:nvPr/>
        </p:nvSpPr>
        <p:spPr>
          <a:xfrm>
            <a:off x="232707" y="4513688"/>
            <a:ext cx="457200" cy="484632"/>
          </a:xfrm>
          <a:prstGeom prst="rightArrow">
            <a:avLst/>
          </a:prstGeom>
          <a:solidFill>
            <a:srgbClr val="FFFF00">
              <a:alpha val="10196"/>
            </a:srgbClr>
          </a:solidFill>
          <a:ln w="98425" cmpd="thinThick">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617968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001">
        <p15:prstTrans prst="drape"/>
      </p:transition>
    </mc:Choice>
    <mc:Fallback>
      <p:transition spd="slow" advTm="4001">
        <p:fade/>
      </p:transition>
    </mc:Fallback>
  </mc:AlternateContent>
  <p:extLst>
    <p:ext uri="{E180D4A7-C9FB-4DFB-919C-405C955672EB}">
      <p14:showEvtLst xmlns:p14="http://schemas.microsoft.com/office/powerpoint/2010/main">
        <p14:playEvt time="2251" objId="4"/>
      </p14:showEvtLst>
    </p:ext>
  </p:extLst>
</p:sld>
</file>

<file path=ppt/theme/theme1.xml><?xml version="1.0" encoding="utf-8"?>
<a:theme xmlns:a="http://schemas.openxmlformats.org/drawingml/2006/main" name="Contents">
  <a:themeElements>
    <a:clrScheme name="Procyon">
      <a:dk1>
        <a:srgbClr val="FFFFFF"/>
      </a:dk1>
      <a:lt1>
        <a:srgbClr val="FFFFFF"/>
      </a:lt1>
      <a:dk2>
        <a:srgbClr val="3F3F3F"/>
      </a:dk2>
      <a:lt2>
        <a:srgbClr val="FFFFFF"/>
      </a:lt2>
      <a:accent1>
        <a:srgbClr val="3EA3F8"/>
      </a:accent1>
      <a:accent2>
        <a:srgbClr val="127CFC"/>
      </a:accent2>
      <a:accent3>
        <a:srgbClr val="0D54F3"/>
      </a:accent3>
      <a:accent4>
        <a:srgbClr val="8064A2"/>
      </a:accent4>
      <a:accent5>
        <a:srgbClr val="4BACC6"/>
      </a:accent5>
      <a:accent6>
        <a:srgbClr val="F79646"/>
      </a:accent6>
      <a:hlink>
        <a:srgbClr val="3EA3F8"/>
      </a:hlink>
      <a:folHlink>
        <a:srgbClr val="7F7F7F"/>
      </a:folHlink>
    </a:clrScheme>
    <a:fontScheme name="Procyon">
      <a:majorFont>
        <a:latin typeface="Bebas Neue Book"/>
        <a:ea typeface="Capella Bold"/>
        <a:cs typeface=""/>
      </a:majorFont>
      <a:minorFont>
        <a:latin typeface="Roboto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10196"/>
          </a:srgbClr>
        </a:solidFill>
        <a:ln w="98425" cmpd="thinThick">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FFFF">
              <a:alpha val="50196"/>
            </a:srgbClr>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150</Words>
  <Application>Microsoft Office PowerPoint</Application>
  <PresentationFormat>Panorámica</PresentationFormat>
  <Paragraphs>3</Paragraphs>
  <Slides>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vt:i4>
      </vt:variant>
    </vt:vector>
  </HeadingPairs>
  <TitlesOfParts>
    <vt:vector size="10" baseType="lpstr">
      <vt:lpstr>Arial</vt:lpstr>
      <vt:lpstr>Bebas Neue Book</vt:lpstr>
      <vt:lpstr>Bebas Neue Regular</vt:lpstr>
      <vt:lpstr>Montserrat</vt:lpstr>
      <vt:lpstr>Roboto Light</vt:lpstr>
      <vt:lpstr>Times New Roman</vt:lpstr>
      <vt:lpstr>Wingdings</vt:lpstr>
      <vt:lpstr>Contents</vt:lpstr>
      <vt:lpstr>TEMARIO PARA LA EVALUACION DE DOCTRINA E IDENTIDAD PROFESIONAL 2DO. CUATRIMESTRE 2024</vt:lpstr>
      <vt:lpstr>Doctrina . Concepto. Principios deontológicos. Normas Reglamentarias que respaldan la función policial. Código de Conducta para funcionarios Encargados de Hacer Cumplir la Ley. Concepto de Uso Racional de la Fuerza. Valores. Características de los Valores. Jerarquía de los Valores. Perfiles Axiológicos para la Función Policial.  Seguridad. Concepto. Seguridad Pública. Concepto. Seguridad Ciudadana. Concepto. Estado. Concepto. Policía. Concepto. Función Policial. Concepto. Ley de Seguridad Interior 24.059. Componentes. Fuerzas de Seguridad. Conceptos. Fuerzas Policiales. Concepto.   Elegir por los menos cinco (5) de los primeros artículos del Reglamento Disciplinario Policial y Normas de Procedimientos, Dcto. N° 3140/84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TEMARIO PARA LA EVALUACION DE DOCTRINA E IDENTIDAD PROFESIONAL 2DO. CUATRIMESTRE 2024</dc:title>
  <dc:creator>ENOC</dc:creator>
  <cp:lastModifiedBy>ENOC</cp:lastModifiedBy>
  <cp:revision>2</cp:revision>
  <dcterms:created xsi:type="dcterms:W3CDTF">2024-11-04T01:33:41Z</dcterms:created>
  <dcterms:modified xsi:type="dcterms:W3CDTF">2024-11-04T01:38:02Z</dcterms:modified>
</cp:coreProperties>
</file>