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428" autoAdjust="0"/>
  </p:normalViewPr>
  <p:slideViewPr>
    <p:cSldViewPr>
      <p:cViewPr varScale="1">
        <p:scale>
          <a:sx n="104" d="100"/>
          <a:sy n="104" d="100"/>
        </p:scale>
        <p:origin x="-17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03BEE-B02B-44E2-89E9-F33E8C79B655}" type="doc">
      <dgm:prSet loTypeId="urn:microsoft.com/office/officeart/2005/8/layout/list1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s-AR"/>
        </a:p>
      </dgm:t>
    </dgm:pt>
    <dgm:pt modelId="{45F39633-137C-4BB4-98DD-6ABF27C1BB36}">
      <dgm:prSet phldrT="[Texto]" custT="1"/>
      <dgm:spPr/>
      <dgm:t>
        <a:bodyPr/>
        <a:lstStyle/>
        <a:p>
          <a:r>
            <a:rPr lang="es-AR" sz="1200" b="1">
              <a:latin typeface="Arial" pitchFamily="34" charset="0"/>
              <a:cs typeface="Arial" pitchFamily="34" charset="0"/>
            </a:rPr>
            <a:t>RESOLUCIÓN CFE Nº 174/12</a:t>
          </a:r>
        </a:p>
      </dgm:t>
    </dgm:pt>
    <dgm:pt modelId="{32EE775C-5EF9-4B8B-B30E-15D636D5B45C}" type="parTrans" cxnId="{E6C9A34C-EACC-4CD7-BC50-6612DB071B6C}">
      <dgm:prSet/>
      <dgm:spPr/>
      <dgm:t>
        <a:bodyPr/>
        <a:lstStyle/>
        <a:p>
          <a:endParaRPr lang="es-AR"/>
        </a:p>
      </dgm:t>
    </dgm:pt>
    <dgm:pt modelId="{8A0CFDA7-922C-4EF1-804B-615C2D3DD63C}" type="sibTrans" cxnId="{E6C9A34C-EACC-4CD7-BC50-6612DB071B6C}">
      <dgm:prSet/>
      <dgm:spPr/>
      <dgm:t>
        <a:bodyPr/>
        <a:lstStyle/>
        <a:p>
          <a:endParaRPr lang="es-AR"/>
        </a:p>
      </dgm:t>
    </dgm:pt>
    <dgm:pt modelId="{0B45CE1C-3AAA-4D6D-8BD9-84DEBF6FC25D}">
      <dgm:prSet phldrT="[Texto]" custT="1"/>
      <dgm:spPr/>
      <dgm:t>
        <a:bodyPr/>
        <a:lstStyle/>
        <a:p>
          <a:pPr algn="just"/>
          <a:r>
            <a:rPr lang="es-AR" sz="1200" b="1">
              <a:latin typeface="Arial" pitchFamily="34" charset="0"/>
              <a:cs typeface="Arial" pitchFamily="34" charset="0"/>
            </a:rPr>
            <a:t>MARCOS REFERENCIALES: LA LEY DE EDUCACIÓN  NACIONAL Nº 26.206 Y LA RESOLUCIÓN CFE N° 154/11</a:t>
          </a:r>
        </a:p>
      </dgm:t>
    </dgm:pt>
    <dgm:pt modelId="{7D11A4A3-CF77-4138-9827-AE6A05FD2B87}" type="parTrans" cxnId="{694942EB-2447-4820-B23F-9862C1D66B67}">
      <dgm:prSet/>
      <dgm:spPr/>
      <dgm:t>
        <a:bodyPr/>
        <a:lstStyle/>
        <a:p>
          <a:endParaRPr lang="es-AR"/>
        </a:p>
      </dgm:t>
    </dgm:pt>
    <dgm:pt modelId="{E3703B74-3C53-4FAB-92D5-EA3FD93E0A91}" type="sibTrans" cxnId="{694942EB-2447-4820-B23F-9862C1D66B67}">
      <dgm:prSet/>
      <dgm:spPr/>
      <dgm:t>
        <a:bodyPr/>
        <a:lstStyle/>
        <a:p>
          <a:endParaRPr lang="es-AR"/>
        </a:p>
      </dgm:t>
    </dgm:pt>
    <dgm:pt modelId="{F868E5A5-7BF9-4EFB-B66C-1108CE2AD743}">
      <dgm:prSet phldrT="[Texto]" custT="1"/>
      <dgm:spPr/>
      <dgm:t>
        <a:bodyPr/>
        <a:lstStyle/>
        <a:p>
          <a:r>
            <a:rPr lang="es-AR" sz="1200" b="1">
              <a:latin typeface="Arial" pitchFamily="34" charset="0"/>
              <a:cs typeface="Arial" pitchFamily="34" charset="0"/>
            </a:rPr>
            <a:t>LA LEY DE EDUCACIÓN NACIONAL Nº 26.206 Y LA RESOLUCIÓN CFE N° 154/11, </a:t>
          </a:r>
        </a:p>
      </dgm:t>
    </dgm:pt>
    <dgm:pt modelId="{48299BF4-A620-4F77-B600-35639E22C413}" type="parTrans" cxnId="{053DC4A1-629F-4D20-B68B-4F1F58E63A66}">
      <dgm:prSet/>
      <dgm:spPr/>
      <dgm:t>
        <a:bodyPr/>
        <a:lstStyle/>
        <a:p>
          <a:endParaRPr lang="es-AR"/>
        </a:p>
      </dgm:t>
    </dgm:pt>
    <dgm:pt modelId="{43F6168C-17E1-40DE-BFFE-02BF70258AE8}" type="sibTrans" cxnId="{053DC4A1-629F-4D20-B68B-4F1F58E63A66}">
      <dgm:prSet/>
      <dgm:spPr/>
      <dgm:t>
        <a:bodyPr/>
        <a:lstStyle/>
        <a:p>
          <a:endParaRPr lang="es-AR"/>
        </a:p>
      </dgm:t>
    </dgm:pt>
    <dgm:pt modelId="{6EA3FDB8-D16D-4308-9EF5-C9EBEE6CE563}">
      <dgm:prSet custT="1"/>
      <dgm:spPr/>
      <dgm:t>
        <a:bodyPr/>
        <a:lstStyle/>
        <a:p>
          <a:r>
            <a:rPr lang="es-AR" sz="1200" b="1">
              <a:latin typeface="Arial" pitchFamily="34" charset="0"/>
              <a:cs typeface="Arial" pitchFamily="34" charset="0"/>
            </a:rPr>
            <a:t>CONSIDERANDO</a:t>
          </a:r>
        </a:p>
      </dgm:t>
    </dgm:pt>
    <dgm:pt modelId="{AD9DFDDC-FEAC-4B33-9B45-D524CC0D4748}" type="parTrans" cxnId="{09450F81-4C0A-42F3-A916-3D17DD26E4EF}">
      <dgm:prSet/>
      <dgm:spPr/>
      <dgm:t>
        <a:bodyPr/>
        <a:lstStyle/>
        <a:p>
          <a:endParaRPr lang="es-AR"/>
        </a:p>
      </dgm:t>
    </dgm:pt>
    <dgm:pt modelId="{C2097E9C-9FBD-417D-B8CC-580D826526DD}" type="sibTrans" cxnId="{09450F81-4C0A-42F3-A916-3D17DD26E4EF}">
      <dgm:prSet/>
      <dgm:spPr/>
      <dgm:t>
        <a:bodyPr/>
        <a:lstStyle/>
        <a:p>
          <a:endParaRPr lang="es-AR"/>
        </a:p>
      </dgm:t>
    </dgm:pt>
    <dgm:pt modelId="{DACFF017-BBAA-4C34-99BB-E782F3CC7482}">
      <dgm:prSet custT="1"/>
      <dgm:spPr/>
      <dgm:t>
        <a:bodyPr/>
        <a:lstStyle/>
        <a:p>
          <a:r>
            <a:rPr lang="es-AR" sz="1200" b="1">
              <a:latin typeface="Arial" pitchFamily="34" charset="0"/>
              <a:cs typeface="Arial" pitchFamily="34" charset="0"/>
            </a:rPr>
            <a:t>RESOLUCIÓN: ARTÍCULOS</a:t>
          </a:r>
        </a:p>
      </dgm:t>
    </dgm:pt>
    <dgm:pt modelId="{0DAF845A-D46B-41CE-9A96-AD664AB87A49}" type="parTrans" cxnId="{E0201A04-32E1-4B8E-A11B-3B570BCA18F1}">
      <dgm:prSet/>
      <dgm:spPr/>
      <dgm:t>
        <a:bodyPr/>
        <a:lstStyle/>
        <a:p>
          <a:endParaRPr lang="es-AR"/>
        </a:p>
      </dgm:t>
    </dgm:pt>
    <dgm:pt modelId="{F8948F53-C086-4FCA-83B0-26EFCCED1570}" type="sibTrans" cxnId="{E0201A04-32E1-4B8E-A11B-3B570BCA18F1}">
      <dgm:prSet/>
      <dgm:spPr/>
      <dgm:t>
        <a:bodyPr/>
        <a:lstStyle/>
        <a:p>
          <a:endParaRPr lang="es-AR"/>
        </a:p>
      </dgm:t>
    </dgm:pt>
    <dgm:pt modelId="{AF749F8A-7D20-4169-9524-53F5DB93F966}">
      <dgm:prSet custT="1"/>
      <dgm:spPr/>
      <dgm:t>
        <a:bodyPr/>
        <a:lstStyle/>
        <a:p>
          <a:pPr algn="just"/>
          <a:r>
            <a:rPr lang="es-AR" sz="1100" b="1">
              <a:latin typeface="Arial" pitchFamily="34" charset="0"/>
              <a:cs typeface="Arial" pitchFamily="34" charset="0"/>
            </a:rPr>
            <a:t>PAUTAS FEDERALES PARA EL MEJORAMIENTO DE LA ENSEÑANZA Y EL APRENDIZAJE Y LAS TRAYECTORIAS ESCOLARES</a:t>
          </a:r>
        </a:p>
      </dgm:t>
    </dgm:pt>
    <dgm:pt modelId="{C2CEACE9-1B01-4452-A962-2FBB1698AAF2}" type="parTrans" cxnId="{94B4B4BC-3253-49B7-B4E6-EDFEE68020AF}">
      <dgm:prSet/>
      <dgm:spPr/>
      <dgm:t>
        <a:bodyPr/>
        <a:lstStyle/>
        <a:p>
          <a:endParaRPr lang="es-AR"/>
        </a:p>
      </dgm:t>
    </dgm:pt>
    <dgm:pt modelId="{E5B5A5FD-1775-4AF4-BFBB-474ADA86308E}" type="sibTrans" cxnId="{94B4B4BC-3253-49B7-B4E6-EDFEE68020AF}">
      <dgm:prSet/>
      <dgm:spPr/>
      <dgm:t>
        <a:bodyPr/>
        <a:lstStyle/>
        <a:p>
          <a:endParaRPr lang="es-AR"/>
        </a:p>
      </dgm:t>
    </dgm:pt>
    <dgm:pt modelId="{C9B6FA48-9173-4916-AEEE-F2A5746B71C4}">
      <dgm:prSet custT="1"/>
      <dgm:spPr/>
      <dgm:t>
        <a:bodyPr/>
        <a:lstStyle/>
        <a:p>
          <a:pPr algn="just"/>
          <a:r>
            <a:rPr lang="es-AR" sz="1200" b="1">
              <a:latin typeface="Arial" pitchFamily="34" charset="0"/>
              <a:cs typeface="Arial" pitchFamily="34" charset="0"/>
            </a:rPr>
            <a:t>PAUTAS PARA EL MEJORAMIENTO DE LAS TRAYECTORIAS ESCOLARES  REALES</a:t>
          </a:r>
        </a:p>
      </dgm:t>
    </dgm:pt>
    <dgm:pt modelId="{43DABA8F-5CB6-4569-939E-D10C6B46297E}" type="parTrans" cxnId="{7066CF72-4AF4-44AC-86C1-7C821F39A22F}">
      <dgm:prSet/>
      <dgm:spPr/>
      <dgm:t>
        <a:bodyPr/>
        <a:lstStyle/>
        <a:p>
          <a:endParaRPr lang="es-AR"/>
        </a:p>
      </dgm:t>
    </dgm:pt>
    <dgm:pt modelId="{BAC9BCE9-A5EC-42C2-9363-D704CA448EBB}" type="sibTrans" cxnId="{7066CF72-4AF4-44AC-86C1-7C821F39A22F}">
      <dgm:prSet/>
      <dgm:spPr/>
      <dgm:t>
        <a:bodyPr/>
        <a:lstStyle/>
        <a:p>
          <a:endParaRPr lang="es-AR"/>
        </a:p>
      </dgm:t>
    </dgm:pt>
    <dgm:pt modelId="{710B5FD0-77A6-43E1-98CC-3D959A3A2482}" type="pres">
      <dgm:prSet presAssocID="{1E903BEE-B02B-44E2-89E9-F33E8C79B6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FE64D910-0BCE-490C-8FF0-967407486D08}" type="pres">
      <dgm:prSet presAssocID="{45F39633-137C-4BB4-98DD-6ABF27C1BB36}" presName="parentLin" presStyleCnt="0"/>
      <dgm:spPr/>
    </dgm:pt>
    <dgm:pt modelId="{1CE2F819-6BC0-49FE-B69D-CE4572A59D6A}" type="pres">
      <dgm:prSet presAssocID="{45F39633-137C-4BB4-98DD-6ABF27C1BB36}" presName="parentLeftMargin" presStyleLbl="node1" presStyleIdx="0" presStyleCnt="7"/>
      <dgm:spPr/>
      <dgm:t>
        <a:bodyPr/>
        <a:lstStyle/>
        <a:p>
          <a:endParaRPr lang="es-AR"/>
        </a:p>
      </dgm:t>
    </dgm:pt>
    <dgm:pt modelId="{8A18379D-7731-48BE-9FDF-F128A2FCF98C}" type="pres">
      <dgm:prSet presAssocID="{45F39633-137C-4BB4-98DD-6ABF27C1BB3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3FD0424-4578-4F16-8D68-30FFAC14C7A9}" type="pres">
      <dgm:prSet presAssocID="{45F39633-137C-4BB4-98DD-6ABF27C1BB36}" presName="negativeSpace" presStyleCnt="0"/>
      <dgm:spPr/>
    </dgm:pt>
    <dgm:pt modelId="{CAFC054D-0AE6-44C3-AB96-168783FC09FE}" type="pres">
      <dgm:prSet presAssocID="{45F39633-137C-4BB4-98DD-6ABF27C1BB36}" presName="childText" presStyleLbl="conFgAcc1" presStyleIdx="0" presStyleCnt="7">
        <dgm:presLayoutVars>
          <dgm:bulletEnabled val="1"/>
        </dgm:presLayoutVars>
      </dgm:prSet>
      <dgm:spPr/>
    </dgm:pt>
    <dgm:pt modelId="{52198C97-0C1A-4FD2-B7E2-CBAA6287A960}" type="pres">
      <dgm:prSet presAssocID="{8A0CFDA7-922C-4EF1-804B-615C2D3DD63C}" presName="spaceBetweenRectangles" presStyleCnt="0"/>
      <dgm:spPr/>
    </dgm:pt>
    <dgm:pt modelId="{50E4BB43-4BB2-4FBE-9251-E074BF4F27EF}" type="pres">
      <dgm:prSet presAssocID="{0B45CE1C-3AAA-4D6D-8BD9-84DEBF6FC25D}" presName="parentLin" presStyleCnt="0"/>
      <dgm:spPr/>
    </dgm:pt>
    <dgm:pt modelId="{F892F499-4FE8-409D-8BD7-7F8B782FA8DE}" type="pres">
      <dgm:prSet presAssocID="{0B45CE1C-3AAA-4D6D-8BD9-84DEBF6FC25D}" presName="parentLeftMargin" presStyleLbl="node1" presStyleIdx="0" presStyleCnt="7"/>
      <dgm:spPr/>
      <dgm:t>
        <a:bodyPr/>
        <a:lstStyle/>
        <a:p>
          <a:endParaRPr lang="es-AR"/>
        </a:p>
      </dgm:t>
    </dgm:pt>
    <dgm:pt modelId="{BDA84698-A430-4741-9E7E-63C50B986159}" type="pres">
      <dgm:prSet presAssocID="{0B45CE1C-3AAA-4D6D-8BD9-84DEBF6FC25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16574EA-EBF8-43B6-A4F8-A2ED462768D2}" type="pres">
      <dgm:prSet presAssocID="{0B45CE1C-3AAA-4D6D-8BD9-84DEBF6FC25D}" presName="negativeSpace" presStyleCnt="0"/>
      <dgm:spPr/>
    </dgm:pt>
    <dgm:pt modelId="{3190783D-93E8-4C77-809D-CBB46B551726}" type="pres">
      <dgm:prSet presAssocID="{0B45CE1C-3AAA-4D6D-8BD9-84DEBF6FC25D}" presName="childText" presStyleLbl="conFgAcc1" presStyleIdx="1" presStyleCnt="7">
        <dgm:presLayoutVars>
          <dgm:bulletEnabled val="1"/>
        </dgm:presLayoutVars>
      </dgm:prSet>
      <dgm:spPr/>
    </dgm:pt>
    <dgm:pt modelId="{89D61045-218D-4E6C-8261-C7DBE0E0D61C}" type="pres">
      <dgm:prSet presAssocID="{E3703B74-3C53-4FAB-92D5-EA3FD93E0A91}" presName="spaceBetweenRectangles" presStyleCnt="0"/>
      <dgm:spPr/>
    </dgm:pt>
    <dgm:pt modelId="{3F15C3E1-F4BD-4DF9-9B4F-4081D3A79C11}" type="pres">
      <dgm:prSet presAssocID="{F868E5A5-7BF9-4EFB-B66C-1108CE2AD743}" presName="parentLin" presStyleCnt="0"/>
      <dgm:spPr/>
    </dgm:pt>
    <dgm:pt modelId="{1A174948-B69E-4029-97A1-E471B3CE4E36}" type="pres">
      <dgm:prSet presAssocID="{F868E5A5-7BF9-4EFB-B66C-1108CE2AD743}" presName="parentLeftMargin" presStyleLbl="node1" presStyleIdx="1" presStyleCnt="7"/>
      <dgm:spPr/>
      <dgm:t>
        <a:bodyPr/>
        <a:lstStyle/>
        <a:p>
          <a:endParaRPr lang="es-AR"/>
        </a:p>
      </dgm:t>
    </dgm:pt>
    <dgm:pt modelId="{4E2C4422-7021-4081-BE79-3B1919FABA01}" type="pres">
      <dgm:prSet presAssocID="{F868E5A5-7BF9-4EFB-B66C-1108CE2AD743}" presName="parentText" presStyleLbl="node1" presStyleIdx="2" presStyleCnt="7" custLinFactNeighborY="-5378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C7B43543-9398-42DD-89B2-776318DC973B}" type="pres">
      <dgm:prSet presAssocID="{F868E5A5-7BF9-4EFB-B66C-1108CE2AD743}" presName="negativeSpace" presStyleCnt="0"/>
      <dgm:spPr/>
    </dgm:pt>
    <dgm:pt modelId="{C3ECAED4-736E-471C-81E0-396C34D36470}" type="pres">
      <dgm:prSet presAssocID="{F868E5A5-7BF9-4EFB-B66C-1108CE2AD743}" presName="childText" presStyleLbl="conFgAcc1" presStyleIdx="2" presStyleCnt="7">
        <dgm:presLayoutVars>
          <dgm:bulletEnabled val="1"/>
        </dgm:presLayoutVars>
      </dgm:prSet>
      <dgm:spPr/>
    </dgm:pt>
    <dgm:pt modelId="{1E86F0F9-37E7-41DC-AAFC-26652876A0B3}" type="pres">
      <dgm:prSet presAssocID="{43F6168C-17E1-40DE-BFFE-02BF70258AE8}" presName="spaceBetweenRectangles" presStyleCnt="0"/>
      <dgm:spPr/>
    </dgm:pt>
    <dgm:pt modelId="{FA0D5458-04B7-488C-A3FA-334540AEE748}" type="pres">
      <dgm:prSet presAssocID="{6EA3FDB8-D16D-4308-9EF5-C9EBEE6CE563}" presName="parentLin" presStyleCnt="0"/>
      <dgm:spPr/>
    </dgm:pt>
    <dgm:pt modelId="{E631F02E-2C86-45F9-9FF0-3A70A457ABAF}" type="pres">
      <dgm:prSet presAssocID="{6EA3FDB8-D16D-4308-9EF5-C9EBEE6CE563}" presName="parentLeftMargin" presStyleLbl="node1" presStyleIdx="2" presStyleCnt="7"/>
      <dgm:spPr/>
      <dgm:t>
        <a:bodyPr/>
        <a:lstStyle/>
        <a:p>
          <a:endParaRPr lang="es-AR"/>
        </a:p>
      </dgm:t>
    </dgm:pt>
    <dgm:pt modelId="{DB8D59B2-B78F-49D2-9452-2E592B7B11DB}" type="pres">
      <dgm:prSet presAssocID="{6EA3FDB8-D16D-4308-9EF5-C9EBEE6CE563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BBA97AE-F007-41C5-B379-5AA1F1445439}" type="pres">
      <dgm:prSet presAssocID="{6EA3FDB8-D16D-4308-9EF5-C9EBEE6CE563}" presName="negativeSpace" presStyleCnt="0"/>
      <dgm:spPr/>
    </dgm:pt>
    <dgm:pt modelId="{18856CE1-CC9D-4AFB-AA2E-F331F10481C3}" type="pres">
      <dgm:prSet presAssocID="{6EA3FDB8-D16D-4308-9EF5-C9EBEE6CE563}" presName="childText" presStyleLbl="conFgAcc1" presStyleIdx="3" presStyleCnt="7">
        <dgm:presLayoutVars>
          <dgm:bulletEnabled val="1"/>
        </dgm:presLayoutVars>
      </dgm:prSet>
      <dgm:spPr/>
    </dgm:pt>
    <dgm:pt modelId="{CD541D21-7BE7-414D-9386-A9EBEA7009EE}" type="pres">
      <dgm:prSet presAssocID="{C2097E9C-9FBD-417D-B8CC-580D826526DD}" presName="spaceBetweenRectangles" presStyleCnt="0"/>
      <dgm:spPr/>
    </dgm:pt>
    <dgm:pt modelId="{02523ED1-2468-47A3-98AB-31ABC4C83E60}" type="pres">
      <dgm:prSet presAssocID="{DACFF017-BBAA-4C34-99BB-E782F3CC7482}" presName="parentLin" presStyleCnt="0"/>
      <dgm:spPr/>
    </dgm:pt>
    <dgm:pt modelId="{E23C34A1-1D8F-4262-9BED-D7192E532E05}" type="pres">
      <dgm:prSet presAssocID="{DACFF017-BBAA-4C34-99BB-E782F3CC7482}" presName="parentLeftMargin" presStyleLbl="node1" presStyleIdx="3" presStyleCnt="7"/>
      <dgm:spPr/>
      <dgm:t>
        <a:bodyPr/>
        <a:lstStyle/>
        <a:p>
          <a:endParaRPr lang="es-AR"/>
        </a:p>
      </dgm:t>
    </dgm:pt>
    <dgm:pt modelId="{D6E01B90-E716-41AE-B8D3-5E124EF30919}" type="pres">
      <dgm:prSet presAssocID="{DACFF017-BBAA-4C34-99BB-E782F3CC748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B03330-6ABE-4F01-AF04-1766AA84083D}" type="pres">
      <dgm:prSet presAssocID="{DACFF017-BBAA-4C34-99BB-E782F3CC7482}" presName="negativeSpace" presStyleCnt="0"/>
      <dgm:spPr/>
    </dgm:pt>
    <dgm:pt modelId="{D330401F-C0DF-44D4-96D2-558E1555ACAF}" type="pres">
      <dgm:prSet presAssocID="{DACFF017-BBAA-4C34-99BB-E782F3CC7482}" presName="childText" presStyleLbl="conFgAcc1" presStyleIdx="4" presStyleCnt="7">
        <dgm:presLayoutVars>
          <dgm:bulletEnabled val="1"/>
        </dgm:presLayoutVars>
      </dgm:prSet>
      <dgm:spPr/>
    </dgm:pt>
    <dgm:pt modelId="{AAD6CA99-B791-4B8A-85B7-150E655FF7D0}" type="pres">
      <dgm:prSet presAssocID="{F8948F53-C086-4FCA-83B0-26EFCCED1570}" presName="spaceBetweenRectangles" presStyleCnt="0"/>
      <dgm:spPr/>
    </dgm:pt>
    <dgm:pt modelId="{E85219EC-F505-4D71-8A69-21A06EDB71AE}" type="pres">
      <dgm:prSet presAssocID="{AF749F8A-7D20-4169-9524-53F5DB93F966}" presName="parentLin" presStyleCnt="0"/>
      <dgm:spPr/>
    </dgm:pt>
    <dgm:pt modelId="{0B65D3A8-CB6B-4FF7-BE7C-F86537D63162}" type="pres">
      <dgm:prSet presAssocID="{AF749F8A-7D20-4169-9524-53F5DB93F966}" presName="parentLeftMargin" presStyleLbl="node1" presStyleIdx="4" presStyleCnt="7"/>
      <dgm:spPr/>
      <dgm:t>
        <a:bodyPr/>
        <a:lstStyle/>
        <a:p>
          <a:endParaRPr lang="es-AR"/>
        </a:p>
      </dgm:t>
    </dgm:pt>
    <dgm:pt modelId="{4D65D747-BA99-4235-B159-18A6D62F902B}" type="pres">
      <dgm:prSet presAssocID="{AF749F8A-7D20-4169-9524-53F5DB93F966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E3990FE-6529-4750-8EE2-40637835CB78}" type="pres">
      <dgm:prSet presAssocID="{AF749F8A-7D20-4169-9524-53F5DB93F966}" presName="negativeSpace" presStyleCnt="0"/>
      <dgm:spPr/>
    </dgm:pt>
    <dgm:pt modelId="{CCA5B69C-8C0F-45F1-B84C-342BA400F143}" type="pres">
      <dgm:prSet presAssocID="{AF749F8A-7D20-4169-9524-53F5DB93F966}" presName="childText" presStyleLbl="conFgAcc1" presStyleIdx="5" presStyleCnt="7">
        <dgm:presLayoutVars>
          <dgm:bulletEnabled val="1"/>
        </dgm:presLayoutVars>
      </dgm:prSet>
      <dgm:spPr/>
    </dgm:pt>
    <dgm:pt modelId="{80C46D2E-E566-4912-B433-C6C967167F4D}" type="pres">
      <dgm:prSet presAssocID="{E5B5A5FD-1775-4AF4-BFBB-474ADA86308E}" presName="spaceBetweenRectangles" presStyleCnt="0"/>
      <dgm:spPr/>
    </dgm:pt>
    <dgm:pt modelId="{1BD0A8B4-3479-4A7A-AF6D-14BF0EDC5C19}" type="pres">
      <dgm:prSet presAssocID="{C9B6FA48-9173-4916-AEEE-F2A5746B71C4}" presName="parentLin" presStyleCnt="0"/>
      <dgm:spPr/>
    </dgm:pt>
    <dgm:pt modelId="{2F2DF6DB-DF09-45E9-BCA2-86123E67EA8F}" type="pres">
      <dgm:prSet presAssocID="{C9B6FA48-9173-4916-AEEE-F2A5746B71C4}" presName="parentLeftMargin" presStyleLbl="node1" presStyleIdx="5" presStyleCnt="7"/>
      <dgm:spPr/>
      <dgm:t>
        <a:bodyPr/>
        <a:lstStyle/>
        <a:p>
          <a:endParaRPr lang="es-AR"/>
        </a:p>
      </dgm:t>
    </dgm:pt>
    <dgm:pt modelId="{0FF78729-8168-4959-925A-CFA98AE2A443}" type="pres">
      <dgm:prSet presAssocID="{C9B6FA48-9173-4916-AEEE-F2A5746B71C4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9DA88329-CA7C-438D-8F51-1B6CC7260E9E}" type="pres">
      <dgm:prSet presAssocID="{C9B6FA48-9173-4916-AEEE-F2A5746B71C4}" presName="negativeSpace" presStyleCnt="0"/>
      <dgm:spPr/>
    </dgm:pt>
    <dgm:pt modelId="{A948F555-C9D4-460A-BE16-4AD4C9A45DB6}" type="pres">
      <dgm:prSet presAssocID="{C9B6FA48-9173-4916-AEEE-F2A5746B71C4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053DC4A1-629F-4D20-B68B-4F1F58E63A66}" srcId="{1E903BEE-B02B-44E2-89E9-F33E8C79B655}" destId="{F868E5A5-7BF9-4EFB-B66C-1108CE2AD743}" srcOrd="2" destOrd="0" parTransId="{48299BF4-A620-4F77-B600-35639E22C413}" sibTransId="{43F6168C-17E1-40DE-BFFE-02BF70258AE8}"/>
    <dgm:cxn modelId="{AC61B3FE-852D-44E6-94ED-C30336F78B7D}" type="presOf" srcId="{F868E5A5-7BF9-4EFB-B66C-1108CE2AD743}" destId="{4E2C4422-7021-4081-BE79-3B1919FABA01}" srcOrd="1" destOrd="0" presId="urn:microsoft.com/office/officeart/2005/8/layout/list1"/>
    <dgm:cxn modelId="{DB4EB5E5-38ED-4C1B-B95D-56855DF196C5}" type="presOf" srcId="{AF749F8A-7D20-4169-9524-53F5DB93F966}" destId="{4D65D747-BA99-4235-B159-18A6D62F902B}" srcOrd="1" destOrd="0" presId="urn:microsoft.com/office/officeart/2005/8/layout/list1"/>
    <dgm:cxn modelId="{B5176CA3-EFD0-402F-848A-58AA5E8E17FB}" type="presOf" srcId="{1E903BEE-B02B-44E2-89E9-F33E8C79B655}" destId="{710B5FD0-77A6-43E1-98CC-3D959A3A2482}" srcOrd="0" destOrd="0" presId="urn:microsoft.com/office/officeart/2005/8/layout/list1"/>
    <dgm:cxn modelId="{DF835842-7399-4898-96FA-90A2B5E496FD}" type="presOf" srcId="{0B45CE1C-3AAA-4D6D-8BD9-84DEBF6FC25D}" destId="{BDA84698-A430-4741-9E7E-63C50B986159}" srcOrd="1" destOrd="0" presId="urn:microsoft.com/office/officeart/2005/8/layout/list1"/>
    <dgm:cxn modelId="{5369BBF3-8AA2-49E4-BDC5-5973F927CB06}" type="presOf" srcId="{F868E5A5-7BF9-4EFB-B66C-1108CE2AD743}" destId="{1A174948-B69E-4029-97A1-E471B3CE4E36}" srcOrd="0" destOrd="0" presId="urn:microsoft.com/office/officeart/2005/8/layout/list1"/>
    <dgm:cxn modelId="{AA386380-30FE-45FB-B4B8-A463964D0748}" type="presOf" srcId="{C9B6FA48-9173-4916-AEEE-F2A5746B71C4}" destId="{2F2DF6DB-DF09-45E9-BCA2-86123E67EA8F}" srcOrd="0" destOrd="0" presId="urn:microsoft.com/office/officeart/2005/8/layout/list1"/>
    <dgm:cxn modelId="{15D1A389-B373-4CA5-9DEC-3FB52CA63110}" type="presOf" srcId="{45F39633-137C-4BB4-98DD-6ABF27C1BB36}" destId="{1CE2F819-6BC0-49FE-B69D-CE4572A59D6A}" srcOrd="0" destOrd="0" presId="urn:microsoft.com/office/officeart/2005/8/layout/list1"/>
    <dgm:cxn modelId="{75AF2B06-28A9-471E-BF1D-C39C5E6E2E29}" type="presOf" srcId="{45F39633-137C-4BB4-98DD-6ABF27C1BB36}" destId="{8A18379D-7731-48BE-9FDF-F128A2FCF98C}" srcOrd="1" destOrd="0" presId="urn:microsoft.com/office/officeart/2005/8/layout/list1"/>
    <dgm:cxn modelId="{CD29FDCC-7A32-4A0C-B2F2-09A74A53DD74}" type="presOf" srcId="{AF749F8A-7D20-4169-9524-53F5DB93F966}" destId="{0B65D3A8-CB6B-4FF7-BE7C-F86537D63162}" srcOrd="0" destOrd="0" presId="urn:microsoft.com/office/officeart/2005/8/layout/list1"/>
    <dgm:cxn modelId="{7066CF72-4AF4-44AC-86C1-7C821F39A22F}" srcId="{1E903BEE-B02B-44E2-89E9-F33E8C79B655}" destId="{C9B6FA48-9173-4916-AEEE-F2A5746B71C4}" srcOrd="6" destOrd="0" parTransId="{43DABA8F-5CB6-4569-939E-D10C6B46297E}" sibTransId="{BAC9BCE9-A5EC-42C2-9363-D704CA448EBB}"/>
    <dgm:cxn modelId="{1EA6A26E-1DE1-4032-BEAB-D0F122EA1B54}" type="presOf" srcId="{DACFF017-BBAA-4C34-99BB-E782F3CC7482}" destId="{E23C34A1-1D8F-4262-9BED-D7192E532E05}" srcOrd="0" destOrd="0" presId="urn:microsoft.com/office/officeart/2005/8/layout/list1"/>
    <dgm:cxn modelId="{6887D1E3-35C5-462A-BF30-4B7E94B50B3A}" type="presOf" srcId="{6EA3FDB8-D16D-4308-9EF5-C9EBEE6CE563}" destId="{DB8D59B2-B78F-49D2-9452-2E592B7B11DB}" srcOrd="1" destOrd="0" presId="urn:microsoft.com/office/officeart/2005/8/layout/list1"/>
    <dgm:cxn modelId="{400198E9-575F-4835-B621-37AE3A227D41}" type="presOf" srcId="{0B45CE1C-3AAA-4D6D-8BD9-84DEBF6FC25D}" destId="{F892F499-4FE8-409D-8BD7-7F8B782FA8DE}" srcOrd="0" destOrd="0" presId="urn:microsoft.com/office/officeart/2005/8/layout/list1"/>
    <dgm:cxn modelId="{AC763076-97CF-46AE-A3E6-64021D3ADFF2}" type="presOf" srcId="{C9B6FA48-9173-4916-AEEE-F2A5746B71C4}" destId="{0FF78729-8168-4959-925A-CFA98AE2A443}" srcOrd="1" destOrd="0" presId="urn:microsoft.com/office/officeart/2005/8/layout/list1"/>
    <dgm:cxn modelId="{694942EB-2447-4820-B23F-9862C1D66B67}" srcId="{1E903BEE-B02B-44E2-89E9-F33E8C79B655}" destId="{0B45CE1C-3AAA-4D6D-8BD9-84DEBF6FC25D}" srcOrd="1" destOrd="0" parTransId="{7D11A4A3-CF77-4138-9827-AE6A05FD2B87}" sibTransId="{E3703B74-3C53-4FAB-92D5-EA3FD93E0A91}"/>
    <dgm:cxn modelId="{80CDA063-74D2-4F90-9263-06EA89DB011C}" type="presOf" srcId="{DACFF017-BBAA-4C34-99BB-E782F3CC7482}" destId="{D6E01B90-E716-41AE-B8D3-5E124EF30919}" srcOrd="1" destOrd="0" presId="urn:microsoft.com/office/officeart/2005/8/layout/list1"/>
    <dgm:cxn modelId="{E0201A04-32E1-4B8E-A11B-3B570BCA18F1}" srcId="{1E903BEE-B02B-44E2-89E9-F33E8C79B655}" destId="{DACFF017-BBAA-4C34-99BB-E782F3CC7482}" srcOrd="4" destOrd="0" parTransId="{0DAF845A-D46B-41CE-9A96-AD664AB87A49}" sibTransId="{F8948F53-C086-4FCA-83B0-26EFCCED1570}"/>
    <dgm:cxn modelId="{A81CC079-E4B8-460A-A413-81B5FFEEE719}" type="presOf" srcId="{6EA3FDB8-D16D-4308-9EF5-C9EBEE6CE563}" destId="{E631F02E-2C86-45F9-9FF0-3A70A457ABAF}" srcOrd="0" destOrd="0" presId="urn:microsoft.com/office/officeart/2005/8/layout/list1"/>
    <dgm:cxn modelId="{E6C9A34C-EACC-4CD7-BC50-6612DB071B6C}" srcId="{1E903BEE-B02B-44E2-89E9-F33E8C79B655}" destId="{45F39633-137C-4BB4-98DD-6ABF27C1BB36}" srcOrd="0" destOrd="0" parTransId="{32EE775C-5EF9-4B8B-B30E-15D636D5B45C}" sibTransId="{8A0CFDA7-922C-4EF1-804B-615C2D3DD63C}"/>
    <dgm:cxn modelId="{09450F81-4C0A-42F3-A916-3D17DD26E4EF}" srcId="{1E903BEE-B02B-44E2-89E9-F33E8C79B655}" destId="{6EA3FDB8-D16D-4308-9EF5-C9EBEE6CE563}" srcOrd="3" destOrd="0" parTransId="{AD9DFDDC-FEAC-4B33-9B45-D524CC0D4748}" sibTransId="{C2097E9C-9FBD-417D-B8CC-580D826526DD}"/>
    <dgm:cxn modelId="{94B4B4BC-3253-49B7-B4E6-EDFEE68020AF}" srcId="{1E903BEE-B02B-44E2-89E9-F33E8C79B655}" destId="{AF749F8A-7D20-4169-9524-53F5DB93F966}" srcOrd="5" destOrd="0" parTransId="{C2CEACE9-1B01-4452-A962-2FBB1698AAF2}" sibTransId="{E5B5A5FD-1775-4AF4-BFBB-474ADA86308E}"/>
    <dgm:cxn modelId="{C6FFA981-5D2F-4A56-A816-E34568FCB58C}" type="presParOf" srcId="{710B5FD0-77A6-43E1-98CC-3D959A3A2482}" destId="{FE64D910-0BCE-490C-8FF0-967407486D08}" srcOrd="0" destOrd="0" presId="urn:microsoft.com/office/officeart/2005/8/layout/list1"/>
    <dgm:cxn modelId="{FC5E3B98-3F4D-490B-A62B-FD817C162E7C}" type="presParOf" srcId="{FE64D910-0BCE-490C-8FF0-967407486D08}" destId="{1CE2F819-6BC0-49FE-B69D-CE4572A59D6A}" srcOrd="0" destOrd="0" presId="urn:microsoft.com/office/officeart/2005/8/layout/list1"/>
    <dgm:cxn modelId="{F603A7D2-1E8A-4D68-9346-75D8349C7C37}" type="presParOf" srcId="{FE64D910-0BCE-490C-8FF0-967407486D08}" destId="{8A18379D-7731-48BE-9FDF-F128A2FCF98C}" srcOrd="1" destOrd="0" presId="urn:microsoft.com/office/officeart/2005/8/layout/list1"/>
    <dgm:cxn modelId="{2230F7B8-59BC-4317-92E1-1C9DD03E3C0F}" type="presParOf" srcId="{710B5FD0-77A6-43E1-98CC-3D959A3A2482}" destId="{33FD0424-4578-4F16-8D68-30FFAC14C7A9}" srcOrd="1" destOrd="0" presId="urn:microsoft.com/office/officeart/2005/8/layout/list1"/>
    <dgm:cxn modelId="{B2B2D8B3-F71C-41ED-88DA-61D3CF352F55}" type="presParOf" srcId="{710B5FD0-77A6-43E1-98CC-3D959A3A2482}" destId="{CAFC054D-0AE6-44C3-AB96-168783FC09FE}" srcOrd="2" destOrd="0" presId="urn:microsoft.com/office/officeart/2005/8/layout/list1"/>
    <dgm:cxn modelId="{40C39D8D-962B-48DE-92F4-A13D43E1C450}" type="presParOf" srcId="{710B5FD0-77A6-43E1-98CC-3D959A3A2482}" destId="{52198C97-0C1A-4FD2-B7E2-CBAA6287A960}" srcOrd="3" destOrd="0" presId="urn:microsoft.com/office/officeart/2005/8/layout/list1"/>
    <dgm:cxn modelId="{CFAB71AF-5F29-4C95-80D3-EDAC077C0FD3}" type="presParOf" srcId="{710B5FD0-77A6-43E1-98CC-3D959A3A2482}" destId="{50E4BB43-4BB2-4FBE-9251-E074BF4F27EF}" srcOrd="4" destOrd="0" presId="urn:microsoft.com/office/officeart/2005/8/layout/list1"/>
    <dgm:cxn modelId="{786BAC56-DEA7-4CEF-B3C8-8DD15A060CF1}" type="presParOf" srcId="{50E4BB43-4BB2-4FBE-9251-E074BF4F27EF}" destId="{F892F499-4FE8-409D-8BD7-7F8B782FA8DE}" srcOrd="0" destOrd="0" presId="urn:microsoft.com/office/officeart/2005/8/layout/list1"/>
    <dgm:cxn modelId="{29FFF23D-EAE8-4205-9B9C-41EE5FA06DBD}" type="presParOf" srcId="{50E4BB43-4BB2-4FBE-9251-E074BF4F27EF}" destId="{BDA84698-A430-4741-9E7E-63C50B986159}" srcOrd="1" destOrd="0" presId="urn:microsoft.com/office/officeart/2005/8/layout/list1"/>
    <dgm:cxn modelId="{68628573-68BE-40A4-95BD-5B2B6DEA7870}" type="presParOf" srcId="{710B5FD0-77A6-43E1-98CC-3D959A3A2482}" destId="{216574EA-EBF8-43B6-A4F8-A2ED462768D2}" srcOrd="5" destOrd="0" presId="urn:microsoft.com/office/officeart/2005/8/layout/list1"/>
    <dgm:cxn modelId="{AF3D2BFD-994C-42B6-AABD-361A872A731F}" type="presParOf" srcId="{710B5FD0-77A6-43E1-98CC-3D959A3A2482}" destId="{3190783D-93E8-4C77-809D-CBB46B551726}" srcOrd="6" destOrd="0" presId="urn:microsoft.com/office/officeart/2005/8/layout/list1"/>
    <dgm:cxn modelId="{3E7C9FB1-B15B-4804-B363-D1BF21579C99}" type="presParOf" srcId="{710B5FD0-77A6-43E1-98CC-3D959A3A2482}" destId="{89D61045-218D-4E6C-8261-C7DBE0E0D61C}" srcOrd="7" destOrd="0" presId="urn:microsoft.com/office/officeart/2005/8/layout/list1"/>
    <dgm:cxn modelId="{DA7EC88A-6A0E-49AE-8DE5-145CA46DF306}" type="presParOf" srcId="{710B5FD0-77A6-43E1-98CC-3D959A3A2482}" destId="{3F15C3E1-F4BD-4DF9-9B4F-4081D3A79C11}" srcOrd="8" destOrd="0" presId="urn:microsoft.com/office/officeart/2005/8/layout/list1"/>
    <dgm:cxn modelId="{F626BC6B-816A-4655-8DB7-62666CF3836E}" type="presParOf" srcId="{3F15C3E1-F4BD-4DF9-9B4F-4081D3A79C11}" destId="{1A174948-B69E-4029-97A1-E471B3CE4E36}" srcOrd="0" destOrd="0" presId="urn:microsoft.com/office/officeart/2005/8/layout/list1"/>
    <dgm:cxn modelId="{239D0DD4-AB6A-499C-8446-3C39EF802F9D}" type="presParOf" srcId="{3F15C3E1-F4BD-4DF9-9B4F-4081D3A79C11}" destId="{4E2C4422-7021-4081-BE79-3B1919FABA01}" srcOrd="1" destOrd="0" presId="urn:microsoft.com/office/officeart/2005/8/layout/list1"/>
    <dgm:cxn modelId="{F0E6E8FB-2169-4DC7-9BC8-FE55D9784EFD}" type="presParOf" srcId="{710B5FD0-77A6-43E1-98CC-3D959A3A2482}" destId="{C7B43543-9398-42DD-89B2-776318DC973B}" srcOrd="9" destOrd="0" presId="urn:microsoft.com/office/officeart/2005/8/layout/list1"/>
    <dgm:cxn modelId="{2E774C77-E70F-488A-909A-875561DF1267}" type="presParOf" srcId="{710B5FD0-77A6-43E1-98CC-3D959A3A2482}" destId="{C3ECAED4-736E-471C-81E0-396C34D36470}" srcOrd="10" destOrd="0" presId="urn:microsoft.com/office/officeart/2005/8/layout/list1"/>
    <dgm:cxn modelId="{7A0974AB-1112-434A-B215-9B6EFAD1E18B}" type="presParOf" srcId="{710B5FD0-77A6-43E1-98CC-3D959A3A2482}" destId="{1E86F0F9-37E7-41DC-AAFC-26652876A0B3}" srcOrd="11" destOrd="0" presId="urn:microsoft.com/office/officeart/2005/8/layout/list1"/>
    <dgm:cxn modelId="{3E9633E7-6EC0-4A79-99A4-2000F8E2ECEE}" type="presParOf" srcId="{710B5FD0-77A6-43E1-98CC-3D959A3A2482}" destId="{FA0D5458-04B7-488C-A3FA-334540AEE748}" srcOrd="12" destOrd="0" presId="urn:microsoft.com/office/officeart/2005/8/layout/list1"/>
    <dgm:cxn modelId="{2A92B7D9-EAEB-4AD4-8EA7-F623DBBCA157}" type="presParOf" srcId="{FA0D5458-04B7-488C-A3FA-334540AEE748}" destId="{E631F02E-2C86-45F9-9FF0-3A70A457ABAF}" srcOrd="0" destOrd="0" presId="urn:microsoft.com/office/officeart/2005/8/layout/list1"/>
    <dgm:cxn modelId="{2A301FDB-4C75-4276-8324-18EB2E80F2CA}" type="presParOf" srcId="{FA0D5458-04B7-488C-A3FA-334540AEE748}" destId="{DB8D59B2-B78F-49D2-9452-2E592B7B11DB}" srcOrd="1" destOrd="0" presId="urn:microsoft.com/office/officeart/2005/8/layout/list1"/>
    <dgm:cxn modelId="{3718087E-0777-4B42-AFA3-7DFE9E77F783}" type="presParOf" srcId="{710B5FD0-77A6-43E1-98CC-3D959A3A2482}" destId="{1BBA97AE-F007-41C5-B379-5AA1F1445439}" srcOrd="13" destOrd="0" presId="urn:microsoft.com/office/officeart/2005/8/layout/list1"/>
    <dgm:cxn modelId="{56BB25D7-1A6C-4165-966D-69A2D96D5087}" type="presParOf" srcId="{710B5FD0-77A6-43E1-98CC-3D959A3A2482}" destId="{18856CE1-CC9D-4AFB-AA2E-F331F10481C3}" srcOrd="14" destOrd="0" presId="urn:microsoft.com/office/officeart/2005/8/layout/list1"/>
    <dgm:cxn modelId="{377CA817-3502-4B2D-BA16-84ADBB0D8191}" type="presParOf" srcId="{710B5FD0-77A6-43E1-98CC-3D959A3A2482}" destId="{CD541D21-7BE7-414D-9386-A9EBEA7009EE}" srcOrd="15" destOrd="0" presId="urn:microsoft.com/office/officeart/2005/8/layout/list1"/>
    <dgm:cxn modelId="{CCC422B1-4F67-40A8-9A54-A11986CAEBA6}" type="presParOf" srcId="{710B5FD0-77A6-43E1-98CC-3D959A3A2482}" destId="{02523ED1-2468-47A3-98AB-31ABC4C83E60}" srcOrd="16" destOrd="0" presId="urn:microsoft.com/office/officeart/2005/8/layout/list1"/>
    <dgm:cxn modelId="{55DCE81E-E9D4-416E-9C60-81D5A1C5F1F5}" type="presParOf" srcId="{02523ED1-2468-47A3-98AB-31ABC4C83E60}" destId="{E23C34A1-1D8F-4262-9BED-D7192E532E05}" srcOrd="0" destOrd="0" presId="urn:microsoft.com/office/officeart/2005/8/layout/list1"/>
    <dgm:cxn modelId="{572F69A3-F455-48FF-9B2A-FB69E46E10F6}" type="presParOf" srcId="{02523ED1-2468-47A3-98AB-31ABC4C83E60}" destId="{D6E01B90-E716-41AE-B8D3-5E124EF30919}" srcOrd="1" destOrd="0" presId="urn:microsoft.com/office/officeart/2005/8/layout/list1"/>
    <dgm:cxn modelId="{8E356CB2-13C7-4C8A-956A-0467A64310A4}" type="presParOf" srcId="{710B5FD0-77A6-43E1-98CC-3D959A3A2482}" destId="{83B03330-6ABE-4F01-AF04-1766AA84083D}" srcOrd="17" destOrd="0" presId="urn:microsoft.com/office/officeart/2005/8/layout/list1"/>
    <dgm:cxn modelId="{7A8D13A9-5017-4013-92BC-3004A5E23797}" type="presParOf" srcId="{710B5FD0-77A6-43E1-98CC-3D959A3A2482}" destId="{D330401F-C0DF-44D4-96D2-558E1555ACAF}" srcOrd="18" destOrd="0" presId="urn:microsoft.com/office/officeart/2005/8/layout/list1"/>
    <dgm:cxn modelId="{5BD92C2A-9B8D-4597-9111-A2473981715C}" type="presParOf" srcId="{710B5FD0-77A6-43E1-98CC-3D959A3A2482}" destId="{AAD6CA99-B791-4B8A-85B7-150E655FF7D0}" srcOrd="19" destOrd="0" presId="urn:microsoft.com/office/officeart/2005/8/layout/list1"/>
    <dgm:cxn modelId="{722A4AD1-9AB7-4D4A-8473-7CFA97EB897A}" type="presParOf" srcId="{710B5FD0-77A6-43E1-98CC-3D959A3A2482}" destId="{E85219EC-F505-4D71-8A69-21A06EDB71AE}" srcOrd="20" destOrd="0" presId="urn:microsoft.com/office/officeart/2005/8/layout/list1"/>
    <dgm:cxn modelId="{BB61A6CB-8E96-47BF-832E-EDDC5E9A9C2C}" type="presParOf" srcId="{E85219EC-F505-4D71-8A69-21A06EDB71AE}" destId="{0B65D3A8-CB6B-4FF7-BE7C-F86537D63162}" srcOrd="0" destOrd="0" presId="urn:microsoft.com/office/officeart/2005/8/layout/list1"/>
    <dgm:cxn modelId="{6CB9F650-894B-4EF3-BD14-BDA38AE08A16}" type="presParOf" srcId="{E85219EC-F505-4D71-8A69-21A06EDB71AE}" destId="{4D65D747-BA99-4235-B159-18A6D62F902B}" srcOrd="1" destOrd="0" presId="urn:microsoft.com/office/officeart/2005/8/layout/list1"/>
    <dgm:cxn modelId="{9C2E18C0-4421-40DE-92B6-CA4882DC1EA8}" type="presParOf" srcId="{710B5FD0-77A6-43E1-98CC-3D959A3A2482}" destId="{1E3990FE-6529-4750-8EE2-40637835CB78}" srcOrd="21" destOrd="0" presId="urn:microsoft.com/office/officeart/2005/8/layout/list1"/>
    <dgm:cxn modelId="{9F9895B6-2DF9-4CBA-84C8-57A1F5AE9368}" type="presParOf" srcId="{710B5FD0-77A6-43E1-98CC-3D959A3A2482}" destId="{CCA5B69C-8C0F-45F1-B84C-342BA400F143}" srcOrd="22" destOrd="0" presId="urn:microsoft.com/office/officeart/2005/8/layout/list1"/>
    <dgm:cxn modelId="{08BCEBC7-A291-4141-B9EE-3E4350135605}" type="presParOf" srcId="{710B5FD0-77A6-43E1-98CC-3D959A3A2482}" destId="{80C46D2E-E566-4912-B433-C6C967167F4D}" srcOrd="23" destOrd="0" presId="urn:microsoft.com/office/officeart/2005/8/layout/list1"/>
    <dgm:cxn modelId="{30583391-2086-407F-A0EC-6BB8058FD613}" type="presParOf" srcId="{710B5FD0-77A6-43E1-98CC-3D959A3A2482}" destId="{1BD0A8B4-3479-4A7A-AF6D-14BF0EDC5C19}" srcOrd="24" destOrd="0" presId="urn:microsoft.com/office/officeart/2005/8/layout/list1"/>
    <dgm:cxn modelId="{DD088B8A-75BF-4733-935A-EB0EE53445C9}" type="presParOf" srcId="{1BD0A8B4-3479-4A7A-AF6D-14BF0EDC5C19}" destId="{2F2DF6DB-DF09-45E9-BCA2-86123E67EA8F}" srcOrd="0" destOrd="0" presId="urn:microsoft.com/office/officeart/2005/8/layout/list1"/>
    <dgm:cxn modelId="{8ACC97D2-B23D-4C69-80F5-3DF8EB51CC8F}" type="presParOf" srcId="{1BD0A8B4-3479-4A7A-AF6D-14BF0EDC5C19}" destId="{0FF78729-8168-4959-925A-CFA98AE2A443}" srcOrd="1" destOrd="0" presId="urn:microsoft.com/office/officeart/2005/8/layout/list1"/>
    <dgm:cxn modelId="{B572126D-1ADA-4D15-90CE-E1249F6620C1}" type="presParOf" srcId="{710B5FD0-77A6-43E1-98CC-3D959A3A2482}" destId="{9DA88329-CA7C-438D-8F51-1B6CC7260E9E}" srcOrd="25" destOrd="0" presId="urn:microsoft.com/office/officeart/2005/8/layout/list1"/>
    <dgm:cxn modelId="{CC4D9EF8-F59C-43FE-A767-81899C928D77}" type="presParOf" srcId="{710B5FD0-77A6-43E1-98CC-3D959A3A2482}" destId="{A948F555-C9D4-460A-BE16-4AD4C9A45DB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FD4684-62BA-4943-B3FF-5EF5CFDD94F5}" type="doc">
      <dgm:prSet loTypeId="urn:microsoft.com/office/officeart/2005/8/layout/hList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0C82DFD5-6E0B-4A36-8931-CFCF42628DF2}">
      <dgm:prSet phldrT="[Texto]" custT="1"/>
      <dgm:spPr/>
      <dgm:t>
        <a:bodyPr/>
        <a:lstStyle/>
        <a:p>
          <a:r>
            <a:rPr lang="es-AR" sz="1800" b="1" dirty="0"/>
            <a:t>OBJETIVOS DE LOS DISPOSITIVOS</a:t>
          </a:r>
        </a:p>
      </dgm:t>
    </dgm:pt>
    <dgm:pt modelId="{89568B95-B6C7-4DCD-A369-348466F2025A}" type="parTrans" cxnId="{009E4D81-FE05-4F98-849D-D25146D71B59}">
      <dgm:prSet/>
      <dgm:spPr/>
      <dgm:t>
        <a:bodyPr/>
        <a:lstStyle/>
        <a:p>
          <a:endParaRPr lang="es-AR"/>
        </a:p>
      </dgm:t>
    </dgm:pt>
    <dgm:pt modelId="{A341B4C7-2823-47DE-8A2A-E9B19AD588CE}" type="sibTrans" cxnId="{009E4D81-FE05-4F98-849D-D25146D71B59}">
      <dgm:prSet/>
      <dgm:spPr/>
      <dgm:t>
        <a:bodyPr/>
        <a:lstStyle/>
        <a:p>
          <a:endParaRPr lang="es-AR"/>
        </a:p>
      </dgm:t>
    </dgm:pt>
    <dgm:pt modelId="{AAA6CAD1-A101-4EBE-8FFC-23D93B15C26C}">
      <dgm:prSet phldrT="[Texto]" custT="1"/>
      <dgm:spPr/>
      <dgm:t>
        <a:bodyPr/>
        <a:lstStyle/>
        <a:p>
          <a:pPr algn="just"/>
          <a:r>
            <a:rPr lang="es-AR" sz="1600" b="1" dirty="0">
              <a:latin typeface="Arial" pitchFamily="34" charset="0"/>
              <a:cs typeface="Arial" pitchFamily="34" charset="0"/>
            </a:rPr>
            <a:t>TERMINALIDAD: </a:t>
          </a:r>
        </a:p>
        <a:p>
          <a:pPr algn="just"/>
          <a:r>
            <a:rPr lang="es-AR" sz="1800" b="1" dirty="0">
              <a:latin typeface="Arial" pitchFamily="34" charset="0"/>
              <a:cs typeface="Arial" pitchFamily="34" charset="0"/>
            </a:rPr>
            <a:t>Posibilitar a los alumnos con elevada sobreedad  (3 o más años de sobreedad) la finalización del Nivel Primario.</a:t>
          </a:r>
          <a:endParaRPr lang="es-AR" sz="1800" dirty="0">
            <a:latin typeface="Arial" pitchFamily="34" charset="0"/>
            <a:cs typeface="Arial" pitchFamily="34" charset="0"/>
          </a:endParaRPr>
        </a:p>
      </dgm:t>
    </dgm:pt>
    <dgm:pt modelId="{2763E86B-7A21-4F9D-A0CD-F2886216F6D8}" type="parTrans" cxnId="{E384F44A-A0C4-49CB-BD2C-C1E8A0AEC369}">
      <dgm:prSet/>
      <dgm:spPr/>
      <dgm:t>
        <a:bodyPr/>
        <a:lstStyle/>
        <a:p>
          <a:endParaRPr lang="es-AR"/>
        </a:p>
      </dgm:t>
    </dgm:pt>
    <dgm:pt modelId="{57785FA0-AAF9-47BB-A441-993F715C0745}" type="sibTrans" cxnId="{E384F44A-A0C4-49CB-BD2C-C1E8A0AEC369}">
      <dgm:prSet/>
      <dgm:spPr/>
      <dgm:t>
        <a:bodyPr/>
        <a:lstStyle/>
        <a:p>
          <a:endParaRPr lang="es-AR"/>
        </a:p>
      </dgm:t>
    </dgm:pt>
    <dgm:pt modelId="{C3A389D8-03A4-466F-A02A-1846B78C2EE6}">
      <dgm:prSet phldrT="[Texto]" custT="1"/>
      <dgm:spPr/>
      <dgm:t>
        <a:bodyPr/>
        <a:lstStyle/>
        <a:p>
          <a:pPr algn="l"/>
          <a:r>
            <a:rPr lang="es-AR" sz="1800" b="1" dirty="0">
              <a:latin typeface="Arial" pitchFamily="34" charset="0"/>
              <a:cs typeface="Arial" pitchFamily="34" charset="0"/>
            </a:rPr>
            <a:t>ACELERACIÓN: </a:t>
          </a:r>
        </a:p>
        <a:p>
          <a:pPr algn="just"/>
          <a:r>
            <a:rPr lang="es-AR" sz="1800" b="1" dirty="0">
              <a:latin typeface="Arial" pitchFamily="34" charset="0"/>
              <a:cs typeface="Arial" pitchFamily="34" charset="0"/>
            </a:rPr>
            <a:t>Disminuir el índice de sobreedad  en el Nivel Primario, a través de la  conformación de grados o grupos de aceleración,  para alumnos con 2 años de repitencia escolar,  en escuelas urbanas y rurales de la provincia.</a:t>
          </a:r>
          <a:endParaRPr lang="es-AR" sz="1800" dirty="0">
            <a:latin typeface="Arial" pitchFamily="34" charset="0"/>
            <a:cs typeface="Arial" pitchFamily="34" charset="0"/>
          </a:endParaRPr>
        </a:p>
      </dgm:t>
    </dgm:pt>
    <dgm:pt modelId="{D08F6C01-4A1F-470F-9344-EF38836AB1A8}" type="parTrans" cxnId="{18E7A6D4-841D-4B73-8BAE-97268AAD5F48}">
      <dgm:prSet/>
      <dgm:spPr/>
      <dgm:t>
        <a:bodyPr/>
        <a:lstStyle/>
        <a:p>
          <a:endParaRPr lang="es-AR"/>
        </a:p>
      </dgm:t>
    </dgm:pt>
    <dgm:pt modelId="{21FF4803-F5E8-46A9-AB49-DE1A9D956F7F}" type="sibTrans" cxnId="{18E7A6D4-841D-4B73-8BAE-97268AAD5F48}">
      <dgm:prSet/>
      <dgm:spPr/>
      <dgm:t>
        <a:bodyPr/>
        <a:lstStyle/>
        <a:p>
          <a:endParaRPr lang="es-AR"/>
        </a:p>
      </dgm:t>
    </dgm:pt>
    <dgm:pt modelId="{880645F6-CD4C-4411-A6A3-814A12248A29}">
      <dgm:prSet phldrT="[Texto]" custT="1"/>
      <dgm:spPr/>
      <dgm:t>
        <a:bodyPr/>
        <a:lstStyle/>
        <a:p>
          <a:pPr algn="just"/>
          <a:r>
            <a:rPr lang="es-AR" sz="1800" b="1" dirty="0">
              <a:latin typeface="Arial" pitchFamily="34" charset="0"/>
              <a:cs typeface="Arial" pitchFamily="34" charset="0"/>
            </a:rPr>
            <a:t>FORTALECIMIENTO: </a:t>
          </a:r>
        </a:p>
        <a:p>
          <a:pPr algn="just"/>
          <a:r>
            <a:rPr lang="es-AR" sz="1800" b="1" dirty="0">
              <a:latin typeface="Arial" pitchFamily="34" charset="0"/>
              <a:cs typeface="Arial" pitchFamily="34" charset="0"/>
            </a:rPr>
            <a:t>Prevención de la  repitencia escolar,  a través de estrategias institucionales de fortalecimiento de   aprendizajes específicos (recuperación en proceso) y al finalizar cada trimestre.</a:t>
          </a:r>
          <a:endParaRPr lang="es-AR" sz="1800" dirty="0">
            <a:latin typeface="Arial" pitchFamily="34" charset="0"/>
            <a:cs typeface="Arial" pitchFamily="34" charset="0"/>
          </a:endParaRPr>
        </a:p>
      </dgm:t>
    </dgm:pt>
    <dgm:pt modelId="{82A9516E-4710-4309-8154-5E1AD9C7BACE}" type="parTrans" cxnId="{B64EF183-634C-4B2B-A7BE-DD003ECE1004}">
      <dgm:prSet/>
      <dgm:spPr/>
      <dgm:t>
        <a:bodyPr/>
        <a:lstStyle/>
        <a:p>
          <a:endParaRPr lang="es-AR"/>
        </a:p>
      </dgm:t>
    </dgm:pt>
    <dgm:pt modelId="{8D3247B0-59ED-4922-9CF8-FB67558CC82C}" type="sibTrans" cxnId="{B64EF183-634C-4B2B-A7BE-DD003ECE1004}">
      <dgm:prSet/>
      <dgm:spPr/>
      <dgm:t>
        <a:bodyPr/>
        <a:lstStyle/>
        <a:p>
          <a:endParaRPr lang="es-AR"/>
        </a:p>
      </dgm:t>
    </dgm:pt>
    <dgm:pt modelId="{7BEFFF7B-F442-43EB-B20A-3D304CB7D5EC}" type="pres">
      <dgm:prSet presAssocID="{15FD4684-62BA-4943-B3FF-5EF5CFDD94F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31AC7A1A-3623-4D70-8726-C30BBBA84438}" type="pres">
      <dgm:prSet presAssocID="{0C82DFD5-6E0B-4A36-8931-CFCF42628DF2}" presName="roof" presStyleLbl="dkBgShp" presStyleIdx="0" presStyleCnt="2"/>
      <dgm:spPr/>
      <dgm:t>
        <a:bodyPr/>
        <a:lstStyle/>
        <a:p>
          <a:endParaRPr lang="es-AR"/>
        </a:p>
      </dgm:t>
    </dgm:pt>
    <dgm:pt modelId="{14C97F26-E7B0-44C4-9AF8-E7C6AD17759E}" type="pres">
      <dgm:prSet presAssocID="{0C82DFD5-6E0B-4A36-8931-CFCF42628DF2}" presName="pillars" presStyleCnt="0"/>
      <dgm:spPr/>
    </dgm:pt>
    <dgm:pt modelId="{58AA3DA3-B649-4CF2-B99E-8DDFB5231EAC}" type="pres">
      <dgm:prSet presAssocID="{0C82DFD5-6E0B-4A36-8931-CFCF42628DF2}" presName="pillar1" presStyleLbl="node1" presStyleIdx="0" presStyleCnt="3" custScaleX="93399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073CCC-ECA2-45C4-9CD8-E3C5A0E7AC27}" type="pres">
      <dgm:prSet presAssocID="{C3A389D8-03A4-466F-A02A-1846B78C2EE6}" presName="pillarX" presStyleLbl="node1" presStyleIdx="1" presStyleCnt="3" custScaleX="96778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5D1B887A-B414-469A-B673-217E161A5A51}" type="pres">
      <dgm:prSet presAssocID="{880645F6-CD4C-4411-A6A3-814A12248A29}" presName="pillarX" presStyleLbl="node1" presStyleIdx="2" presStyleCnt="3" custScaleX="84954" custLinFactNeighborX="69" custLinFactNeighborY="480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838776B4-6037-4AA3-A473-E64792DDCAD1}" type="pres">
      <dgm:prSet presAssocID="{0C82DFD5-6E0B-4A36-8931-CFCF42628DF2}" presName="base" presStyleLbl="dkBgShp" presStyleIdx="1" presStyleCnt="2"/>
      <dgm:spPr/>
    </dgm:pt>
  </dgm:ptLst>
  <dgm:cxnLst>
    <dgm:cxn modelId="{506C9A56-9356-4E01-A459-1DBE0B8AD1D7}" type="presOf" srcId="{AAA6CAD1-A101-4EBE-8FFC-23D93B15C26C}" destId="{58AA3DA3-B649-4CF2-B99E-8DDFB5231EAC}" srcOrd="0" destOrd="0" presId="urn:microsoft.com/office/officeart/2005/8/layout/hList3"/>
    <dgm:cxn modelId="{09642861-D44D-436B-81C2-52D35B0CA445}" type="presOf" srcId="{880645F6-CD4C-4411-A6A3-814A12248A29}" destId="{5D1B887A-B414-469A-B673-217E161A5A51}" srcOrd="0" destOrd="0" presId="urn:microsoft.com/office/officeart/2005/8/layout/hList3"/>
    <dgm:cxn modelId="{E384F44A-A0C4-49CB-BD2C-C1E8A0AEC369}" srcId="{0C82DFD5-6E0B-4A36-8931-CFCF42628DF2}" destId="{AAA6CAD1-A101-4EBE-8FFC-23D93B15C26C}" srcOrd="0" destOrd="0" parTransId="{2763E86B-7A21-4F9D-A0CD-F2886216F6D8}" sibTransId="{57785FA0-AAF9-47BB-A441-993F715C0745}"/>
    <dgm:cxn modelId="{85BE2BBB-5939-4A83-AAFC-4CDDD9DE9A97}" type="presOf" srcId="{15FD4684-62BA-4943-B3FF-5EF5CFDD94F5}" destId="{7BEFFF7B-F442-43EB-B20A-3D304CB7D5EC}" srcOrd="0" destOrd="0" presId="urn:microsoft.com/office/officeart/2005/8/layout/hList3"/>
    <dgm:cxn modelId="{B64EF183-634C-4B2B-A7BE-DD003ECE1004}" srcId="{0C82DFD5-6E0B-4A36-8931-CFCF42628DF2}" destId="{880645F6-CD4C-4411-A6A3-814A12248A29}" srcOrd="2" destOrd="0" parTransId="{82A9516E-4710-4309-8154-5E1AD9C7BACE}" sibTransId="{8D3247B0-59ED-4922-9CF8-FB67558CC82C}"/>
    <dgm:cxn modelId="{18E7A6D4-841D-4B73-8BAE-97268AAD5F48}" srcId="{0C82DFD5-6E0B-4A36-8931-CFCF42628DF2}" destId="{C3A389D8-03A4-466F-A02A-1846B78C2EE6}" srcOrd="1" destOrd="0" parTransId="{D08F6C01-4A1F-470F-9344-EF38836AB1A8}" sibTransId="{21FF4803-F5E8-46A9-AB49-DE1A9D956F7F}"/>
    <dgm:cxn modelId="{009E4D81-FE05-4F98-849D-D25146D71B59}" srcId="{15FD4684-62BA-4943-B3FF-5EF5CFDD94F5}" destId="{0C82DFD5-6E0B-4A36-8931-CFCF42628DF2}" srcOrd="0" destOrd="0" parTransId="{89568B95-B6C7-4DCD-A369-348466F2025A}" sibTransId="{A341B4C7-2823-47DE-8A2A-E9B19AD588CE}"/>
    <dgm:cxn modelId="{80E82724-8C23-4C5A-8F57-ACCFA3733F4D}" type="presOf" srcId="{0C82DFD5-6E0B-4A36-8931-CFCF42628DF2}" destId="{31AC7A1A-3623-4D70-8726-C30BBBA84438}" srcOrd="0" destOrd="0" presId="urn:microsoft.com/office/officeart/2005/8/layout/hList3"/>
    <dgm:cxn modelId="{2CD15C64-6679-4696-BB2F-891A9DA4988F}" type="presOf" srcId="{C3A389D8-03A4-466F-A02A-1846B78C2EE6}" destId="{29073CCC-ECA2-45C4-9CD8-E3C5A0E7AC27}" srcOrd="0" destOrd="0" presId="urn:microsoft.com/office/officeart/2005/8/layout/hList3"/>
    <dgm:cxn modelId="{BB0C4DDB-8E8C-4537-AA3D-804CA9B42EEC}" type="presParOf" srcId="{7BEFFF7B-F442-43EB-B20A-3D304CB7D5EC}" destId="{31AC7A1A-3623-4D70-8726-C30BBBA84438}" srcOrd="0" destOrd="0" presId="urn:microsoft.com/office/officeart/2005/8/layout/hList3"/>
    <dgm:cxn modelId="{B1BE8F8B-C2A5-4EAB-BCFB-03587FAF28F3}" type="presParOf" srcId="{7BEFFF7B-F442-43EB-B20A-3D304CB7D5EC}" destId="{14C97F26-E7B0-44C4-9AF8-E7C6AD17759E}" srcOrd="1" destOrd="0" presId="urn:microsoft.com/office/officeart/2005/8/layout/hList3"/>
    <dgm:cxn modelId="{492776A0-4912-4727-BF97-6E7231258738}" type="presParOf" srcId="{14C97F26-E7B0-44C4-9AF8-E7C6AD17759E}" destId="{58AA3DA3-B649-4CF2-B99E-8DDFB5231EAC}" srcOrd="0" destOrd="0" presId="urn:microsoft.com/office/officeart/2005/8/layout/hList3"/>
    <dgm:cxn modelId="{D09B0240-10BD-4CE9-83D9-0301A6471E12}" type="presParOf" srcId="{14C97F26-E7B0-44C4-9AF8-E7C6AD17759E}" destId="{29073CCC-ECA2-45C4-9CD8-E3C5A0E7AC27}" srcOrd="1" destOrd="0" presId="urn:microsoft.com/office/officeart/2005/8/layout/hList3"/>
    <dgm:cxn modelId="{B700160E-57DE-447F-8B88-8D8342F77EAD}" type="presParOf" srcId="{14C97F26-E7B0-44C4-9AF8-E7C6AD17759E}" destId="{5D1B887A-B414-469A-B673-217E161A5A51}" srcOrd="2" destOrd="0" presId="urn:microsoft.com/office/officeart/2005/8/layout/hList3"/>
    <dgm:cxn modelId="{45BB4006-C9C2-4B97-B239-3C07D62455A6}" type="presParOf" srcId="{7BEFFF7B-F442-43EB-B20A-3D304CB7D5EC}" destId="{838776B4-6037-4AA3-A473-E64792DDCAD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FC054D-0AE6-44C3-AB96-168783FC09FE}">
      <dsp:nvSpPr>
        <dsp:cNvPr id="0" name=""/>
        <dsp:cNvSpPr/>
      </dsp:nvSpPr>
      <dsp:spPr>
        <a:xfrm>
          <a:off x="0" y="424428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A18379D-7731-48BE-9FDF-F128A2FCF98C}">
      <dsp:nvSpPr>
        <dsp:cNvPr id="0" name=""/>
        <dsp:cNvSpPr/>
      </dsp:nvSpPr>
      <dsp:spPr>
        <a:xfrm>
          <a:off x="357190" y="129228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RESOLUCIÓN CFE Nº 174/12</a:t>
          </a:r>
        </a:p>
      </dsp:txBody>
      <dsp:txXfrm>
        <a:off x="357190" y="129228"/>
        <a:ext cx="5000660" cy="590400"/>
      </dsp:txXfrm>
    </dsp:sp>
    <dsp:sp modelId="{3190783D-93E8-4C77-809D-CBB46B551726}">
      <dsp:nvSpPr>
        <dsp:cNvPr id="0" name=""/>
        <dsp:cNvSpPr/>
      </dsp:nvSpPr>
      <dsp:spPr>
        <a:xfrm>
          <a:off x="0" y="1331628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DA84698-A430-4741-9E7E-63C50B986159}">
      <dsp:nvSpPr>
        <dsp:cNvPr id="0" name=""/>
        <dsp:cNvSpPr/>
      </dsp:nvSpPr>
      <dsp:spPr>
        <a:xfrm>
          <a:off x="357190" y="1036428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MARCOS REFERENCIALES: LA LEY DE EDUCACIÓN  NACIONAL Nº 26.206 Y LA RESOLUCIÓN CFE N° 154/11</a:t>
          </a:r>
        </a:p>
      </dsp:txBody>
      <dsp:txXfrm>
        <a:off x="357190" y="1036428"/>
        <a:ext cx="5000660" cy="590400"/>
      </dsp:txXfrm>
    </dsp:sp>
    <dsp:sp modelId="{C3ECAED4-736E-471C-81E0-396C34D36470}">
      <dsp:nvSpPr>
        <dsp:cNvPr id="0" name=""/>
        <dsp:cNvSpPr/>
      </dsp:nvSpPr>
      <dsp:spPr>
        <a:xfrm>
          <a:off x="0" y="2238829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E2C4422-7021-4081-BE79-3B1919FABA01}">
      <dsp:nvSpPr>
        <dsp:cNvPr id="0" name=""/>
        <dsp:cNvSpPr/>
      </dsp:nvSpPr>
      <dsp:spPr>
        <a:xfrm>
          <a:off x="357190" y="1911877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LA LEY DE EDUCACIÓN NACIONAL Nº 26.206 Y LA RESOLUCIÓN CFE N° 154/11, </a:t>
          </a:r>
        </a:p>
      </dsp:txBody>
      <dsp:txXfrm>
        <a:off x="357190" y="1911877"/>
        <a:ext cx="5000660" cy="590400"/>
      </dsp:txXfrm>
    </dsp:sp>
    <dsp:sp modelId="{18856CE1-CC9D-4AFB-AA2E-F331F10481C3}">
      <dsp:nvSpPr>
        <dsp:cNvPr id="0" name=""/>
        <dsp:cNvSpPr/>
      </dsp:nvSpPr>
      <dsp:spPr>
        <a:xfrm>
          <a:off x="0" y="3146029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B8D59B2-B78F-49D2-9452-2E592B7B11DB}">
      <dsp:nvSpPr>
        <dsp:cNvPr id="0" name=""/>
        <dsp:cNvSpPr/>
      </dsp:nvSpPr>
      <dsp:spPr>
        <a:xfrm>
          <a:off x="357190" y="2850829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CONSIDERANDO</a:t>
          </a:r>
        </a:p>
      </dsp:txBody>
      <dsp:txXfrm>
        <a:off x="357190" y="2850829"/>
        <a:ext cx="5000660" cy="590400"/>
      </dsp:txXfrm>
    </dsp:sp>
    <dsp:sp modelId="{D330401F-C0DF-44D4-96D2-558E1555ACAF}">
      <dsp:nvSpPr>
        <dsp:cNvPr id="0" name=""/>
        <dsp:cNvSpPr/>
      </dsp:nvSpPr>
      <dsp:spPr>
        <a:xfrm>
          <a:off x="0" y="4053229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01B90-E716-41AE-B8D3-5E124EF30919}">
      <dsp:nvSpPr>
        <dsp:cNvPr id="0" name=""/>
        <dsp:cNvSpPr/>
      </dsp:nvSpPr>
      <dsp:spPr>
        <a:xfrm>
          <a:off x="357190" y="3758029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RESOLUCIÓN: ARTÍCULOS</a:t>
          </a:r>
        </a:p>
      </dsp:txBody>
      <dsp:txXfrm>
        <a:off x="357190" y="3758029"/>
        <a:ext cx="5000660" cy="590400"/>
      </dsp:txXfrm>
    </dsp:sp>
    <dsp:sp modelId="{CCA5B69C-8C0F-45F1-B84C-342BA400F143}">
      <dsp:nvSpPr>
        <dsp:cNvPr id="0" name=""/>
        <dsp:cNvSpPr/>
      </dsp:nvSpPr>
      <dsp:spPr>
        <a:xfrm>
          <a:off x="0" y="4960429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65D747-BA99-4235-B159-18A6D62F902B}">
      <dsp:nvSpPr>
        <dsp:cNvPr id="0" name=""/>
        <dsp:cNvSpPr/>
      </dsp:nvSpPr>
      <dsp:spPr>
        <a:xfrm>
          <a:off x="357190" y="4665228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100" b="1" kern="1200">
              <a:latin typeface="Arial" pitchFamily="34" charset="0"/>
              <a:cs typeface="Arial" pitchFamily="34" charset="0"/>
            </a:rPr>
            <a:t>PAUTAS FEDERALES PARA EL MEJORAMIENTO DE LA ENSEÑANZA Y EL APRENDIZAJE Y LAS TRAYECTORIAS ESCOLARES</a:t>
          </a:r>
        </a:p>
      </dsp:txBody>
      <dsp:txXfrm>
        <a:off x="357190" y="4665228"/>
        <a:ext cx="5000660" cy="590400"/>
      </dsp:txXfrm>
    </dsp:sp>
    <dsp:sp modelId="{A948F555-C9D4-460A-BE16-4AD4C9A45DB6}">
      <dsp:nvSpPr>
        <dsp:cNvPr id="0" name=""/>
        <dsp:cNvSpPr/>
      </dsp:nvSpPr>
      <dsp:spPr>
        <a:xfrm>
          <a:off x="0" y="5867629"/>
          <a:ext cx="7143800" cy="504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FF78729-8168-4959-925A-CFA98AE2A443}">
      <dsp:nvSpPr>
        <dsp:cNvPr id="0" name=""/>
        <dsp:cNvSpPr/>
      </dsp:nvSpPr>
      <dsp:spPr>
        <a:xfrm>
          <a:off x="357190" y="5572429"/>
          <a:ext cx="5000660" cy="5904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9013" tIns="0" rIns="189013" bIns="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1200" b="1" kern="1200">
              <a:latin typeface="Arial" pitchFamily="34" charset="0"/>
              <a:cs typeface="Arial" pitchFamily="34" charset="0"/>
            </a:rPr>
            <a:t>PAUTAS PARA EL MEJORAMIENTO DE LAS TRAYECTORIAS ESCOLARES  REALES</a:t>
          </a:r>
        </a:p>
      </dsp:txBody>
      <dsp:txXfrm>
        <a:off x="357190" y="5572429"/>
        <a:ext cx="5000660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3FC21-1B1A-435A-86C1-523575F3AB23}" type="datetimeFigureOut">
              <a:rPr lang="es-AR" smtClean="0"/>
              <a:pPr/>
              <a:t>12/10/2018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CAE1F-5814-492A-B678-7BDBDC20CDA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571604" y="142852"/>
          <a:ext cx="71438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219075" y="676275"/>
          <a:ext cx="8705850" cy="5505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725379"/>
            <a:ext cx="9144000" cy="76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Asegurar la responsabilidad de los principios de igualdad e inclusi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educativas, mediante acciones que permitan alcanzar resultados equivalentes en el aprendizaje de todos los ni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os, independientemente de su situaci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social.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Diversas estrategias, tendientes a mejorar las trayectorias escolares en los distintos niveles del sistema.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Asegurar  el derecho a la educaci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n, favoreciendo el ingreso, tr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nsito y egreso de los alumnos, de los niveles inicial, primario y modalidades.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Mejorar  la ense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anza,  el aprendizaje y las trayectorias escolares, en el nivel inicial, nivel primario y modalidades, y su regulaci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</a:t>
            </a:r>
            <a:r>
              <a:rPr lang="es-AR" sz="1600" b="1" dirty="0" smtClean="0">
                <a:latin typeface="Calibri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Desarrollar pol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ticas que fortalezcan los procesos pedag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gicos, institucionales, y socioeducativos.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Mejorar y enriquecer los procesos de aprendizaje de todos los estudiantes, especialmente aquellos que provienen de los sectores m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 vulnerables de la sociedad.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Las trayectorias escolares de los estudiantes, en general las de los sectores más necesitados, se ven reiteradamente obstaculizadas por ingresos tard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os, abandonos transitorios y permanentes y m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ú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ltiples </a:t>
            </a:r>
            <a:r>
              <a:rPr kumimoji="0" lang="es-A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repitencias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Prestar particular atenci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 los rasgos institucionales, pedag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gicos y did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cticos que caracterizan la propuesta escolar de manera de otorgarle posibilidades concretas de ofrecer una ense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de calidad a todos los alumnos y alumnas.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Proponer y construir distintas formas de escolarizaci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que permitan superar pr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cticas y saberes que esperan lo mismo, de la misma manera y al mismo tiempo, de todas y todos los estudiantes.</a:t>
            </a: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-119610"/>
            <a:ext cx="9144000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Repensar los modos de transmisi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 los saberes en la escuela se vuelve indispensable para mejorar los desempe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de todos los alumnos y las alumnas quienes tienen derecho a transitar una escuela que sea significativa y relevante para cada uno de ellos.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Proponer  un desarrollo sostenido y de mediano plazo, de esta manera se llevan adelante proyectos de reingreso, abordaje de la repitencia y la (sobre)edad1 con resultados alentadores, basados generalmente en la reorganizaci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agrupamiento escolar, una planificada y renovada propuesta de ense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y una pr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 educativa que conf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en las posibilidades de aprender de todos los alumnos y alumnas.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Promover las modificaciones organizativas, institucionales, pedag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gicas, did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á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cticas y del trabajo docente que permitan que todas y todos los estudiantes accedan a los aprendizajes escolares.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Desarrollar las estrategias necesarias para re-establecer la continuidad y recuperar los saberes pertinentes.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Alentar  la implementaci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del r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é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gimen de promoci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acompa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ada, mediante estrategias tales como: fortalecimiento de la ense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 en el segundo ciclo, apoyo.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pedag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gico a los ni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 y ni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 en aquellas instituciones que cuentan con perfiles como maestras/os de apoyo, comunitarios o de recuperaci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n; materiales de trabajo contextualizados, tareas de apoyo en otras instituciones de la comunidad o redes sociales y atenci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desde los programas espec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ficos de repitencia y (sobre)edad, entre otras.</a:t>
            </a: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Generar los dispositivos necesarios para que los supervisores, directores y equipos docentes puedan analizar las condiciones institucionales de ense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ñ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anza, las estrategias a poner en juego y con ellas los reg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í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menes de promoci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ó</a:t>
            </a:r>
            <a:r>
              <a:rPr kumimoji="0" lang="es-A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n.</a:t>
            </a:r>
            <a:endParaRPr kumimoji="0" lang="es-A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595</Words>
  <Application>Microsoft Office PowerPoint</Application>
  <PresentationFormat>Presentación en pantalla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9</cp:revision>
  <dcterms:created xsi:type="dcterms:W3CDTF">2018-10-12T21:10:00Z</dcterms:created>
  <dcterms:modified xsi:type="dcterms:W3CDTF">2018-10-12T22:04:03Z</dcterms:modified>
</cp:coreProperties>
</file>