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10287000" cx="18288000"/>
  <p:notesSz cx="6858000" cy="9144000"/>
  <p:embeddedFontLst>
    <p:embeddedFont>
      <p:font typeface="Open Sans ExtraBold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hViUA3xyFWKhFy+qNv/4w3j8FN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ExtraBold-boldItalic.fntdata"/><Relationship Id="rId30" Type="http://schemas.openxmlformats.org/officeDocument/2006/relationships/font" Target="fonts/OpenSansExtraBo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27486" l="2473" r="2474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3303762" y="293425"/>
            <a:ext cx="11680500" cy="17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MINISTERIO DE EDUCACIÓN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DIRECCIÓN DE PLANEAMIENTO E INVESTIGACIÓN EDUCATIVA</a:t>
            </a:r>
            <a:endParaRPr sz="29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COORDINACIÓN DE CIENCIA Y TECNOLOGÍA</a:t>
            </a:r>
            <a:endParaRPr sz="2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0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204" name="Google Shape;204;p10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205" name="Google Shape;205;p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207" name="Google Shape;207;p10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10"/>
          <p:cNvSpPr/>
          <p:nvPr/>
        </p:nvSpPr>
        <p:spPr>
          <a:xfrm>
            <a:off x="2636453" y="1028700"/>
            <a:ext cx="13015094" cy="8229600"/>
          </a:xfrm>
          <a:custGeom>
            <a:rect b="b" l="l" r="r" t="t"/>
            <a:pathLst>
              <a:path extrusionOk="0" h="8229600" w="13015094">
                <a:moveTo>
                  <a:pt x="0" y="0"/>
                </a:moveTo>
                <a:lnTo>
                  <a:pt x="13015094" y="0"/>
                </a:lnTo>
                <a:lnTo>
                  <a:pt x="130150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0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211" name="Google Shape;211;p10"/>
          <p:cNvSpPr/>
          <p:nvPr/>
        </p:nvSpPr>
        <p:spPr>
          <a:xfrm>
            <a:off x="0" y="9777877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11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217" name="Google Shape;217;p11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218" name="Google Shape;218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11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220" name="Google Shape;220;p11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11"/>
          <p:cNvSpPr/>
          <p:nvPr/>
        </p:nvSpPr>
        <p:spPr>
          <a:xfrm>
            <a:off x="5950775" y="5063457"/>
            <a:ext cx="6386450" cy="4194843"/>
          </a:xfrm>
          <a:custGeom>
            <a:rect b="b" l="l" r="r" t="t"/>
            <a:pathLst>
              <a:path extrusionOk="0" h="4194843" w="6386450">
                <a:moveTo>
                  <a:pt x="0" y="0"/>
                </a:moveTo>
                <a:lnTo>
                  <a:pt x="6386450" y="0"/>
                </a:lnTo>
                <a:lnTo>
                  <a:pt x="6386450" y="4194843"/>
                </a:lnTo>
                <a:lnTo>
                  <a:pt x="0" y="4194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2317" r="-42895" t="-95312"/>
            </a:stretch>
          </a:blipFill>
          <a:ln>
            <a:noFill/>
          </a:ln>
        </p:spPr>
      </p:sp>
      <p:sp>
        <p:nvSpPr>
          <p:cNvPr id="223" name="Google Shape;223;p11"/>
          <p:cNvSpPr/>
          <p:nvPr/>
        </p:nvSpPr>
        <p:spPr>
          <a:xfrm>
            <a:off x="3099939" y="1028700"/>
            <a:ext cx="12088122" cy="4085901"/>
          </a:xfrm>
          <a:custGeom>
            <a:rect b="b" l="l" r="r" t="t"/>
            <a:pathLst>
              <a:path extrusionOk="0" h="4085901" w="12088122">
                <a:moveTo>
                  <a:pt x="0" y="0"/>
                </a:moveTo>
                <a:lnTo>
                  <a:pt x="12088122" y="0"/>
                </a:lnTo>
                <a:lnTo>
                  <a:pt x="12088122" y="4085901"/>
                </a:lnTo>
                <a:lnTo>
                  <a:pt x="0" y="4085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4909" l="0" r="0" t="0"/>
            </a:stretch>
          </a:blipFill>
          <a:ln>
            <a:noFill/>
          </a:ln>
        </p:spPr>
      </p:sp>
      <p:sp>
        <p:nvSpPr>
          <p:cNvPr id="224" name="Google Shape;224;p11"/>
          <p:cNvSpPr/>
          <p:nvPr/>
        </p:nvSpPr>
        <p:spPr>
          <a:xfrm rot="723214">
            <a:off x="12646835" y="5959174"/>
            <a:ext cx="4903671" cy="3482957"/>
          </a:xfrm>
          <a:custGeom>
            <a:rect b="b" l="l" r="r" t="t"/>
            <a:pathLst>
              <a:path extrusionOk="0" h="3482957" w="4903671">
                <a:moveTo>
                  <a:pt x="0" y="0"/>
                </a:moveTo>
                <a:lnTo>
                  <a:pt x="4903671" y="0"/>
                </a:lnTo>
                <a:lnTo>
                  <a:pt x="4903671" y="3482957"/>
                </a:lnTo>
                <a:lnTo>
                  <a:pt x="0" y="3482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451" t="0"/>
            </a:stretch>
          </a:blipFill>
          <a:ln>
            <a:noFill/>
          </a:ln>
        </p:spPr>
      </p:sp>
      <p:sp>
        <p:nvSpPr>
          <p:cNvPr id="225" name="Google Shape;225;p11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226" name="Google Shape;226;p11"/>
          <p:cNvSpPr/>
          <p:nvPr/>
        </p:nvSpPr>
        <p:spPr>
          <a:xfrm>
            <a:off x="0" y="9782175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2"/>
          <p:cNvGrpSpPr/>
          <p:nvPr/>
        </p:nvGrpSpPr>
        <p:grpSpPr>
          <a:xfrm>
            <a:off x="0" y="-64618"/>
            <a:ext cx="18287996" cy="10271576"/>
            <a:chOff x="0" y="-38100"/>
            <a:chExt cx="4816592" cy="2705271"/>
          </a:xfrm>
        </p:grpSpPr>
        <p:sp>
          <p:nvSpPr>
            <p:cNvPr id="232" name="Google Shape;232;p12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233" name="Google Shape;233;p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2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235" name="Google Shape;235;p12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12"/>
          <p:cNvSpPr/>
          <p:nvPr/>
        </p:nvSpPr>
        <p:spPr>
          <a:xfrm>
            <a:off x="1972592" y="1117121"/>
            <a:ext cx="14342816" cy="8052758"/>
          </a:xfrm>
          <a:custGeom>
            <a:rect b="b" l="l" r="r" t="t"/>
            <a:pathLst>
              <a:path extrusionOk="0" h="8052758" w="14342816">
                <a:moveTo>
                  <a:pt x="0" y="0"/>
                </a:moveTo>
                <a:lnTo>
                  <a:pt x="14342816" y="0"/>
                </a:lnTo>
                <a:lnTo>
                  <a:pt x="14342816" y="8052758"/>
                </a:lnTo>
                <a:lnTo>
                  <a:pt x="0" y="80527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2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239" name="Google Shape;239;p12"/>
          <p:cNvSpPr/>
          <p:nvPr/>
        </p:nvSpPr>
        <p:spPr>
          <a:xfrm>
            <a:off x="0" y="9715500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245" name="Google Shape;245;p13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246" name="Google Shape;246;p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3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248" name="Google Shape;248;p13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13"/>
          <p:cNvSpPr/>
          <p:nvPr/>
        </p:nvSpPr>
        <p:spPr>
          <a:xfrm>
            <a:off x="1949641" y="1270039"/>
            <a:ext cx="14388717" cy="5228198"/>
          </a:xfrm>
          <a:custGeom>
            <a:rect b="b" l="l" r="r" t="t"/>
            <a:pathLst>
              <a:path extrusionOk="0" h="5228198" w="14388717">
                <a:moveTo>
                  <a:pt x="0" y="0"/>
                </a:moveTo>
                <a:lnTo>
                  <a:pt x="14388718" y="0"/>
                </a:lnTo>
                <a:lnTo>
                  <a:pt x="14388718" y="5228198"/>
                </a:lnTo>
                <a:lnTo>
                  <a:pt x="0" y="5228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3"/>
          <p:cNvSpPr/>
          <p:nvPr/>
        </p:nvSpPr>
        <p:spPr>
          <a:xfrm rot="723214">
            <a:off x="309610" y="6330430"/>
            <a:ext cx="4903671" cy="3482957"/>
          </a:xfrm>
          <a:custGeom>
            <a:rect b="b" l="l" r="r" t="t"/>
            <a:pathLst>
              <a:path extrusionOk="0" h="3482957" w="4903671">
                <a:moveTo>
                  <a:pt x="0" y="0"/>
                </a:moveTo>
                <a:lnTo>
                  <a:pt x="4903671" y="0"/>
                </a:lnTo>
                <a:lnTo>
                  <a:pt x="4903671" y="3482958"/>
                </a:lnTo>
                <a:lnTo>
                  <a:pt x="0" y="3482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451" t="0"/>
            </a:stretch>
          </a:blipFill>
          <a:ln>
            <a:noFill/>
          </a:ln>
        </p:spPr>
      </p:sp>
      <p:sp>
        <p:nvSpPr>
          <p:cNvPr id="252" name="Google Shape;252;p13"/>
          <p:cNvSpPr/>
          <p:nvPr/>
        </p:nvSpPr>
        <p:spPr>
          <a:xfrm>
            <a:off x="152400" y="-3567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253" name="Google Shape;253;p13"/>
          <p:cNvSpPr/>
          <p:nvPr/>
        </p:nvSpPr>
        <p:spPr>
          <a:xfrm>
            <a:off x="0" y="9777877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14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259" name="Google Shape;259;p14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260" name="Google Shape;260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4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262" name="Google Shape;262;p14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14"/>
          <p:cNvSpPr/>
          <p:nvPr/>
        </p:nvSpPr>
        <p:spPr>
          <a:xfrm>
            <a:off x="3208036" y="1028700"/>
            <a:ext cx="11871928" cy="8229600"/>
          </a:xfrm>
          <a:custGeom>
            <a:rect b="b" l="l" r="r" t="t"/>
            <a:pathLst>
              <a:path extrusionOk="0" h="8229600" w="11871928">
                <a:moveTo>
                  <a:pt x="0" y="0"/>
                </a:moveTo>
                <a:lnTo>
                  <a:pt x="11871928" y="0"/>
                </a:lnTo>
                <a:lnTo>
                  <a:pt x="118719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14"/>
          <p:cNvSpPr/>
          <p:nvPr/>
        </p:nvSpPr>
        <p:spPr>
          <a:xfrm>
            <a:off x="152400" y="-3567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266" name="Google Shape;266;p14"/>
          <p:cNvSpPr/>
          <p:nvPr/>
        </p:nvSpPr>
        <p:spPr>
          <a:xfrm>
            <a:off x="0" y="9777877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5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272" name="Google Shape;272;p15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273" name="Google Shape;273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15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275" name="Google Shape;275;p15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5"/>
          <p:cNvSpPr/>
          <p:nvPr/>
        </p:nvSpPr>
        <p:spPr>
          <a:xfrm>
            <a:off x="3069560" y="1028700"/>
            <a:ext cx="12148880" cy="8229600"/>
          </a:xfrm>
          <a:custGeom>
            <a:rect b="b" l="l" r="r" t="t"/>
            <a:pathLst>
              <a:path extrusionOk="0" h="8229600" w="12148880">
                <a:moveTo>
                  <a:pt x="0" y="0"/>
                </a:moveTo>
                <a:lnTo>
                  <a:pt x="12148880" y="0"/>
                </a:lnTo>
                <a:lnTo>
                  <a:pt x="121488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15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279" name="Google Shape;279;p15"/>
          <p:cNvSpPr/>
          <p:nvPr/>
        </p:nvSpPr>
        <p:spPr>
          <a:xfrm>
            <a:off x="0" y="9777877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16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285" name="Google Shape;285;p16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286" name="Google Shape;286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16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288" name="Google Shape;288;p16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16"/>
          <p:cNvSpPr/>
          <p:nvPr/>
        </p:nvSpPr>
        <p:spPr>
          <a:xfrm>
            <a:off x="3348507" y="948657"/>
            <a:ext cx="11590986" cy="8229600"/>
          </a:xfrm>
          <a:custGeom>
            <a:rect b="b" l="l" r="r" t="t"/>
            <a:pathLst>
              <a:path extrusionOk="0" h="8229600" w="11590986">
                <a:moveTo>
                  <a:pt x="0" y="0"/>
                </a:moveTo>
                <a:lnTo>
                  <a:pt x="11590986" y="0"/>
                </a:lnTo>
                <a:lnTo>
                  <a:pt x="115909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16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292" name="Google Shape;292;p16"/>
          <p:cNvSpPr/>
          <p:nvPr/>
        </p:nvSpPr>
        <p:spPr>
          <a:xfrm>
            <a:off x="0" y="9777877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17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298" name="Google Shape;298;p17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299" name="Google Shape;299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17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301" name="Google Shape;301;p17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17"/>
          <p:cNvSpPr/>
          <p:nvPr/>
        </p:nvSpPr>
        <p:spPr>
          <a:xfrm>
            <a:off x="1287950" y="1028700"/>
            <a:ext cx="15712099" cy="8229600"/>
          </a:xfrm>
          <a:custGeom>
            <a:rect b="b" l="l" r="r" t="t"/>
            <a:pathLst>
              <a:path extrusionOk="0" h="8229600" w="15712099">
                <a:moveTo>
                  <a:pt x="0" y="0"/>
                </a:moveTo>
                <a:lnTo>
                  <a:pt x="15712100" y="0"/>
                </a:lnTo>
                <a:lnTo>
                  <a:pt x="157121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17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305" name="Google Shape;305;p17"/>
          <p:cNvSpPr/>
          <p:nvPr/>
        </p:nvSpPr>
        <p:spPr>
          <a:xfrm>
            <a:off x="0" y="9782175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8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311" name="Google Shape;311;p18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312" name="Google Shape;312;p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18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314" name="Google Shape;314;p18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6" name="Google Shape;316;p18"/>
          <p:cNvSpPr/>
          <p:nvPr/>
        </p:nvSpPr>
        <p:spPr>
          <a:xfrm>
            <a:off x="3070551" y="935467"/>
            <a:ext cx="12146899" cy="8416066"/>
          </a:xfrm>
          <a:custGeom>
            <a:rect b="b" l="l" r="r" t="t"/>
            <a:pathLst>
              <a:path extrusionOk="0" h="8416066" w="12146899">
                <a:moveTo>
                  <a:pt x="0" y="0"/>
                </a:moveTo>
                <a:lnTo>
                  <a:pt x="12146898" y="0"/>
                </a:lnTo>
                <a:lnTo>
                  <a:pt x="12146898" y="8416066"/>
                </a:lnTo>
                <a:lnTo>
                  <a:pt x="0" y="8416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18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318" name="Google Shape;318;p18"/>
          <p:cNvSpPr/>
          <p:nvPr/>
        </p:nvSpPr>
        <p:spPr>
          <a:xfrm>
            <a:off x="0" y="9780158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9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324" name="Google Shape;324;p19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325" name="Google Shape;325;p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19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327" name="Google Shape;327;p19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19"/>
          <p:cNvSpPr/>
          <p:nvPr/>
        </p:nvSpPr>
        <p:spPr>
          <a:xfrm>
            <a:off x="3307327" y="694656"/>
            <a:ext cx="11673345" cy="8315260"/>
          </a:xfrm>
          <a:custGeom>
            <a:rect b="b" l="l" r="r" t="t"/>
            <a:pathLst>
              <a:path extrusionOk="0" h="8315260" w="11673345">
                <a:moveTo>
                  <a:pt x="0" y="0"/>
                </a:moveTo>
                <a:lnTo>
                  <a:pt x="11673346" y="0"/>
                </a:lnTo>
                <a:lnTo>
                  <a:pt x="11673346" y="8315260"/>
                </a:lnTo>
                <a:lnTo>
                  <a:pt x="0" y="83152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19"/>
          <p:cNvSpPr/>
          <p:nvPr/>
        </p:nvSpPr>
        <p:spPr>
          <a:xfrm rot="723214">
            <a:off x="38104" y="6562521"/>
            <a:ext cx="4903671" cy="3482957"/>
          </a:xfrm>
          <a:custGeom>
            <a:rect b="b" l="l" r="r" t="t"/>
            <a:pathLst>
              <a:path extrusionOk="0" h="3482957" w="4903671">
                <a:moveTo>
                  <a:pt x="0" y="0"/>
                </a:moveTo>
                <a:lnTo>
                  <a:pt x="4903671" y="0"/>
                </a:lnTo>
                <a:lnTo>
                  <a:pt x="4903671" y="3482957"/>
                </a:lnTo>
                <a:lnTo>
                  <a:pt x="0" y="3482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451" t="0"/>
            </a:stretch>
          </a:blipFill>
          <a:ln>
            <a:noFill/>
          </a:ln>
        </p:spPr>
      </p:sp>
      <p:sp>
        <p:nvSpPr>
          <p:cNvPr id="331" name="Google Shape;331;p19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332" name="Google Shape;332;p19"/>
          <p:cNvSpPr/>
          <p:nvPr/>
        </p:nvSpPr>
        <p:spPr>
          <a:xfrm>
            <a:off x="0" y="9782175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2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91" name="Google Shape;91;p2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92" name="Google Shape;92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2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94" name="Google Shape;94;p2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2"/>
          <p:cNvSpPr/>
          <p:nvPr/>
        </p:nvSpPr>
        <p:spPr>
          <a:xfrm>
            <a:off x="4514848" y="1538217"/>
            <a:ext cx="9258304" cy="7210566"/>
          </a:xfrm>
          <a:custGeom>
            <a:rect b="b" l="l" r="r" t="t"/>
            <a:pathLst>
              <a:path extrusionOk="0" h="7210566" w="9258304">
                <a:moveTo>
                  <a:pt x="0" y="0"/>
                </a:moveTo>
                <a:lnTo>
                  <a:pt x="9258304" y="0"/>
                </a:lnTo>
                <a:lnTo>
                  <a:pt x="9258304" y="7210566"/>
                </a:lnTo>
                <a:lnTo>
                  <a:pt x="0" y="7210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2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98" name="Google Shape;98;p2"/>
          <p:cNvSpPr/>
          <p:nvPr/>
        </p:nvSpPr>
        <p:spPr>
          <a:xfrm>
            <a:off x="0" y="9782175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0"/>
          <p:cNvGrpSpPr/>
          <p:nvPr/>
        </p:nvGrpSpPr>
        <p:grpSpPr>
          <a:xfrm>
            <a:off x="0" y="15424"/>
            <a:ext cx="18287996" cy="10271576"/>
            <a:chOff x="0" y="-38100"/>
            <a:chExt cx="4816592" cy="2705271"/>
          </a:xfrm>
        </p:grpSpPr>
        <p:sp>
          <p:nvSpPr>
            <p:cNvPr id="338" name="Google Shape;338;p20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339" name="Google Shape;339;p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20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341" name="Google Shape;341;p20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20"/>
          <p:cNvSpPr/>
          <p:nvPr/>
        </p:nvSpPr>
        <p:spPr>
          <a:xfrm>
            <a:off x="3261261" y="1028700"/>
            <a:ext cx="11765478" cy="8229600"/>
          </a:xfrm>
          <a:custGeom>
            <a:rect b="b" l="l" r="r" t="t"/>
            <a:pathLst>
              <a:path extrusionOk="0" h="8229600" w="11765478">
                <a:moveTo>
                  <a:pt x="0" y="0"/>
                </a:moveTo>
                <a:lnTo>
                  <a:pt x="11765478" y="0"/>
                </a:lnTo>
                <a:lnTo>
                  <a:pt x="1176547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20"/>
          <p:cNvSpPr/>
          <p:nvPr/>
        </p:nvSpPr>
        <p:spPr>
          <a:xfrm>
            <a:off x="14531387" y="5143500"/>
            <a:ext cx="3756613" cy="3922032"/>
          </a:xfrm>
          <a:custGeom>
            <a:rect b="b" l="l" r="r" t="t"/>
            <a:pathLst>
              <a:path extrusionOk="0" h="3922032" w="3756613">
                <a:moveTo>
                  <a:pt x="0" y="0"/>
                </a:moveTo>
                <a:lnTo>
                  <a:pt x="3756613" y="0"/>
                </a:lnTo>
                <a:lnTo>
                  <a:pt x="3756613" y="3922032"/>
                </a:lnTo>
                <a:lnTo>
                  <a:pt x="0" y="3922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20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346" name="Google Shape;346;p20"/>
          <p:cNvSpPr/>
          <p:nvPr/>
        </p:nvSpPr>
        <p:spPr>
          <a:xfrm>
            <a:off x="0" y="9777877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21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352" name="Google Shape;352;p21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353" name="Google Shape;353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21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355" name="Google Shape;355;p21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7" name="Google Shape;357;p21"/>
          <p:cNvSpPr/>
          <p:nvPr/>
        </p:nvSpPr>
        <p:spPr>
          <a:xfrm>
            <a:off x="2820025" y="1028700"/>
            <a:ext cx="12647951" cy="8229600"/>
          </a:xfrm>
          <a:custGeom>
            <a:rect b="b" l="l" r="r" t="t"/>
            <a:pathLst>
              <a:path extrusionOk="0" h="8229600" w="12647951">
                <a:moveTo>
                  <a:pt x="0" y="0"/>
                </a:moveTo>
                <a:lnTo>
                  <a:pt x="12647950" y="0"/>
                </a:lnTo>
                <a:lnTo>
                  <a:pt x="1264795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21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359" name="Google Shape;359;p21"/>
          <p:cNvSpPr/>
          <p:nvPr/>
        </p:nvSpPr>
        <p:spPr>
          <a:xfrm>
            <a:off x="0" y="9782175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2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365" name="Google Shape;365;p22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366" name="Google Shape;366;p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22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368" name="Google Shape;368;p22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p22"/>
          <p:cNvSpPr/>
          <p:nvPr/>
        </p:nvSpPr>
        <p:spPr>
          <a:xfrm>
            <a:off x="3108960" y="1028700"/>
            <a:ext cx="12070080" cy="8229600"/>
          </a:xfrm>
          <a:custGeom>
            <a:rect b="b" l="l" r="r" t="t"/>
            <a:pathLst>
              <a:path extrusionOk="0" h="8229600" w="12070080">
                <a:moveTo>
                  <a:pt x="0" y="0"/>
                </a:moveTo>
                <a:lnTo>
                  <a:pt x="12070080" y="0"/>
                </a:lnTo>
                <a:lnTo>
                  <a:pt x="120700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22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372" name="Google Shape;372;p22"/>
          <p:cNvSpPr/>
          <p:nvPr/>
        </p:nvSpPr>
        <p:spPr>
          <a:xfrm>
            <a:off x="0" y="9782175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3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378" name="Google Shape;378;p23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379" name="Google Shape;379;p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23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381" name="Google Shape;381;p23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23"/>
          <p:cNvSpPr/>
          <p:nvPr/>
        </p:nvSpPr>
        <p:spPr>
          <a:xfrm>
            <a:off x="3209704" y="1076671"/>
            <a:ext cx="11868592" cy="8166535"/>
          </a:xfrm>
          <a:custGeom>
            <a:rect b="b" l="l" r="r" t="t"/>
            <a:pathLst>
              <a:path extrusionOk="0" h="8166535" w="11868592">
                <a:moveTo>
                  <a:pt x="0" y="0"/>
                </a:moveTo>
                <a:lnTo>
                  <a:pt x="11868592" y="0"/>
                </a:lnTo>
                <a:lnTo>
                  <a:pt x="11868592" y="8166534"/>
                </a:lnTo>
                <a:lnTo>
                  <a:pt x="0" y="816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23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385" name="Google Shape;385;p23"/>
          <p:cNvSpPr/>
          <p:nvPr/>
        </p:nvSpPr>
        <p:spPr>
          <a:xfrm>
            <a:off x="0" y="9810750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24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391" name="Google Shape;391;p24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392" name="Google Shape;392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p24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394" name="Google Shape;394;p24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24"/>
          <p:cNvSpPr/>
          <p:nvPr/>
        </p:nvSpPr>
        <p:spPr>
          <a:xfrm>
            <a:off x="2566358" y="1028700"/>
            <a:ext cx="13155283" cy="8229600"/>
          </a:xfrm>
          <a:custGeom>
            <a:rect b="b" l="l" r="r" t="t"/>
            <a:pathLst>
              <a:path extrusionOk="0" h="8229600" w="13155283">
                <a:moveTo>
                  <a:pt x="0" y="0"/>
                </a:moveTo>
                <a:lnTo>
                  <a:pt x="13155284" y="0"/>
                </a:lnTo>
                <a:lnTo>
                  <a:pt x="131552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24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398" name="Google Shape;398;p24"/>
          <p:cNvSpPr/>
          <p:nvPr/>
        </p:nvSpPr>
        <p:spPr>
          <a:xfrm>
            <a:off x="0" y="9777877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399" name="Google Shape;399;p24"/>
          <p:cNvSpPr/>
          <p:nvPr/>
        </p:nvSpPr>
        <p:spPr>
          <a:xfrm rot="-5400000">
            <a:off x="-5143500" y="4634377"/>
            <a:ext cx="10287000" cy="1018246"/>
          </a:xfrm>
          <a:custGeom>
            <a:rect b="b" l="l" r="r" t="t"/>
            <a:pathLst>
              <a:path extrusionOk="0" h="1018246" w="10287000">
                <a:moveTo>
                  <a:pt x="0" y="0"/>
                </a:moveTo>
                <a:lnTo>
                  <a:pt x="10287000" y="0"/>
                </a:lnTo>
                <a:lnTo>
                  <a:pt x="10287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4820" l="0" r="-88132" t="-698699"/>
            </a:stretch>
          </a:blipFill>
          <a:ln>
            <a:noFill/>
          </a:ln>
        </p:spPr>
      </p:sp>
      <p:sp>
        <p:nvSpPr>
          <p:cNvPr id="400" name="Google Shape;400;p24"/>
          <p:cNvSpPr/>
          <p:nvPr/>
        </p:nvSpPr>
        <p:spPr>
          <a:xfrm rot="-5400000">
            <a:off x="13148798" y="4634377"/>
            <a:ext cx="10287000" cy="1018246"/>
          </a:xfrm>
          <a:custGeom>
            <a:rect b="b" l="l" r="r" t="t"/>
            <a:pathLst>
              <a:path extrusionOk="0" h="1018246" w="10287000">
                <a:moveTo>
                  <a:pt x="0" y="0"/>
                </a:moveTo>
                <a:lnTo>
                  <a:pt x="10287000" y="0"/>
                </a:lnTo>
                <a:lnTo>
                  <a:pt x="10287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4820" l="0" r="-88132" t="-698699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104" name="Google Shape;104;p3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105" name="Google Shape;105;p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107" name="Google Shape;107;p3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3"/>
          <p:cNvSpPr/>
          <p:nvPr/>
        </p:nvSpPr>
        <p:spPr>
          <a:xfrm>
            <a:off x="3453319" y="1028700"/>
            <a:ext cx="11381362" cy="8229600"/>
          </a:xfrm>
          <a:custGeom>
            <a:rect b="b" l="l" r="r" t="t"/>
            <a:pathLst>
              <a:path extrusionOk="0" h="8229600" w="11381362">
                <a:moveTo>
                  <a:pt x="0" y="0"/>
                </a:moveTo>
                <a:lnTo>
                  <a:pt x="11381362" y="0"/>
                </a:lnTo>
                <a:lnTo>
                  <a:pt x="113813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3"/>
          <p:cNvSpPr/>
          <p:nvPr/>
        </p:nvSpPr>
        <p:spPr>
          <a:xfrm>
            <a:off x="13853437" y="5063457"/>
            <a:ext cx="4434563" cy="4629835"/>
          </a:xfrm>
          <a:custGeom>
            <a:rect b="b" l="l" r="r" t="t"/>
            <a:pathLst>
              <a:path extrusionOk="0" h="4629835" w="4434563">
                <a:moveTo>
                  <a:pt x="0" y="0"/>
                </a:moveTo>
                <a:lnTo>
                  <a:pt x="4434563" y="0"/>
                </a:lnTo>
                <a:lnTo>
                  <a:pt x="4434563" y="4629836"/>
                </a:lnTo>
                <a:lnTo>
                  <a:pt x="0" y="4629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3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112" name="Google Shape;112;p3"/>
          <p:cNvSpPr/>
          <p:nvPr/>
        </p:nvSpPr>
        <p:spPr>
          <a:xfrm>
            <a:off x="0" y="9777877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4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118" name="Google Shape;118;p4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119" name="Google Shape;119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4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121" name="Google Shape;121;p4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4"/>
          <p:cNvSpPr/>
          <p:nvPr/>
        </p:nvSpPr>
        <p:spPr>
          <a:xfrm>
            <a:off x="3988725" y="1028700"/>
            <a:ext cx="10310550" cy="8229600"/>
          </a:xfrm>
          <a:custGeom>
            <a:rect b="b" l="l" r="r" t="t"/>
            <a:pathLst>
              <a:path extrusionOk="0" h="8229600" w="10310550">
                <a:moveTo>
                  <a:pt x="0" y="0"/>
                </a:moveTo>
                <a:lnTo>
                  <a:pt x="10310550" y="0"/>
                </a:lnTo>
                <a:lnTo>
                  <a:pt x="1031055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4"/>
          <p:cNvSpPr/>
          <p:nvPr/>
        </p:nvSpPr>
        <p:spPr>
          <a:xfrm rot="268765">
            <a:off x="12980949" y="6198879"/>
            <a:ext cx="4903671" cy="3482957"/>
          </a:xfrm>
          <a:custGeom>
            <a:rect b="b" l="l" r="r" t="t"/>
            <a:pathLst>
              <a:path extrusionOk="0" h="3482957" w="4903671">
                <a:moveTo>
                  <a:pt x="0" y="0"/>
                </a:moveTo>
                <a:lnTo>
                  <a:pt x="4903671" y="0"/>
                </a:lnTo>
                <a:lnTo>
                  <a:pt x="4903671" y="3482957"/>
                </a:lnTo>
                <a:lnTo>
                  <a:pt x="0" y="3482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451" t="0"/>
            </a:stretch>
          </a:blipFill>
          <a:ln>
            <a:noFill/>
          </a:ln>
        </p:spPr>
      </p:sp>
      <p:sp>
        <p:nvSpPr>
          <p:cNvPr id="125" name="Google Shape;125;p4"/>
          <p:cNvSpPr/>
          <p:nvPr/>
        </p:nvSpPr>
        <p:spPr>
          <a:xfrm>
            <a:off x="0" y="-599146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126" name="Google Shape;126;p4"/>
          <p:cNvSpPr/>
          <p:nvPr/>
        </p:nvSpPr>
        <p:spPr>
          <a:xfrm>
            <a:off x="0" y="9868008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5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132" name="Google Shape;132;p5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133" name="Google Shape;133;p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5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135" name="Google Shape;135;p5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5"/>
          <p:cNvSpPr/>
          <p:nvPr/>
        </p:nvSpPr>
        <p:spPr>
          <a:xfrm>
            <a:off x="3591909" y="634663"/>
            <a:ext cx="11104182" cy="8623637"/>
          </a:xfrm>
          <a:custGeom>
            <a:rect b="b" l="l" r="r" t="t"/>
            <a:pathLst>
              <a:path extrusionOk="0" h="8623637" w="11104182">
                <a:moveTo>
                  <a:pt x="0" y="0"/>
                </a:moveTo>
                <a:lnTo>
                  <a:pt x="11104182" y="0"/>
                </a:lnTo>
                <a:lnTo>
                  <a:pt x="11104182" y="8623637"/>
                </a:lnTo>
                <a:lnTo>
                  <a:pt x="0" y="8623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5"/>
          <p:cNvSpPr/>
          <p:nvPr/>
        </p:nvSpPr>
        <p:spPr>
          <a:xfrm>
            <a:off x="278139" y="4628465"/>
            <a:ext cx="4434563" cy="4629835"/>
          </a:xfrm>
          <a:custGeom>
            <a:rect b="b" l="l" r="r" t="t"/>
            <a:pathLst>
              <a:path extrusionOk="0" h="4629835" w="4434563">
                <a:moveTo>
                  <a:pt x="0" y="0"/>
                </a:moveTo>
                <a:lnTo>
                  <a:pt x="4434563" y="0"/>
                </a:lnTo>
                <a:lnTo>
                  <a:pt x="4434563" y="4629835"/>
                </a:lnTo>
                <a:lnTo>
                  <a:pt x="0" y="4629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5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140" name="Google Shape;140;p5"/>
          <p:cNvSpPr/>
          <p:nvPr/>
        </p:nvSpPr>
        <p:spPr>
          <a:xfrm>
            <a:off x="0" y="9777877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6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146" name="Google Shape;146;p6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147" name="Google Shape;147;p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6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149" name="Google Shape;149;p6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6"/>
          <p:cNvSpPr/>
          <p:nvPr/>
        </p:nvSpPr>
        <p:spPr>
          <a:xfrm>
            <a:off x="3301862" y="1464339"/>
            <a:ext cx="11684277" cy="7358322"/>
          </a:xfrm>
          <a:custGeom>
            <a:rect b="b" l="l" r="r" t="t"/>
            <a:pathLst>
              <a:path extrusionOk="0" h="7358322" w="11684277">
                <a:moveTo>
                  <a:pt x="0" y="0"/>
                </a:moveTo>
                <a:lnTo>
                  <a:pt x="11684276" y="0"/>
                </a:lnTo>
                <a:lnTo>
                  <a:pt x="11684276" y="7358322"/>
                </a:lnTo>
                <a:lnTo>
                  <a:pt x="0" y="73583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6"/>
          <p:cNvSpPr/>
          <p:nvPr/>
        </p:nvSpPr>
        <p:spPr>
          <a:xfrm rot="723214">
            <a:off x="309610" y="6170345"/>
            <a:ext cx="4903671" cy="3482957"/>
          </a:xfrm>
          <a:custGeom>
            <a:rect b="b" l="l" r="r" t="t"/>
            <a:pathLst>
              <a:path extrusionOk="0" h="3482957" w="4903671">
                <a:moveTo>
                  <a:pt x="0" y="0"/>
                </a:moveTo>
                <a:lnTo>
                  <a:pt x="4903671" y="0"/>
                </a:lnTo>
                <a:lnTo>
                  <a:pt x="4903671" y="3482957"/>
                </a:lnTo>
                <a:lnTo>
                  <a:pt x="0" y="3482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451" t="0"/>
            </a:stretch>
          </a:blipFill>
          <a:ln>
            <a:noFill/>
          </a:ln>
        </p:spPr>
      </p:sp>
      <p:sp>
        <p:nvSpPr>
          <p:cNvPr id="153" name="Google Shape;153;p6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154" name="Google Shape;154;p6"/>
          <p:cNvSpPr/>
          <p:nvPr/>
        </p:nvSpPr>
        <p:spPr>
          <a:xfrm>
            <a:off x="0" y="9777877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7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160" name="Google Shape;160;p7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161" name="Google Shape;161;p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7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163" name="Google Shape;163;p7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7"/>
          <p:cNvSpPr/>
          <p:nvPr/>
        </p:nvSpPr>
        <p:spPr>
          <a:xfrm>
            <a:off x="5553639" y="2131978"/>
            <a:ext cx="7180722" cy="7126322"/>
          </a:xfrm>
          <a:custGeom>
            <a:rect b="b" l="l" r="r" t="t"/>
            <a:pathLst>
              <a:path extrusionOk="0" h="7126322" w="7180722">
                <a:moveTo>
                  <a:pt x="0" y="0"/>
                </a:moveTo>
                <a:lnTo>
                  <a:pt x="7180722" y="0"/>
                </a:lnTo>
                <a:lnTo>
                  <a:pt x="7180722" y="7126322"/>
                </a:lnTo>
                <a:lnTo>
                  <a:pt x="0" y="71263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7"/>
          <p:cNvSpPr/>
          <p:nvPr/>
        </p:nvSpPr>
        <p:spPr>
          <a:xfrm>
            <a:off x="1835595" y="0"/>
            <a:ext cx="14616809" cy="2576054"/>
          </a:xfrm>
          <a:custGeom>
            <a:rect b="b" l="l" r="r" t="t"/>
            <a:pathLst>
              <a:path extrusionOk="0" h="2576054" w="14616809">
                <a:moveTo>
                  <a:pt x="0" y="0"/>
                </a:moveTo>
                <a:lnTo>
                  <a:pt x="14616810" y="0"/>
                </a:lnTo>
                <a:lnTo>
                  <a:pt x="14616810" y="2576054"/>
                </a:lnTo>
                <a:lnTo>
                  <a:pt x="0" y="2576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7"/>
          <p:cNvSpPr/>
          <p:nvPr/>
        </p:nvSpPr>
        <p:spPr>
          <a:xfrm>
            <a:off x="12375238" y="4628465"/>
            <a:ext cx="4434563" cy="4629835"/>
          </a:xfrm>
          <a:custGeom>
            <a:rect b="b" l="l" r="r" t="t"/>
            <a:pathLst>
              <a:path extrusionOk="0" h="4629835" w="4434563">
                <a:moveTo>
                  <a:pt x="0" y="0"/>
                </a:moveTo>
                <a:lnTo>
                  <a:pt x="4434563" y="0"/>
                </a:lnTo>
                <a:lnTo>
                  <a:pt x="4434563" y="4629835"/>
                </a:lnTo>
                <a:lnTo>
                  <a:pt x="0" y="4629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7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169" name="Google Shape;169;p7"/>
          <p:cNvSpPr/>
          <p:nvPr/>
        </p:nvSpPr>
        <p:spPr>
          <a:xfrm>
            <a:off x="152400" y="-3567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170" name="Google Shape;170;p7"/>
          <p:cNvSpPr/>
          <p:nvPr/>
        </p:nvSpPr>
        <p:spPr>
          <a:xfrm>
            <a:off x="0" y="9777877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8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176" name="Google Shape;176;p8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177" name="Google Shape;177;p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8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179" name="Google Shape;179;p8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8"/>
          <p:cNvSpPr/>
          <p:nvPr/>
        </p:nvSpPr>
        <p:spPr>
          <a:xfrm>
            <a:off x="2624610" y="2817739"/>
            <a:ext cx="13038781" cy="6657898"/>
          </a:xfrm>
          <a:custGeom>
            <a:rect b="b" l="l" r="r" t="t"/>
            <a:pathLst>
              <a:path extrusionOk="0" h="6657898" w="13038781">
                <a:moveTo>
                  <a:pt x="0" y="0"/>
                </a:moveTo>
                <a:lnTo>
                  <a:pt x="13038780" y="0"/>
                </a:lnTo>
                <a:lnTo>
                  <a:pt x="13038780" y="6657898"/>
                </a:lnTo>
                <a:lnTo>
                  <a:pt x="0" y="6657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8"/>
          <p:cNvSpPr/>
          <p:nvPr/>
        </p:nvSpPr>
        <p:spPr>
          <a:xfrm>
            <a:off x="4427361" y="1028700"/>
            <a:ext cx="9433278" cy="1789039"/>
          </a:xfrm>
          <a:custGeom>
            <a:rect b="b" l="l" r="r" t="t"/>
            <a:pathLst>
              <a:path extrusionOk="0" h="1789039" w="9433278">
                <a:moveTo>
                  <a:pt x="0" y="0"/>
                </a:moveTo>
                <a:lnTo>
                  <a:pt x="9433278" y="0"/>
                </a:lnTo>
                <a:lnTo>
                  <a:pt x="9433278" y="1789039"/>
                </a:lnTo>
                <a:lnTo>
                  <a:pt x="0" y="1789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3476" l="0" r="0" t="0"/>
            </a:stretch>
          </a:blipFill>
          <a:ln>
            <a:noFill/>
          </a:ln>
        </p:spPr>
      </p:sp>
      <p:sp>
        <p:nvSpPr>
          <p:cNvPr id="183" name="Google Shape;183;p8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184" name="Google Shape;184;p8"/>
          <p:cNvSpPr/>
          <p:nvPr/>
        </p:nvSpPr>
        <p:spPr>
          <a:xfrm>
            <a:off x="0" y="9777877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9"/>
          <p:cNvGrpSpPr/>
          <p:nvPr/>
        </p:nvGrpSpPr>
        <p:grpSpPr>
          <a:xfrm>
            <a:off x="0" y="-144661"/>
            <a:ext cx="18287996" cy="10271576"/>
            <a:chOff x="0" y="-38100"/>
            <a:chExt cx="4816592" cy="2705271"/>
          </a:xfrm>
        </p:grpSpPr>
        <p:sp>
          <p:nvSpPr>
            <p:cNvPr id="190" name="Google Shape;190;p9"/>
            <p:cNvSpPr/>
            <p:nvPr/>
          </p:nvSpPr>
          <p:spPr>
            <a:xfrm>
              <a:off x="0" y="0"/>
              <a:ext cx="4816592" cy="2667171"/>
            </a:xfrm>
            <a:custGeom>
              <a:rect b="b" l="l" r="r" t="t"/>
              <a:pathLst>
                <a:path extrusionOk="0" h="2667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667171"/>
                  </a:lnTo>
                  <a:lnTo>
                    <a:pt x="0" y="2667171"/>
                  </a:lnTo>
                  <a:close/>
                </a:path>
              </a:pathLst>
            </a:custGeom>
            <a:solidFill>
              <a:srgbClr val="44AC31"/>
            </a:solidFill>
            <a:ln>
              <a:noFill/>
            </a:ln>
          </p:spPr>
        </p:sp>
        <p:sp>
          <p:nvSpPr>
            <p:cNvPr id="191" name="Google Shape;191;p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9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193" name="Google Shape;193;p9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9"/>
          <p:cNvSpPr/>
          <p:nvPr/>
        </p:nvSpPr>
        <p:spPr>
          <a:xfrm>
            <a:off x="1189717" y="2778405"/>
            <a:ext cx="15908566" cy="6479895"/>
          </a:xfrm>
          <a:custGeom>
            <a:rect b="b" l="l" r="r" t="t"/>
            <a:pathLst>
              <a:path extrusionOk="0" h="6479895" w="15908566">
                <a:moveTo>
                  <a:pt x="0" y="0"/>
                </a:moveTo>
                <a:lnTo>
                  <a:pt x="15908566" y="0"/>
                </a:lnTo>
                <a:lnTo>
                  <a:pt x="15908566" y="6479895"/>
                </a:lnTo>
                <a:lnTo>
                  <a:pt x="0" y="6479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29622"/>
            </a:stretch>
          </a:blipFill>
          <a:ln>
            <a:noFill/>
          </a:ln>
        </p:spPr>
      </p:sp>
      <p:sp>
        <p:nvSpPr>
          <p:cNvPr id="196" name="Google Shape;196;p9"/>
          <p:cNvSpPr/>
          <p:nvPr/>
        </p:nvSpPr>
        <p:spPr>
          <a:xfrm>
            <a:off x="5573406" y="1270039"/>
            <a:ext cx="7141188" cy="1316686"/>
          </a:xfrm>
          <a:custGeom>
            <a:rect b="b" l="l" r="r" t="t"/>
            <a:pathLst>
              <a:path extrusionOk="0" h="1316686" w="7141188">
                <a:moveTo>
                  <a:pt x="0" y="0"/>
                </a:moveTo>
                <a:lnTo>
                  <a:pt x="7141188" y="0"/>
                </a:lnTo>
                <a:lnTo>
                  <a:pt x="7141188" y="1316686"/>
                </a:lnTo>
                <a:lnTo>
                  <a:pt x="0" y="1316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17731" l="-114893" r="-147912" t="-21013"/>
            </a:stretch>
          </a:blipFill>
          <a:ln>
            <a:noFill/>
          </a:ln>
        </p:spPr>
      </p:sp>
      <p:sp>
        <p:nvSpPr>
          <p:cNvPr id="197" name="Google Shape;197;p9"/>
          <p:cNvSpPr/>
          <p:nvPr/>
        </p:nvSpPr>
        <p:spPr>
          <a:xfrm>
            <a:off x="0" y="-509123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  <p:sp>
        <p:nvSpPr>
          <p:cNvPr id="198" name="Google Shape;198;p9"/>
          <p:cNvSpPr/>
          <p:nvPr/>
        </p:nvSpPr>
        <p:spPr>
          <a:xfrm>
            <a:off x="0" y="9782175"/>
            <a:ext cx="18288000" cy="1018246"/>
          </a:xfrm>
          <a:custGeom>
            <a:rect b="b" l="l" r="r" t="t"/>
            <a:pathLst>
              <a:path extrusionOk="0" h="1018246" w="18288000">
                <a:moveTo>
                  <a:pt x="0" y="0"/>
                </a:moveTo>
                <a:lnTo>
                  <a:pt x="18288000" y="0"/>
                </a:lnTo>
                <a:lnTo>
                  <a:pt x="18288000" y="1018246"/>
                </a:lnTo>
                <a:lnTo>
                  <a:pt x="0" y="1018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709" l="0" r="0" t="-65756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Lozano Geraldine Sal</dc:creator>
</cp:coreProperties>
</file>