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5" d="100"/>
          <a:sy n="55" d="100"/>
        </p:scale>
        <p:origin x="-93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0A861-B03E-4D51-B1B2-0435D215B7FF}" type="datetimeFigureOut">
              <a:rPr lang="es-ES" smtClean="0"/>
              <a:pPr/>
              <a:t>03/10/2024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A831A-7B5B-43C0-828C-55F38F66827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672414" cy="928693"/>
          </a:xfrm>
        </p:spPr>
        <p:txBody>
          <a:bodyPr>
            <a:normAutofit/>
          </a:bodyPr>
          <a:lstStyle/>
          <a:p>
            <a:r>
              <a:rPr lang="es-ES" sz="2000" dirty="0" smtClean="0"/>
              <a:t>Organizativos y Funcionales de la Modalidad Domiciliaria y Hospitalaria en la Provincia R.M. Nº 3298_24</a:t>
            </a:r>
            <a:endParaRPr lang="es-ES" sz="2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7290" y="1428736"/>
            <a:ext cx="6400800" cy="857256"/>
          </a:xfrm>
        </p:spPr>
        <p:txBody>
          <a:bodyPr>
            <a:normAutofit fontScale="62500" lnSpcReduction="20000"/>
          </a:bodyPr>
          <a:lstStyle/>
          <a:p>
            <a:r>
              <a:rPr lang="es-ES" dirty="0" smtClean="0"/>
              <a:t>Objetivo general: Garantizar la educación para estudiantes que pueden asistir a la escuela debido a condiciones de salud o razones especiales.</a:t>
            </a:r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285720" y="2643182"/>
            <a:ext cx="2000264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/>
              <a:t>Ámbito de aplicación: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Estudiantes con enfermedades crónicas.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 Estudiantes hospitalizados por períodos prolongados.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Estudiantes con discapacidad temporal</a:t>
            </a:r>
          </a:p>
          <a:p>
            <a:pPr algn="ctr"/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428860" y="2643182"/>
            <a:ext cx="2000264" cy="3714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dirty="0" smtClean="0"/>
              <a:t>Principios fundamentales:</a:t>
            </a:r>
          </a:p>
          <a:p>
            <a:pPr>
              <a:buFont typeface="Arial" charset="0"/>
              <a:buChar char="•"/>
            </a:pPr>
            <a:r>
              <a:rPr lang="es-ES" sz="1400" dirty="0" smtClean="0"/>
              <a:t>Inclusión educativa: Adaptar la educación a las necesidades del estudiante.</a:t>
            </a:r>
          </a:p>
          <a:p>
            <a:pPr>
              <a:buFont typeface="Arial" charset="0"/>
              <a:buChar char="•"/>
            </a:pPr>
            <a:r>
              <a:rPr lang="es-ES" sz="1400" dirty="0" smtClean="0"/>
              <a:t>Continuidad del aprendizaje: Asegurar que el estudiante continúe su educación fuera del entorno escolar.</a:t>
            </a:r>
          </a:p>
          <a:p>
            <a:pPr>
              <a:buFont typeface="Arial" charset="0"/>
              <a:buChar char="•"/>
            </a:pPr>
            <a:r>
              <a:rPr lang="es-ES" sz="1400" dirty="0" smtClean="0"/>
              <a:t>Personalización: Ajustar el currículo y las metodologías a la situación particular del estudiante.</a:t>
            </a:r>
          </a:p>
          <a:p>
            <a:pPr algn="ctr">
              <a:buFont typeface="Arial" charset="0"/>
              <a:buChar char="•"/>
            </a:pPr>
            <a:endParaRPr lang="es-ES" dirty="0" smtClean="0"/>
          </a:p>
          <a:p>
            <a:pPr algn="ctr">
              <a:buFont typeface="Arial" charset="0"/>
              <a:buChar char="•"/>
            </a:pP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572000" y="2643182"/>
            <a:ext cx="2000264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 smtClean="0"/>
              <a:t>Modalidad de educación: 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Educación domiciliaría: Proporcionada en el hogar del estudiante.</a:t>
            </a:r>
          </a:p>
          <a:p>
            <a:pPr>
              <a:buFont typeface="Arial" charset="0"/>
              <a:buChar char="•"/>
            </a:pPr>
            <a:r>
              <a:rPr lang="es-ES" dirty="0" smtClean="0"/>
              <a:t>Educación hospitalaria: Enseñanza proporcionada en  hospitales.</a:t>
            </a:r>
          </a:p>
          <a:p>
            <a:pPr algn="ctr">
              <a:buFont typeface="Arial" charset="0"/>
              <a:buChar char="•"/>
            </a:pPr>
            <a:endParaRPr lang="es-ES" dirty="0" smtClean="0"/>
          </a:p>
        </p:txBody>
      </p:sp>
      <p:sp>
        <p:nvSpPr>
          <p:cNvPr id="7" name="6 Rectángulo"/>
          <p:cNvSpPr/>
          <p:nvPr/>
        </p:nvSpPr>
        <p:spPr>
          <a:xfrm>
            <a:off x="6715140" y="2786058"/>
            <a:ext cx="2000264" cy="3429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300" dirty="0" smtClean="0"/>
              <a:t>Procedimiento de implementación:</a:t>
            </a:r>
          </a:p>
          <a:p>
            <a:pPr>
              <a:buFont typeface="Arial" charset="0"/>
              <a:buChar char="•"/>
            </a:pPr>
            <a:r>
              <a:rPr lang="es-ES" sz="1300" dirty="0" smtClean="0"/>
              <a:t>Solicitud de servicio: Solicitar educación domiciliaría u hospitalaria.</a:t>
            </a:r>
          </a:p>
          <a:p>
            <a:pPr>
              <a:buFont typeface="Arial" charset="0"/>
              <a:buChar char="•"/>
            </a:pPr>
            <a:r>
              <a:rPr lang="es-ES" sz="1300" dirty="0" smtClean="0"/>
              <a:t>Evaluación: Evaluación de la situación del estudiante y necesidades educativas.</a:t>
            </a:r>
          </a:p>
          <a:p>
            <a:pPr>
              <a:buFont typeface="Arial" charset="0"/>
              <a:buChar char="•"/>
            </a:pPr>
            <a:r>
              <a:rPr lang="es-ES" sz="1300" dirty="0" smtClean="0"/>
              <a:t>Planificación: Desarrollo de un plan educativo personalizado.</a:t>
            </a:r>
          </a:p>
          <a:p>
            <a:pPr>
              <a:buFont typeface="Arial" charset="0"/>
              <a:buChar char="•"/>
            </a:pPr>
            <a:r>
              <a:rPr lang="es-ES" sz="1300" dirty="0" smtClean="0"/>
              <a:t>Seguimiento y evaluación: Monitoreo del progreso del estudiante y ajuste del plan según sea necesario.</a:t>
            </a:r>
          </a:p>
          <a:p>
            <a:pPr algn="ctr"/>
            <a:endParaRPr lang="es-ES" dirty="0" smtClean="0"/>
          </a:p>
          <a:p>
            <a:pPr algn="ctr"/>
            <a:endParaRPr lang="es-ES" dirty="0"/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6786578" y="2071678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>
            <a:off x="5286380" y="2357430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>
            <a:off x="2714612" y="2071678"/>
            <a:ext cx="71438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rot="10800000" flipV="1">
            <a:off x="714348" y="2000240"/>
            <a:ext cx="92869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57158" y="2000240"/>
            <a:ext cx="2000264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600" dirty="0" smtClean="0"/>
              <a:t>Responsables:</a:t>
            </a:r>
          </a:p>
          <a:p>
            <a:pPr>
              <a:buFont typeface="Arial" charset="0"/>
              <a:buChar char="•"/>
            </a:pPr>
            <a:r>
              <a:rPr lang="es-ES" sz="1600" dirty="0" smtClean="0"/>
              <a:t>Educadores: Preparar materiales adaptados y aplicar estrategias de enseñanza personalizadas.</a:t>
            </a:r>
          </a:p>
          <a:p>
            <a:pPr>
              <a:buFont typeface="Arial" charset="0"/>
              <a:buChar char="•"/>
            </a:pPr>
            <a:r>
              <a:rPr lang="es-ES" sz="1600" dirty="0" smtClean="0"/>
              <a:t>Familia: Colaborar con los educadores y  proporcionar un ambiente adecuado para el aprendizaje.</a:t>
            </a:r>
          </a:p>
          <a:p>
            <a:pPr>
              <a:buFont typeface="Arial" charset="0"/>
              <a:buChar char="•"/>
            </a:pPr>
            <a:r>
              <a:rPr lang="es-ES" sz="1600" dirty="0" smtClean="0"/>
              <a:t>Institución educativa: Coordinar con los servicios médicos y ofrecer soporte administrativo.</a:t>
            </a:r>
          </a:p>
          <a:p>
            <a:endParaRPr lang="es-ES" dirty="0" smtClean="0"/>
          </a:p>
          <a:p>
            <a:pPr algn="ctr"/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500298" y="2000240"/>
            <a:ext cx="2000264" cy="457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Derechos del estudiante:</a:t>
            </a:r>
          </a:p>
          <a:p>
            <a:pPr algn="ctr">
              <a:buFont typeface="Arial" charset="0"/>
              <a:buChar char="•"/>
            </a:pPr>
            <a:r>
              <a:rPr lang="es-ES" dirty="0" smtClean="0"/>
              <a:t>Acceso a educación de calidad: Garantizar que el estudiante reciba una educación equitativa.</a:t>
            </a:r>
          </a:p>
          <a:p>
            <a:pPr algn="ctr">
              <a:buFont typeface="Arial" charset="0"/>
              <a:buChar char="•"/>
            </a:pPr>
            <a:r>
              <a:rPr lang="es-ES" dirty="0" smtClean="0"/>
              <a:t>Confidencialidad: Protección de la información médica y educativa del estudiante.</a:t>
            </a:r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643438" y="2000240"/>
            <a:ext cx="2000264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Normativa y legislación: </a:t>
            </a:r>
          </a:p>
          <a:p>
            <a:pPr algn="ctr">
              <a:buFont typeface="Arial" charset="0"/>
              <a:buChar char="•"/>
            </a:pPr>
            <a:r>
              <a:rPr lang="es-ES" dirty="0" smtClean="0"/>
              <a:t>Ley de Educación Nacional Nº 26.206 Art. Nº 60 y 61</a:t>
            </a:r>
          </a:p>
          <a:p>
            <a:pPr algn="ctr">
              <a:buFont typeface="Arial" charset="0"/>
              <a:buChar char="•"/>
            </a:pPr>
            <a:r>
              <a:rPr lang="es-ES" dirty="0" smtClean="0"/>
              <a:t>Ley de educación Provincial Nº  6475/17</a:t>
            </a:r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6786578" y="2000240"/>
            <a:ext cx="2000264" cy="45005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Recursos y apoyo:</a:t>
            </a:r>
          </a:p>
          <a:p>
            <a:pPr algn="ctr">
              <a:buFont typeface="Arial" charset="0"/>
              <a:buChar char="•"/>
            </a:pPr>
            <a:r>
              <a:rPr lang="es-ES" dirty="0" smtClean="0"/>
              <a:t>Materiales educativos: Adaptación de libros y recursos según el contexto del estudiante.</a:t>
            </a:r>
          </a:p>
          <a:p>
            <a:pPr algn="ctr">
              <a:buFont typeface="Arial" charset="0"/>
              <a:buChar char="•"/>
            </a:pPr>
            <a:r>
              <a:rPr lang="es-ES" dirty="0" smtClean="0"/>
              <a:t>Tecnología: Uso de herramientas tecnológicas para facilitar el aprendizaje a distancia.</a:t>
            </a:r>
            <a:endParaRPr lang="es-ES" dirty="0"/>
          </a:p>
        </p:txBody>
      </p:sp>
      <p:sp>
        <p:nvSpPr>
          <p:cNvPr id="8" name="7 Flecha abajo"/>
          <p:cNvSpPr/>
          <p:nvPr/>
        </p:nvSpPr>
        <p:spPr>
          <a:xfrm>
            <a:off x="1000100" y="57148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Flecha abajo"/>
          <p:cNvSpPr/>
          <p:nvPr/>
        </p:nvSpPr>
        <p:spPr>
          <a:xfrm>
            <a:off x="3143240" y="7143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Flecha abajo"/>
          <p:cNvSpPr/>
          <p:nvPr/>
        </p:nvSpPr>
        <p:spPr>
          <a:xfrm>
            <a:off x="7500958" y="64291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Flecha abajo"/>
          <p:cNvSpPr/>
          <p:nvPr/>
        </p:nvSpPr>
        <p:spPr>
          <a:xfrm>
            <a:off x="5572132" y="71435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305</Words>
  <Application>Microsoft Office PowerPoint</Application>
  <PresentationFormat>Presentación en pantalla 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Organizativos y Funcionales de la Modalidad Domiciliaria y Hospitalaria en la Provincia R.M. Nº 3298_24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Organizativos y Funcionales de la Modalidad Domiciliaria y Hospitalaria en la Provincia</dc:title>
  <dc:creator>MATIAS</dc:creator>
  <cp:lastModifiedBy>MATIAS</cp:lastModifiedBy>
  <cp:revision>8</cp:revision>
  <dcterms:created xsi:type="dcterms:W3CDTF">2024-09-14T16:02:33Z</dcterms:created>
  <dcterms:modified xsi:type="dcterms:W3CDTF">2024-10-04T00:48:28Z</dcterms:modified>
</cp:coreProperties>
</file>